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1B52D2-361A-4AB3-A6D1-BED1977FA97A}" type="datetimeFigureOut">
              <a:rPr lang="sv-FI" smtClean="0"/>
              <a:pPr/>
              <a:t>18.10.2015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A6D6470-7E2F-416A-B733-19025A9E30F6}" type="slidenum">
              <a:rPr lang="sv-FI" smtClean="0"/>
              <a:pPr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2825080"/>
          </a:xfrm>
        </p:spPr>
        <p:txBody>
          <a:bodyPr>
            <a:normAutofit/>
          </a:bodyPr>
          <a:lstStyle/>
          <a:p>
            <a:r>
              <a:rPr lang="sv-FI" sz="3600" dirty="0" smtClean="0"/>
              <a:t>beskattning</a:t>
            </a:r>
            <a:endParaRPr lang="sv-FI" sz="3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4" name="Bildobjekt 3" descr="ladda n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404664"/>
            <a:ext cx="2514600" cy="1819275"/>
          </a:xfrm>
          <a:prstGeom prst="rect">
            <a:avLst/>
          </a:prstGeom>
        </p:spPr>
      </p:pic>
      <p:pic>
        <p:nvPicPr>
          <p:cNvPr id="5" name="Bildobjekt 4" descr="Nalle_ja_naskal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04664"/>
            <a:ext cx="1905000" cy="1800225"/>
          </a:xfrm>
          <a:prstGeom prst="rect">
            <a:avLst/>
          </a:prstGeom>
        </p:spPr>
      </p:pic>
      <p:pic>
        <p:nvPicPr>
          <p:cNvPr id="6" name="Bildobjekt 5" descr="ver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420888"/>
            <a:ext cx="3429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Vem samlar in skatter?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467600" cy="4968552"/>
          </a:xfrm>
        </p:spPr>
        <p:txBody>
          <a:bodyPr/>
          <a:lstStyle/>
          <a:p>
            <a:r>
              <a:rPr lang="sv-FI" u="sng" dirty="0" smtClean="0"/>
              <a:t>Staten</a:t>
            </a:r>
          </a:p>
          <a:p>
            <a:endParaRPr lang="sv-FI" u="sng" dirty="0" smtClean="0"/>
          </a:p>
          <a:p>
            <a:pPr>
              <a:buNone/>
            </a:pPr>
            <a:endParaRPr lang="sv-FI" u="sng" dirty="0" smtClean="0"/>
          </a:p>
          <a:p>
            <a:endParaRPr lang="sv-FI" dirty="0" smtClean="0"/>
          </a:p>
          <a:p>
            <a:r>
              <a:rPr lang="sv-FI" u="sng" dirty="0" smtClean="0"/>
              <a:t>Kommunerna</a:t>
            </a:r>
          </a:p>
          <a:p>
            <a:endParaRPr lang="sv-FI" u="sng" dirty="0" smtClean="0"/>
          </a:p>
          <a:p>
            <a:endParaRPr lang="sv-FI" dirty="0" smtClean="0"/>
          </a:p>
          <a:p>
            <a:endParaRPr lang="sv-FI" dirty="0" smtClean="0"/>
          </a:p>
          <a:p>
            <a:r>
              <a:rPr lang="sv-FI" dirty="0" smtClean="0"/>
              <a:t>-&gt; </a:t>
            </a:r>
            <a:r>
              <a:rPr lang="sv-FI" u="sng" dirty="0" smtClean="0"/>
              <a:t>upprätthåller välfärden</a:t>
            </a:r>
            <a:r>
              <a:rPr lang="sv-FI" dirty="0" smtClean="0"/>
              <a:t> med hjälp av skatter och avgifter</a:t>
            </a:r>
            <a:endParaRPr lang="sv-FI" dirty="0"/>
          </a:p>
        </p:txBody>
      </p:sp>
      <p:pic>
        <p:nvPicPr>
          <p:cNvPr id="4" name="Bildobjekt 3" descr="ladda ne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6" y="980736"/>
            <a:ext cx="1887093" cy="1478471"/>
          </a:xfrm>
          <a:prstGeom prst="rect">
            <a:avLst/>
          </a:prstGeom>
        </p:spPr>
      </p:pic>
      <p:pic>
        <p:nvPicPr>
          <p:cNvPr id="5" name="Bildobjekt 4" descr="SiuntioVaakuna_pien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2996952"/>
            <a:ext cx="1016000" cy="119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Olika typer av skatter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u="sng" dirty="0" smtClean="0"/>
              <a:t>Direkta skatter</a:t>
            </a:r>
            <a:r>
              <a:rPr lang="sv-FI" dirty="0" smtClean="0"/>
              <a:t> = dras direkt av våra inkomster</a:t>
            </a:r>
          </a:p>
          <a:p>
            <a:endParaRPr lang="sv-FI" u="sng" dirty="0" smtClean="0"/>
          </a:p>
          <a:p>
            <a:pPr lvl="1"/>
            <a:r>
              <a:rPr lang="sv-FI" dirty="0" smtClean="0"/>
              <a:t>T.ex. förvärvsinkomstskatt, kommunalskatt, arvs- och gåvoskatt, kapitalskatt</a:t>
            </a:r>
          </a:p>
          <a:p>
            <a:pPr lvl="1"/>
            <a:r>
              <a:rPr lang="sv-FI" dirty="0" smtClean="0"/>
              <a:t>Skatter som går till staten är </a:t>
            </a:r>
            <a:r>
              <a:rPr lang="sv-FI" u="sng" dirty="0" smtClean="0"/>
              <a:t>progressiva</a:t>
            </a:r>
            <a:r>
              <a:rPr lang="sv-FI" dirty="0" smtClean="0"/>
              <a:t> (ju högre inkomst desto högre skatt)</a:t>
            </a:r>
          </a:p>
          <a:p>
            <a:endParaRPr lang="sv-FI" dirty="0" smtClean="0"/>
          </a:p>
          <a:p>
            <a:r>
              <a:rPr lang="sv-FI" u="sng" dirty="0" smtClean="0"/>
              <a:t>Indirekta skatter</a:t>
            </a:r>
            <a:r>
              <a:rPr lang="sv-FI" dirty="0" smtClean="0"/>
              <a:t> = inbakade i varor och tjänster</a:t>
            </a:r>
          </a:p>
          <a:p>
            <a:endParaRPr lang="sv-FI" u="sng" dirty="0" smtClean="0"/>
          </a:p>
          <a:p>
            <a:pPr lvl="1"/>
            <a:r>
              <a:rPr lang="sv-FI" dirty="0" smtClean="0"/>
              <a:t>T.ex. mervärdesskatt (moms), punktskatt</a:t>
            </a:r>
          </a:p>
          <a:p>
            <a:endParaRPr lang="sv-FI" u="sng" dirty="0" smtClean="0"/>
          </a:p>
          <a:p>
            <a:pPr lvl="1"/>
            <a:endParaRPr lang="sv-FI" u="sng" dirty="0"/>
          </a:p>
        </p:txBody>
      </p:sp>
      <p:pic>
        <p:nvPicPr>
          <p:cNvPr id="4" name="Bildobjekt 3" descr="tupakkamustavalk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941168"/>
            <a:ext cx="2523744" cy="1691640"/>
          </a:xfrm>
          <a:prstGeom prst="rect">
            <a:avLst/>
          </a:prstGeom>
        </p:spPr>
      </p:pic>
      <p:pic>
        <p:nvPicPr>
          <p:cNvPr id="5" name="Bildobjekt 4" descr="14-svyle-21299354e19173dcc9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188640"/>
            <a:ext cx="2466975" cy="1388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24744"/>
          </a:xfrm>
        </p:spPr>
        <p:txBody>
          <a:bodyPr/>
          <a:lstStyle/>
          <a:p>
            <a:r>
              <a:rPr lang="fi-FI" dirty="0" err="1" smtClean="0"/>
              <a:t>statsbudgeten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r>
              <a:rPr lang="fi-FI" dirty="0" smtClean="0"/>
              <a:t>= </a:t>
            </a:r>
            <a:r>
              <a:rPr lang="fi-FI" dirty="0" err="1" smtClean="0"/>
              <a:t>statens</a:t>
            </a:r>
            <a:r>
              <a:rPr lang="fi-FI" dirty="0" smtClean="0"/>
              <a:t> </a:t>
            </a:r>
            <a:r>
              <a:rPr lang="fi-FI" dirty="0" err="1" smtClean="0"/>
              <a:t>årliga</a:t>
            </a:r>
            <a:r>
              <a:rPr lang="fi-FI" dirty="0" smtClean="0"/>
              <a:t> </a:t>
            </a:r>
            <a:r>
              <a:rPr lang="fi-FI" dirty="0" err="1" smtClean="0"/>
              <a:t>inkomster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utgifter</a:t>
            </a:r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Budgetförslaget</a:t>
            </a:r>
            <a:r>
              <a:rPr lang="fi-FI" dirty="0" smtClean="0"/>
              <a:t> ges av </a:t>
            </a:r>
            <a:r>
              <a:rPr lang="fi-FI" dirty="0" err="1" smtClean="0"/>
              <a:t>regeringen</a:t>
            </a:r>
            <a:r>
              <a:rPr lang="fi-FI" dirty="0" smtClean="0"/>
              <a:t>, </a:t>
            </a:r>
            <a:r>
              <a:rPr lang="fi-FI" dirty="0" err="1" smtClean="0"/>
              <a:t>godkänns</a:t>
            </a:r>
            <a:r>
              <a:rPr lang="fi-FI" dirty="0" smtClean="0"/>
              <a:t> av </a:t>
            </a:r>
            <a:r>
              <a:rPr lang="fi-FI" dirty="0" err="1" smtClean="0"/>
              <a:t>riksdagen</a:t>
            </a:r>
            <a:endParaRPr lang="fi-FI" dirty="0"/>
          </a:p>
        </p:txBody>
      </p:sp>
      <p:pic>
        <p:nvPicPr>
          <p:cNvPr id="4" name="Bildobjekt 3" descr="12_9+Budjetti_Velk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140968"/>
            <a:ext cx="6126480" cy="344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383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85</Words>
  <Application>Microsoft Office PowerPoint</Application>
  <PresentationFormat>Bildspel på skärmen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Burspråk</vt:lpstr>
      <vt:lpstr>beskattning</vt:lpstr>
      <vt:lpstr>Vem samlar in skatter?</vt:lpstr>
      <vt:lpstr>Olika typer av skatter</vt:lpstr>
      <vt:lpstr>statsbudgeten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beskattning</dc:title>
  <dc:creator>Christian</dc:creator>
  <cp:lastModifiedBy>Christian</cp:lastModifiedBy>
  <cp:revision>6</cp:revision>
  <dcterms:created xsi:type="dcterms:W3CDTF">2015-10-18T17:35:13Z</dcterms:created>
  <dcterms:modified xsi:type="dcterms:W3CDTF">2015-10-18T18:40:15Z</dcterms:modified>
</cp:coreProperties>
</file>