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0"/>
  </p:notesMasterIdLst>
  <p:sldIdLst>
    <p:sldId id="256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005" autoAdjust="0"/>
    <p:restoredTop sz="94621" autoAdjust="0"/>
  </p:normalViewPr>
  <p:slideViewPr>
    <p:cSldViewPr>
      <p:cViewPr varScale="1">
        <p:scale>
          <a:sx n="67" d="100"/>
          <a:sy n="67" d="100"/>
        </p:scale>
        <p:origin x="756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25693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0823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30291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412122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7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Onko tekoäly mahdollista?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Tekoäly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Tekoälyn tavoitteena on luoda järjestelmä, joka pystyy toteuttamaan samanlaista ajattelua, älykkyyttä ja käyttäytymistä kuin luonnolliset organismit.</a:t>
            </a:r>
          </a:p>
          <a:p>
            <a:r>
              <a:rPr lang="fi-FI" dirty="0"/>
              <a:t>Turingin kokeen avulla pyritään määrittelemään, onko todellinen tekoäly saavutettu.</a:t>
            </a:r>
          </a:p>
          <a:p>
            <a:pPr lvl="1"/>
            <a:r>
              <a:rPr lang="fi-FI" dirty="0"/>
              <a:t>Saako ihmisen kanssa keskusteleva kone ihmisen luulemaan, että hän ei käy keskustelua koneen kanssa?</a:t>
            </a:r>
          </a:p>
          <a:p>
            <a:pPr lvl="1"/>
            <a:r>
              <a:rPr lang="fi-FI" dirty="0"/>
              <a:t>Turingin kokeessa ongelmallista on, että yksinkertaisetkin koneet menestyvät siinä hyvin ja se koettelee ainoastaan yhtä kapeaa älykkyyden osa-aluetta.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66962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Miten tekoälyä pitäisi rakentaa?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ylhäältä alas</a:t>
            </a:r>
          </a:p>
          <a:p>
            <a:pPr lvl="1"/>
            <a:r>
              <a:rPr lang="fi-FI" dirty="0"/>
              <a:t>Koneeseen ohjelmoidaan toimintaohjeita, joita kone suorittaa.</a:t>
            </a:r>
          </a:p>
          <a:p>
            <a:pPr lvl="1"/>
            <a:r>
              <a:rPr lang="fi-FI" dirty="0"/>
              <a:t>Kone ei kykene irtautumaan sille syötetystä ohjelmoinnista tai oppimaan uusia asioita.</a:t>
            </a:r>
          </a:p>
          <a:p>
            <a:r>
              <a:rPr lang="fi-FI" dirty="0"/>
              <a:t>alhaalta ylös</a:t>
            </a:r>
          </a:p>
          <a:p>
            <a:pPr lvl="1"/>
            <a:r>
              <a:rPr lang="fi-FI" dirty="0"/>
              <a:t>Koneeseen ei ohjelmoida valmiina kaikkia ohjeita.</a:t>
            </a:r>
          </a:p>
          <a:p>
            <a:pPr lvl="1"/>
            <a:r>
              <a:rPr lang="fi-FI" dirty="0"/>
              <a:t>Syntyy kyky oppia yrityksen ja erehdyksen kautta</a:t>
            </a:r>
            <a:r>
              <a:rPr lang="fi-FI" dirty="0" smtClean="0"/>
              <a:t>.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koneoppiminen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56051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Vahva vai heikko tekoäly?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John </a:t>
            </a:r>
            <a:r>
              <a:rPr lang="fi-FI" dirty="0" err="1"/>
              <a:t>Searle</a:t>
            </a:r>
            <a:r>
              <a:rPr lang="fi-FI" dirty="0"/>
              <a:t>:</a:t>
            </a:r>
          </a:p>
          <a:p>
            <a:pPr lvl="1"/>
            <a:r>
              <a:rPr lang="fi-FI" dirty="0"/>
              <a:t>Heikko tekoäly vain simuloi ajattelua.</a:t>
            </a:r>
          </a:p>
          <a:p>
            <a:pPr lvl="1"/>
            <a:r>
              <a:rPr lang="fi-FI" dirty="0"/>
              <a:t>Vahva tekoäly on todellista tekoälyä – kone ymmärtää tekemäänsä, sillä on mielentiloja ja jonkinlainen tietoisuus.</a:t>
            </a:r>
          </a:p>
          <a:p>
            <a:r>
              <a:rPr lang="fi-FI" dirty="0"/>
              <a:t>Kiinalaisen huoneen ajatuskokeen mukaan vain heikko tekoäly on mahdollista eivätkä koneet kykene vahvaan tekoälyyn.</a:t>
            </a:r>
          </a:p>
        </p:txBody>
      </p:sp>
    </p:spTree>
    <p:extLst>
      <p:ext uri="{BB962C8B-B14F-4D97-AF65-F5344CB8AC3E}">
        <p14:creationId xmlns:p14="http://schemas.microsoft.com/office/powerpoint/2010/main" val="28933641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4FD2DD6E-41AC-4D3A-A8B5-1111DEEF208D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2460</TotalTime>
  <Words>169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MS PGothic</vt:lpstr>
      <vt:lpstr>MS PGothic</vt:lpstr>
      <vt:lpstr>Geneva</vt:lpstr>
      <vt:lpstr>Lucida Grande</vt:lpstr>
      <vt:lpstr>Verdana</vt:lpstr>
      <vt:lpstr>Wingdings</vt:lpstr>
      <vt:lpstr>Blank Presentation</vt:lpstr>
      <vt:lpstr>PowerPoint Presentation</vt:lpstr>
      <vt:lpstr>Tekoäly</vt:lpstr>
      <vt:lpstr>Miten tekoälyä pitäisi rakentaa?</vt:lpstr>
      <vt:lpstr>Vahva vai heikko tekoäly?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71</cp:revision>
  <dcterms:created xsi:type="dcterms:W3CDTF">2010-04-19T08:09:13Z</dcterms:created>
  <dcterms:modified xsi:type="dcterms:W3CDTF">2019-08-25T10:11:44Z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