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/>
    <p:restoredTop sz="94663"/>
  </p:normalViewPr>
  <p:slideViewPr>
    <p:cSldViewPr snapToGrid="0">
      <p:cViewPr>
        <p:scale>
          <a:sx n="98" d="100"/>
          <a:sy n="98" d="100"/>
        </p:scale>
        <p:origin x="14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0ECED-4AD3-40C2-BCB9-1F48EC9B6D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8FF0BF-1B04-4578-BA66-41AC91B05CBA}">
      <dgm:prSet/>
      <dgm:spPr/>
      <dgm:t>
        <a:bodyPr/>
        <a:lstStyle/>
        <a:p>
          <a:r>
            <a:rPr lang="fi-FI"/>
            <a:t>FORSSAN KUVATAIDEKOULUSSA RYHMISSÄ</a:t>
          </a:r>
          <a:endParaRPr lang="en-US"/>
        </a:p>
      </dgm:t>
    </dgm:pt>
    <dgm:pt modelId="{F6E203F3-8FB2-4F13-ACBC-1AFCB30F4795}" type="parTrans" cxnId="{321AD52E-9863-4F62-A221-C4A55786B761}">
      <dgm:prSet/>
      <dgm:spPr/>
      <dgm:t>
        <a:bodyPr/>
        <a:lstStyle/>
        <a:p>
          <a:endParaRPr lang="en-US"/>
        </a:p>
      </dgm:t>
    </dgm:pt>
    <dgm:pt modelId="{1AC55C03-A903-4D90-A1BC-170063FB4C32}" type="sibTrans" cxnId="{321AD52E-9863-4F62-A221-C4A55786B761}">
      <dgm:prSet/>
      <dgm:spPr/>
      <dgm:t>
        <a:bodyPr/>
        <a:lstStyle/>
        <a:p>
          <a:endParaRPr lang="en-US"/>
        </a:p>
      </dgm:t>
    </dgm:pt>
    <dgm:pt modelId="{7C131F08-21A3-48E9-B746-D5F505EA9776}">
      <dgm:prSet/>
      <dgm:spPr/>
      <dgm:t>
        <a:bodyPr/>
        <a:lstStyle/>
        <a:p>
          <a:r>
            <a:rPr lang="fi-FI"/>
            <a:t>JOS OPISKELET JO NYT SIELLÄ, OPINNOT MUUTTUVAT ILMAISEKSI</a:t>
          </a:r>
          <a:endParaRPr lang="en-US"/>
        </a:p>
      </dgm:t>
    </dgm:pt>
    <dgm:pt modelId="{2F3A323A-C9B8-4BDE-9268-02D321A16F1D}" type="parTrans" cxnId="{D9A8813E-C3C1-40F2-A6FD-6FCA0028F1FB}">
      <dgm:prSet/>
      <dgm:spPr/>
      <dgm:t>
        <a:bodyPr/>
        <a:lstStyle/>
        <a:p>
          <a:endParaRPr lang="en-US"/>
        </a:p>
      </dgm:t>
    </dgm:pt>
    <dgm:pt modelId="{36BE2E2F-7D96-4A53-AF2D-3C6314C727D5}" type="sibTrans" cxnId="{D9A8813E-C3C1-40F2-A6FD-6FCA0028F1FB}">
      <dgm:prSet/>
      <dgm:spPr/>
      <dgm:t>
        <a:bodyPr/>
        <a:lstStyle/>
        <a:p>
          <a:endParaRPr lang="en-US"/>
        </a:p>
      </dgm:t>
    </dgm:pt>
    <dgm:pt modelId="{C60C7A02-67AE-4606-A7B6-3B566BB59D1F}">
      <dgm:prSet/>
      <dgm:spPr/>
      <dgm:t>
        <a:bodyPr/>
        <a:lstStyle/>
        <a:p>
          <a:r>
            <a:rPr lang="fi-FI"/>
            <a:t>SINUN PITÄÄ TEHDÄ SOPIMUS JA TEHDÄ PORTFOLIO NIIN SAA OPINTOPISTEET </a:t>
          </a:r>
          <a:endParaRPr lang="en-US"/>
        </a:p>
      </dgm:t>
    </dgm:pt>
    <dgm:pt modelId="{C71167F6-0988-4F6E-BFD5-409CF134B048}" type="parTrans" cxnId="{4D287818-3439-4AC2-AE17-94EC0ECF2CE4}">
      <dgm:prSet/>
      <dgm:spPr/>
      <dgm:t>
        <a:bodyPr/>
        <a:lstStyle/>
        <a:p>
          <a:endParaRPr lang="en-US"/>
        </a:p>
      </dgm:t>
    </dgm:pt>
    <dgm:pt modelId="{029DE5BC-5D93-4EF4-9894-2F3018FFC13B}" type="sibTrans" cxnId="{4D287818-3439-4AC2-AE17-94EC0ECF2CE4}">
      <dgm:prSet/>
      <dgm:spPr/>
      <dgm:t>
        <a:bodyPr/>
        <a:lstStyle/>
        <a:p>
          <a:endParaRPr lang="en-US"/>
        </a:p>
      </dgm:t>
    </dgm:pt>
    <dgm:pt modelId="{8675384E-AE85-4157-BB09-1681EAB769F0}">
      <dgm:prSet/>
      <dgm:spPr/>
      <dgm:t>
        <a:bodyPr/>
        <a:lstStyle/>
        <a:p>
          <a:r>
            <a:rPr lang="fi-FI"/>
            <a:t>RYHMISSÄ VOI MYÖS ALOITTAA VAIKKA EI OLISI ENNEN OPISKELLUT SIELLÄ </a:t>
          </a:r>
          <a:endParaRPr lang="en-US"/>
        </a:p>
      </dgm:t>
    </dgm:pt>
    <dgm:pt modelId="{F3D2D5FE-9A5E-47C6-856F-810229B52DDC}" type="parTrans" cxnId="{26AACAE7-A839-43D8-A155-7C928D8FA672}">
      <dgm:prSet/>
      <dgm:spPr/>
      <dgm:t>
        <a:bodyPr/>
        <a:lstStyle/>
        <a:p>
          <a:endParaRPr lang="en-US"/>
        </a:p>
      </dgm:t>
    </dgm:pt>
    <dgm:pt modelId="{23C697EA-78F6-4252-BB42-B898845AF420}" type="sibTrans" cxnId="{26AACAE7-A839-43D8-A155-7C928D8FA672}">
      <dgm:prSet/>
      <dgm:spPr/>
      <dgm:t>
        <a:bodyPr/>
        <a:lstStyle/>
        <a:p>
          <a:endParaRPr lang="en-US"/>
        </a:p>
      </dgm:t>
    </dgm:pt>
    <dgm:pt modelId="{722E27B1-151D-4FC4-8D9D-9198694291CB}">
      <dgm:prSet/>
      <dgm:spPr/>
      <dgm:t>
        <a:bodyPr/>
        <a:lstStyle/>
        <a:p>
          <a:r>
            <a:rPr lang="fi-FI" dirty="0"/>
            <a:t>WAHRENOPISTON TAIDEKURSSIT OVAT MYÖS ILMAISIA/VEISTOLA TIETÄÄ</a:t>
          </a:r>
          <a:endParaRPr lang="en-US" dirty="0"/>
        </a:p>
      </dgm:t>
    </dgm:pt>
    <dgm:pt modelId="{3C4DEC56-6126-4251-8AF7-28F9FCCFEABF}" type="parTrans" cxnId="{7A83AC8D-610B-4B4D-94A4-8070A8DAA810}">
      <dgm:prSet/>
      <dgm:spPr/>
      <dgm:t>
        <a:bodyPr/>
        <a:lstStyle/>
        <a:p>
          <a:endParaRPr lang="en-US"/>
        </a:p>
      </dgm:t>
    </dgm:pt>
    <dgm:pt modelId="{1A4AF1D6-EF23-4387-91BA-A8F95E1E5C57}" type="sibTrans" cxnId="{7A83AC8D-610B-4B4D-94A4-8070A8DAA810}">
      <dgm:prSet/>
      <dgm:spPr/>
      <dgm:t>
        <a:bodyPr/>
        <a:lstStyle/>
        <a:p>
          <a:endParaRPr lang="en-US"/>
        </a:p>
      </dgm:t>
    </dgm:pt>
    <dgm:pt modelId="{7D0668D0-4F2C-8A4F-934F-B1A900A2E81A}" type="pres">
      <dgm:prSet presAssocID="{1E10ECED-4AD3-40C2-BCB9-1F48EC9B6D3D}" presName="linear" presStyleCnt="0">
        <dgm:presLayoutVars>
          <dgm:animLvl val="lvl"/>
          <dgm:resizeHandles val="exact"/>
        </dgm:presLayoutVars>
      </dgm:prSet>
      <dgm:spPr/>
    </dgm:pt>
    <dgm:pt modelId="{68CFBEE5-10AB-A747-B95D-D0E289678625}" type="pres">
      <dgm:prSet presAssocID="{B58FF0BF-1B04-4578-BA66-41AC91B05CB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736E339-44CC-0B43-BFC5-FC98BD70F0CC}" type="pres">
      <dgm:prSet presAssocID="{1AC55C03-A903-4D90-A1BC-170063FB4C32}" presName="spacer" presStyleCnt="0"/>
      <dgm:spPr/>
    </dgm:pt>
    <dgm:pt modelId="{B053C18C-AB80-1F41-9C66-D116159F176D}" type="pres">
      <dgm:prSet presAssocID="{7C131F08-21A3-48E9-B746-D5F505EA97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8B0830-9883-F145-8386-D46662A4E10C}" type="pres">
      <dgm:prSet presAssocID="{36BE2E2F-7D96-4A53-AF2D-3C6314C727D5}" presName="spacer" presStyleCnt="0"/>
      <dgm:spPr/>
    </dgm:pt>
    <dgm:pt modelId="{3FCE23D1-83AE-574C-86C1-598EE58D65B6}" type="pres">
      <dgm:prSet presAssocID="{C60C7A02-67AE-4606-A7B6-3B566BB59D1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B17E5E7-49BA-F340-B871-67532B24D4BE}" type="pres">
      <dgm:prSet presAssocID="{029DE5BC-5D93-4EF4-9894-2F3018FFC13B}" presName="spacer" presStyleCnt="0"/>
      <dgm:spPr/>
    </dgm:pt>
    <dgm:pt modelId="{952273A7-43C9-3F45-BF35-F66A78DAAAE4}" type="pres">
      <dgm:prSet presAssocID="{8675384E-AE85-4157-BB09-1681EAB769F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9064332-C8DB-A346-9644-F314D1023E2F}" type="pres">
      <dgm:prSet presAssocID="{23C697EA-78F6-4252-BB42-B898845AF420}" presName="spacer" presStyleCnt="0"/>
      <dgm:spPr/>
    </dgm:pt>
    <dgm:pt modelId="{48B04F61-FEE8-EE42-8929-0F114C58D1A3}" type="pres">
      <dgm:prSet presAssocID="{722E27B1-151D-4FC4-8D9D-9198694291C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D287818-3439-4AC2-AE17-94EC0ECF2CE4}" srcId="{1E10ECED-4AD3-40C2-BCB9-1F48EC9B6D3D}" destId="{C60C7A02-67AE-4606-A7B6-3B566BB59D1F}" srcOrd="2" destOrd="0" parTransId="{C71167F6-0988-4F6E-BFD5-409CF134B048}" sibTransId="{029DE5BC-5D93-4EF4-9894-2F3018FFC13B}"/>
    <dgm:cxn modelId="{321AD52E-9863-4F62-A221-C4A55786B761}" srcId="{1E10ECED-4AD3-40C2-BCB9-1F48EC9B6D3D}" destId="{B58FF0BF-1B04-4578-BA66-41AC91B05CBA}" srcOrd="0" destOrd="0" parTransId="{F6E203F3-8FB2-4F13-ACBC-1AFCB30F4795}" sibTransId="{1AC55C03-A903-4D90-A1BC-170063FB4C32}"/>
    <dgm:cxn modelId="{2F140233-47CD-C547-B7E9-8321933867C4}" type="presOf" srcId="{7C131F08-21A3-48E9-B746-D5F505EA9776}" destId="{B053C18C-AB80-1F41-9C66-D116159F176D}" srcOrd="0" destOrd="0" presId="urn:microsoft.com/office/officeart/2005/8/layout/vList2"/>
    <dgm:cxn modelId="{D9A8813E-C3C1-40F2-A6FD-6FCA0028F1FB}" srcId="{1E10ECED-4AD3-40C2-BCB9-1F48EC9B6D3D}" destId="{7C131F08-21A3-48E9-B746-D5F505EA9776}" srcOrd="1" destOrd="0" parTransId="{2F3A323A-C9B8-4BDE-9268-02D321A16F1D}" sibTransId="{36BE2E2F-7D96-4A53-AF2D-3C6314C727D5}"/>
    <dgm:cxn modelId="{EF1E926A-2672-6648-A1D2-BF2E848C2CED}" type="presOf" srcId="{722E27B1-151D-4FC4-8D9D-9198694291CB}" destId="{48B04F61-FEE8-EE42-8929-0F114C58D1A3}" srcOrd="0" destOrd="0" presId="urn:microsoft.com/office/officeart/2005/8/layout/vList2"/>
    <dgm:cxn modelId="{80ACF34F-8101-1644-85B5-C805B9AA6060}" type="presOf" srcId="{B58FF0BF-1B04-4578-BA66-41AC91B05CBA}" destId="{68CFBEE5-10AB-A747-B95D-D0E289678625}" srcOrd="0" destOrd="0" presId="urn:microsoft.com/office/officeart/2005/8/layout/vList2"/>
    <dgm:cxn modelId="{7A83AC8D-610B-4B4D-94A4-8070A8DAA810}" srcId="{1E10ECED-4AD3-40C2-BCB9-1F48EC9B6D3D}" destId="{722E27B1-151D-4FC4-8D9D-9198694291CB}" srcOrd="4" destOrd="0" parTransId="{3C4DEC56-6126-4251-8AF7-28F9FCCFEABF}" sibTransId="{1A4AF1D6-EF23-4387-91BA-A8F95E1E5C57}"/>
    <dgm:cxn modelId="{EF2BCF91-5766-714E-83A1-433F37A52878}" type="presOf" srcId="{8675384E-AE85-4157-BB09-1681EAB769F0}" destId="{952273A7-43C9-3F45-BF35-F66A78DAAAE4}" srcOrd="0" destOrd="0" presId="urn:microsoft.com/office/officeart/2005/8/layout/vList2"/>
    <dgm:cxn modelId="{ACADF3B9-C5A5-9140-9897-63A52EEE5B13}" type="presOf" srcId="{C60C7A02-67AE-4606-A7B6-3B566BB59D1F}" destId="{3FCE23D1-83AE-574C-86C1-598EE58D65B6}" srcOrd="0" destOrd="0" presId="urn:microsoft.com/office/officeart/2005/8/layout/vList2"/>
    <dgm:cxn modelId="{26AACAE7-A839-43D8-A155-7C928D8FA672}" srcId="{1E10ECED-4AD3-40C2-BCB9-1F48EC9B6D3D}" destId="{8675384E-AE85-4157-BB09-1681EAB769F0}" srcOrd="3" destOrd="0" parTransId="{F3D2D5FE-9A5E-47C6-856F-810229B52DDC}" sibTransId="{23C697EA-78F6-4252-BB42-B898845AF420}"/>
    <dgm:cxn modelId="{0DE890F0-CC20-8040-95B6-A4B84DD98EA5}" type="presOf" srcId="{1E10ECED-4AD3-40C2-BCB9-1F48EC9B6D3D}" destId="{7D0668D0-4F2C-8A4F-934F-B1A900A2E81A}" srcOrd="0" destOrd="0" presId="urn:microsoft.com/office/officeart/2005/8/layout/vList2"/>
    <dgm:cxn modelId="{0906B871-ECE5-C243-86E8-30F39929CF70}" type="presParOf" srcId="{7D0668D0-4F2C-8A4F-934F-B1A900A2E81A}" destId="{68CFBEE5-10AB-A747-B95D-D0E289678625}" srcOrd="0" destOrd="0" presId="urn:microsoft.com/office/officeart/2005/8/layout/vList2"/>
    <dgm:cxn modelId="{ACE99533-B6DD-D049-B37B-74F3E7EA66BA}" type="presParOf" srcId="{7D0668D0-4F2C-8A4F-934F-B1A900A2E81A}" destId="{C736E339-44CC-0B43-BFC5-FC98BD70F0CC}" srcOrd="1" destOrd="0" presId="urn:microsoft.com/office/officeart/2005/8/layout/vList2"/>
    <dgm:cxn modelId="{EF1DF24E-BC8A-4644-8DBA-F35487DABE30}" type="presParOf" srcId="{7D0668D0-4F2C-8A4F-934F-B1A900A2E81A}" destId="{B053C18C-AB80-1F41-9C66-D116159F176D}" srcOrd="2" destOrd="0" presId="urn:microsoft.com/office/officeart/2005/8/layout/vList2"/>
    <dgm:cxn modelId="{D4E53979-CBC8-CD4D-9C9A-398708498E8E}" type="presParOf" srcId="{7D0668D0-4F2C-8A4F-934F-B1A900A2E81A}" destId="{138B0830-9883-F145-8386-D46662A4E10C}" srcOrd="3" destOrd="0" presId="urn:microsoft.com/office/officeart/2005/8/layout/vList2"/>
    <dgm:cxn modelId="{03F0758A-55B4-A249-ADED-42EF9F3AF56A}" type="presParOf" srcId="{7D0668D0-4F2C-8A4F-934F-B1A900A2E81A}" destId="{3FCE23D1-83AE-574C-86C1-598EE58D65B6}" srcOrd="4" destOrd="0" presId="urn:microsoft.com/office/officeart/2005/8/layout/vList2"/>
    <dgm:cxn modelId="{D1117475-BADC-1E45-94DF-0BBEA595FA7E}" type="presParOf" srcId="{7D0668D0-4F2C-8A4F-934F-B1A900A2E81A}" destId="{8B17E5E7-49BA-F340-B871-67532B24D4BE}" srcOrd="5" destOrd="0" presId="urn:microsoft.com/office/officeart/2005/8/layout/vList2"/>
    <dgm:cxn modelId="{5873DF22-0D39-0C4D-98C2-17D6D7CD1300}" type="presParOf" srcId="{7D0668D0-4F2C-8A4F-934F-B1A900A2E81A}" destId="{952273A7-43C9-3F45-BF35-F66A78DAAAE4}" srcOrd="6" destOrd="0" presId="urn:microsoft.com/office/officeart/2005/8/layout/vList2"/>
    <dgm:cxn modelId="{A8EC46C0-0BD2-E545-AAF0-A06B4B2FD5E6}" type="presParOf" srcId="{7D0668D0-4F2C-8A4F-934F-B1A900A2E81A}" destId="{B9064332-C8DB-A346-9644-F314D1023E2F}" srcOrd="7" destOrd="0" presId="urn:microsoft.com/office/officeart/2005/8/layout/vList2"/>
    <dgm:cxn modelId="{0E991FD8-F6A3-3343-9C42-C869DDB60ECD}" type="presParOf" srcId="{7D0668D0-4F2C-8A4F-934F-B1A900A2E81A}" destId="{48B04F61-FEE8-EE42-8929-0F114C58D1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D6370-42AB-46BC-845C-843D838A305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03885A0-778D-4D2A-9806-1BF99B1D0F40}">
      <dgm:prSet/>
      <dgm:spPr/>
      <dgm:t>
        <a:bodyPr/>
        <a:lstStyle/>
        <a:p>
          <a:r>
            <a:rPr lang="fi-FI"/>
            <a:t>PIKKULUOKKA KÄYTÖSSÄ KUVIKSEN TEKEMISEEN, MATERIAALEIHIN OPETTAJALTA LUPA</a:t>
          </a:r>
          <a:endParaRPr lang="en-US"/>
        </a:p>
      </dgm:t>
    </dgm:pt>
    <dgm:pt modelId="{3724C998-6642-405B-B45A-6C7010C31CAA}" type="parTrans" cxnId="{EDC7C8D4-8895-4252-AE68-45EA925BDF24}">
      <dgm:prSet/>
      <dgm:spPr/>
      <dgm:t>
        <a:bodyPr/>
        <a:lstStyle/>
        <a:p>
          <a:endParaRPr lang="en-US"/>
        </a:p>
      </dgm:t>
    </dgm:pt>
    <dgm:pt modelId="{E08E8B79-9AD1-4D9D-9343-88A6C4D12AE9}" type="sibTrans" cxnId="{EDC7C8D4-8895-4252-AE68-45EA925BDF24}">
      <dgm:prSet/>
      <dgm:spPr/>
      <dgm:t>
        <a:bodyPr/>
        <a:lstStyle/>
        <a:p>
          <a:endParaRPr lang="en-US"/>
        </a:p>
      </dgm:t>
    </dgm:pt>
    <dgm:pt modelId="{EDC1E42B-56C6-44C7-85F5-E39E411FA8D9}">
      <dgm:prSet/>
      <dgm:spPr/>
      <dgm:t>
        <a:bodyPr/>
        <a:lstStyle/>
        <a:p>
          <a:r>
            <a:rPr lang="fi-FI"/>
            <a:t>KUVISTUTOR SAMU HOLSTIKKO ABI, NEUVOO JA OHJAA, AVAA PIKKULUOKAN OVEN </a:t>
          </a:r>
          <a:endParaRPr lang="en-US"/>
        </a:p>
      </dgm:t>
    </dgm:pt>
    <dgm:pt modelId="{87E2D97A-A6D8-417F-AA8C-E069B022109C}" type="parTrans" cxnId="{6A509B1D-7FCD-44EE-8E0E-E0912C167F1F}">
      <dgm:prSet/>
      <dgm:spPr/>
      <dgm:t>
        <a:bodyPr/>
        <a:lstStyle/>
        <a:p>
          <a:endParaRPr lang="en-US"/>
        </a:p>
      </dgm:t>
    </dgm:pt>
    <dgm:pt modelId="{F5CEBD9E-957F-401B-B4C7-3F7077012989}" type="sibTrans" cxnId="{6A509B1D-7FCD-44EE-8E0E-E0912C167F1F}">
      <dgm:prSet/>
      <dgm:spPr/>
      <dgm:t>
        <a:bodyPr/>
        <a:lstStyle/>
        <a:p>
          <a:endParaRPr lang="en-US"/>
        </a:p>
      </dgm:t>
    </dgm:pt>
    <dgm:pt modelId="{33325AC2-C9A1-434C-91C7-7859B6C8F9AE}">
      <dgm:prSet/>
      <dgm:spPr/>
      <dgm:t>
        <a:bodyPr/>
        <a:lstStyle/>
        <a:p>
          <a:r>
            <a:rPr lang="fi-FI"/>
            <a:t>OMATOIMISEEN TEKEMISEEN APUA OPETTAJALTA KÄY SOPIMASSA MITEN? </a:t>
          </a:r>
          <a:endParaRPr lang="en-US"/>
        </a:p>
      </dgm:t>
    </dgm:pt>
    <dgm:pt modelId="{1C2B761E-EA4C-4B10-9DCA-D643C102DAFF}" type="parTrans" cxnId="{75014816-99FF-4305-97FE-74951F735783}">
      <dgm:prSet/>
      <dgm:spPr/>
      <dgm:t>
        <a:bodyPr/>
        <a:lstStyle/>
        <a:p>
          <a:endParaRPr lang="en-US"/>
        </a:p>
      </dgm:t>
    </dgm:pt>
    <dgm:pt modelId="{24CDD616-3315-4BD6-B4FB-FE44167B6E34}" type="sibTrans" cxnId="{75014816-99FF-4305-97FE-74951F735783}">
      <dgm:prSet/>
      <dgm:spPr/>
      <dgm:t>
        <a:bodyPr/>
        <a:lstStyle/>
        <a:p>
          <a:endParaRPr lang="en-US"/>
        </a:p>
      </dgm:t>
    </dgm:pt>
    <dgm:pt modelId="{DF95A367-B827-864D-9050-14D7E8F2BB16}" type="pres">
      <dgm:prSet presAssocID="{4E6D6370-42AB-46BC-845C-843D838A3053}" presName="Name0" presStyleCnt="0">
        <dgm:presLayoutVars>
          <dgm:dir/>
          <dgm:animLvl val="lvl"/>
          <dgm:resizeHandles val="exact"/>
        </dgm:presLayoutVars>
      </dgm:prSet>
      <dgm:spPr/>
    </dgm:pt>
    <dgm:pt modelId="{D2BE64F2-E368-AF45-9A53-DD354469D007}" type="pres">
      <dgm:prSet presAssocID="{E03885A0-778D-4D2A-9806-1BF99B1D0F40}" presName="linNode" presStyleCnt="0"/>
      <dgm:spPr/>
    </dgm:pt>
    <dgm:pt modelId="{DC26BE2D-FF77-DC42-B093-61D165F798AD}" type="pres">
      <dgm:prSet presAssocID="{E03885A0-778D-4D2A-9806-1BF99B1D0F4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AE2CAA7-5E77-184A-B28F-450707BCFC24}" type="pres">
      <dgm:prSet presAssocID="{E08E8B79-9AD1-4D9D-9343-88A6C4D12AE9}" presName="sp" presStyleCnt="0"/>
      <dgm:spPr/>
    </dgm:pt>
    <dgm:pt modelId="{A9E6EA45-ECA1-A04D-9375-4A332932EED2}" type="pres">
      <dgm:prSet presAssocID="{EDC1E42B-56C6-44C7-85F5-E39E411FA8D9}" presName="linNode" presStyleCnt="0"/>
      <dgm:spPr/>
    </dgm:pt>
    <dgm:pt modelId="{AA068F62-9A5C-2148-9C6D-EC4C17ED6CCC}" type="pres">
      <dgm:prSet presAssocID="{EDC1E42B-56C6-44C7-85F5-E39E411FA8D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C4F3BC1-EF08-9544-B4BD-22F5CE403C67}" type="pres">
      <dgm:prSet presAssocID="{F5CEBD9E-957F-401B-B4C7-3F7077012989}" presName="sp" presStyleCnt="0"/>
      <dgm:spPr/>
    </dgm:pt>
    <dgm:pt modelId="{F43E5119-6C51-EA4F-87A3-852134938683}" type="pres">
      <dgm:prSet presAssocID="{33325AC2-C9A1-434C-91C7-7859B6C8F9AE}" presName="linNode" presStyleCnt="0"/>
      <dgm:spPr/>
    </dgm:pt>
    <dgm:pt modelId="{88CE4756-2E51-1146-AD75-E2E855878B69}" type="pres">
      <dgm:prSet presAssocID="{33325AC2-C9A1-434C-91C7-7859B6C8F9AE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5014816-99FF-4305-97FE-74951F735783}" srcId="{4E6D6370-42AB-46BC-845C-843D838A3053}" destId="{33325AC2-C9A1-434C-91C7-7859B6C8F9AE}" srcOrd="2" destOrd="0" parTransId="{1C2B761E-EA4C-4B10-9DCA-D643C102DAFF}" sibTransId="{24CDD616-3315-4BD6-B4FB-FE44167B6E34}"/>
    <dgm:cxn modelId="{6A509B1D-7FCD-44EE-8E0E-E0912C167F1F}" srcId="{4E6D6370-42AB-46BC-845C-843D838A3053}" destId="{EDC1E42B-56C6-44C7-85F5-E39E411FA8D9}" srcOrd="1" destOrd="0" parTransId="{87E2D97A-A6D8-417F-AA8C-E069B022109C}" sibTransId="{F5CEBD9E-957F-401B-B4C7-3F7077012989}"/>
    <dgm:cxn modelId="{73C6CD2A-8D68-CD42-9AEC-16920B7BA9B0}" type="presOf" srcId="{E03885A0-778D-4D2A-9806-1BF99B1D0F40}" destId="{DC26BE2D-FF77-DC42-B093-61D165F798AD}" srcOrd="0" destOrd="0" presId="urn:microsoft.com/office/officeart/2005/8/layout/vList5"/>
    <dgm:cxn modelId="{4FE2B739-4D96-5A40-B364-28B5B27D6F96}" type="presOf" srcId="{4E6D6370-42AB-46BC-845C-843D838A3053}" destId="{DF95A367-B827-864D-9050-14D7E8F2BB16}" srcOrd="0" destOrd="0" presId="urn:microsoft.com/office/officeart/2005/8/layout/vList5"/>
    <dgm:cxn modelId="{2955B749-BE10-1A44-B1B6-E1127E576BCA}" type="presOf" srcId="{EDC1E42B-56C6-44C7-85F5-E39E411FA8D9}" destId="{AA068F62-9A5C-2148-9C6D-EC4C17ED6CCC}" srcOrd="0" destOrd="0" presId="urn:microsoft.com/office/officeart/2005/8/layout/vList5"/>
    <dgm:cxn modelId="{1F15C185-679E-5F46-9038-D4F429E98F34}" type="presOf" srcId="{33325AC2-C9A1-434C-91C7-7859B6C8F9AE}" destId="{88CE4756-2E51-1146-AD75-E2E855878B69}" srcOrd="0" destOrd="0" presId="urn:microsoft.com/office/officeart/2005/8/layout/vList5"/>
    <dgm:cxn modelId="{EDC7C8D4-8895-4252-AE68-45EA925BDF24}" srcId="{4E6D6370-42AB-46BC-845C-843D838A3053}" destId="{E03885A0-778D-4D2A-9806-1BF99B1D0F40}" srcOrd="0" destOrd="0" parTransId="{3724C998-6642-405B-B45A-6C7010C31CAA}" sibTransId="{E08E8B79-9AD1-4D9D-9343-88A6C4D12AE9}"/>
    <dgm:cxn modelId="{9649BE9B-F67B-3845-87CD-7512903AB2B5}" type="presParOf" srcId="{DF95A367-B827-864D-9050-14D7E8F2BB16}" destId="{D2BE64F2-E368-AF45-9A53-DD354469D007}" srcOrd="0" destOrd="0" presId="urn:microsoft.com/office/officeart/2005/8/layout/vList5"/>
    <dgm:cxn modelId="{5B918C8A-48CF-5341-8F93-D611540BFA0E}" type="presParOf" srcId="{D2BE64F2-E368-AF45-9A53-DD354469D007}" destId="{DC26BE2D-FF77-DC42-B093-61D165F798AD}" srcOrd="0" destOrd="0" presId="urn:microsoft.com/office/officeart/2005/8/layout/vList5"/>
    <dgm:cxn modelId="{52DA9FBF-BD50-ED44-8751-B01E2D5E878B}" type="presParOf" srcId="{DF95A367-B827-864D-9050-14D7E8F2BB16}" destId="{2AE2CAA7-5E77-184A-B28F-450707BCFC24}" srcOrd="1" destOrd="0" presId="urn:microsoft.com/office/officeart/2005/8/layout/vList5"/>
    <dgm:cxn modelId="{5840F2D6-7312-AA44-B0FC-C8EFC9A8F787}" type="presParOf" srcId="{DF95A367-B827-864D-9050-14D7E8F2BB16}" destId="{A9E6EA45-ECA1-A04D-9375-4A332932EED2}" srcOrd="2" destOrd="0" presId="urn:microsoft.com/office/officeart/2005/8/layout/vList5"/>
    <dgm:cxn modelId="{208FEAF8-88B6-9B49-81D7-8D7E570B3841}" type="presParOf" srcId="{A9E6EA45-ECA1-A04D-9375-4A332932EED2}" destId="{AA068F62-9A5C-2148-9C6D-EC4C17ED6CCC}" srcOrd="0" destOrd="0" presId="urn:microsoft.com/office/officeart/2005/8/layout/vList5"/>
    <dgm:cxn modelId="{AC371758-4E8D-7349-B99A-5A059E5B830A}" type="presParOf" srcId="{DF95A367-B827-864D-9050-14D7E8F2BB16}" destId="{BC4F3BC1-EF08-9544-B4BD-22F5CE403C67}" srcOrd="3" destOrd="0" presId="urn:microsoft.com/office/officeart/2005/8/layout/vList5"/>
    <dgm:cxn modelId="{FE697F60-7235-AF4D-B9FC-F2E54834E7A5}" type="presParOf" srcId="{DF95A367-B827-864D-9050-14D7E8F2BB16}" destId="{F43E5119-6C51-EA4F-87A3-852134938683}" srcOrd="4" destOrd="0" presId="urn:microsoft.com/office/officeart/2005/8/layout/vList5"/>
    <dgm:cxn modelId="{8D0C7A71-A8C4-D84C-BC35-1B10FCAA1D60}" type="presParOf" srcId="{F43E5119-6C51-EA4F-87A3-852134938683}" destId="{88CE4756-2E51-1146-AD75-E2E855878B6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FBEE5-10AB-A747-B95D-D0E289678625}">
      <dsp:nvSpPr>
        <dsp:cNvPr id="0" name=""/>
        <dsp:cNvSpPr/>
      </dsp:nvSpPr>
      <dsp:spPr>
        <a:xfrm>
          <a:off x="0" y="383329"/>
          <a:ext cx="10179050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FORSSAN KUVATAIDEKOULUSSA RYHMISSÄ</a:t>
          </a:r>
          <a:endParaRPr lang="en-US" sz="2200" kern="1200"/>
        </a:p>
      </dsp:txBody>
      <dsp:txXfrm>
        <a:off x="25130" y="408459"/>
        <a:ext cx="10128790" cy="464540"/>
      </dsp:txXfrm>
    </dsp:sp>
    <dsp:sp modelId="{B053C18C-AB80-1F41-9C66-D116159F176D}">
      <dsp:nvSpPr>
        <dsp:cNvPr id="0" name=""/>
        <dsp:cNvSpPr/>
      </dsp:nvSpPr>
      <dsp:spPr>
        <a:xfrm>
          <a:off x="0" y="961489"/>
          <a:ext cx="10179050" cy="514800"/>
        </a:xfrm>
        <a:prstGeom prst="roundRect">
          <a:avLst/>
        </a:prstGeom>
        <a:solidFill>
          <a:schemeClr val="accent2">
            <a:hueOff val="1559665"/>
            <a:satOff val="8876"/>
            <a:lumOff val="274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JOS OPISKELET JO NYT SIELLÄ, OPINNOT MUUTTUVAT ILMAISEKSI</a:t>
          </a:r>
          <a:endParaRPr lang="en-US" sz="2200" kern="1200"/>
        </a:p>
      </dsp:txBody>
      <dsp:txXfrm>
        <a:off x="25130" y="986619"/>
        <a:ext cx="10128790" cy="464540"/>
      </dsp:txXfrm>
    </dsp:sp>
    <dsp:sp modelId="{3FCE23D1-83AE-574C-86C1-598EE58D65B6}">
      <dsp:nvSpPr>
        <dsp:cNvPr id="0" name=""/>
        <dsp:cNvSpPr/>
      </dsp:nvSpPr>
      <dsp:spPr>
        <a:xfrm>
          <a:off x="0" y="1539650"/>
          <a:ext cx="10179050" cy="514800"/>
        </a:xfrm>
        <a:prstGeom prst="roundRect">
          <a:avLst/>
        </a:prstGeom>
        <a:solidFill>
          <a:schemeClr val="accent2">
            <a:hueOff val="3119331"/>
            <a:satOff val="17752"/>
            <a:lumOff val="549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SINUN PITÄÄ TEHDÄ SOPIMUS JA TEHDÄ PORTFOLIO NIIN SAA OPINTOPISTEET </a:t>
          </a:r>
          <a:endParaRPr lang="en-US" sz="2200" kern="1200"/>
        </a:p>
      </dsp:txBody>
      <dsp:txXfrm>
        <a:off x="25130" y="1564780"/>
        <a:ext cx="10128790" cy="464540"/>
      </dsp:txXfrm>
    </dsp:sp>
    <dsp:sp modelId="{952273A7-43C9-3F45-BF35-F66A78DAAAE4}">
      <dsp:nvSpPr>
        <dsp:cNvPr id="0" name=""/>
        <dsp:cNvSpPr/>
      </dsp:nvSpPr>
      <dsp:spPr>
        <a:xfrm>
          <a:off x="0" y="2117810"/>
          <a:ext cx="10179050" cy="514800"/>
        </a:xfrm>
        <a:prstGeom prst="roundRect">
          <a:avLst/>
        </a:prstGeom>
        <a:solidFill>
          <a:schemeClr val="accent2">
            <a:hueOff val="4678996"/>
            <a:satOff val="26628"/>
            <a:lumOff val="823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RYHMISSÄ VOI MYÖS ALOITTAA VAIKKA EI OLISI ENNEN OPISKELLUT SIELLÄ </a:t>
          </a:r>
          <a:endParaRPr lang="en-US" sz="2200" kern="1200"/>
        </a:p>
      </dsp:txBody>
      <dsp:txXfrm>
        <a:off x="25130" y="2142940"/>
        <a:ext cx="10128790" cy="464540"/>
      </dsp:txXfrm>
    </dsp:sp>
    <dsp:sp modelId="{48B04F61-FEE8-EE42-8929-0F114C58D1A3}">
      <dsp:nvSpPr>
        <dsp:cNvPr id="0" name=""/>
        <dsp:cNvSpPr/>
      </dsp:nvSpPr>
      <dsp:spPr>
        <a:xfrm>
          <a:off x="0" y="2695970"/>
          <a:ext cx="10179050" cy="514800"/>
        </a:xfrm>
        <a:prstGeom prst="round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WAHRENOPISTON TAIDEKURSSIT OVAT MYÖS ILMAISIA/VEISTOLA TIETÄÄ</a:t>
          </a:r>
          <a:endParaRPr lang="en-US" sz="2200" kern="1200" dirty="0"/>
        </a:p>
      </dsp:txBody>
      <dsp:txXfrm>
        <a:off x="25130" y="2721100"/>
        <a:ext cx="10128790" cy="46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6BE2D-FF77-DC42-B093-61D165F798AD}">
      <dsp:nvSpPr>
        <dsp:cNvPr id="0" name=""/>
        <dsp:cNvSpPr/>
      </dsp:nvSpPr>
      <dsp:spPr>
        <a:xfrm>
          <a:off x="2001519" y="2641"/>
          <a:ext cx="2251710" cy="17430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PIKKULUOKKA KÄYTÖSSÄ KUVIKSEN TEKEMISEEN, MATERIAALEIHIN OPETTAJALTA LUPA</a:t>
          </a:r>
          <a:endParaRPr lang="en-US" sz="1700" kern="1200"/>
        </a:p>
      </dsp:txBody>
      <dsp:txXfrm>
        <a:off x="2086610" y="87732"/>
        <a:ext cx="2081528" cy="1572909"/>
      </dsp:txXfrm>
    </dsp:sp>
    <dsp:sp modelId="{AA068F62-9A5C-2148-9C6D-EC4C17ED6CCC}">
      <dsp:nvSpPr>
        <dsp:cNvPr id="0" name=""/>
        <dsp:cNvSpPr/>
      </dsp:nvSpPr>
      <dsp:spPr>
        <a:xfrm>
          <a:off x="2001519" y="1832886"/>
          <a:ext cx="2251710" cy="1743091"/>
        </a:xfrm>
        <a:prstGeom prst="roundRect">
          <a:avLst/>
        </a:prstGeom>
        <a:solidFill>
          <a:schemeClr val="accent5">
            <a:hueOff val="9557340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KUVISTUTOR SAMU HOLSTIKKO ABI, NEUVOO JA OHJAA, AVAA PIKKULUOKAN OVEN </a:t>
          </a:r>
          <a:endParaRPr lang="en-US" sz="1700" kern="1200"/>
        </a:p>
      </dsp:txBody>
      <dsp:txXfrm>
        <a:off x="2086610" y="1917977"/>
        <a:ext cx="2081528" cy="1572909"/>
      </dsp:txXfrm>
    </dsp:sp>
    <dsp:sp modelId="{88CE4756-2E51-1146-AD75-E2E855878B69}">
      <dsp:nvSpPr>
        <dsp:cNvPr id="0" name=""/>
        <dsp:cNvSpPr/>
      </dsp:nvSpPr>
      <dsp:spPr>
        <a:xfrm>
          <a:off x="2001519" y="3663132"/>
          <a:ext cx="2251710" cy="1743091"/>
        </a:xfrm>
        <a:prstGeom prst="round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OMATOIMISEEN TEKEMISEEN APUA OPETTAJALTA KÄY SOPIMASSA MITEN? </a:t>
          </a:r>
          <a:endParaRPr lang="en-US" sz="1700" kern="1200"/>
        </a:p>
      </dsp:txBody>
      <dsp:txXfrm>
        <a:off x="2086610" y="3748223"/>
        <a:ext cx="2081528" cy="1572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9868916-58B2-48F0-B6C8-D995E8977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Ihmisen kasvot, maalaus, taide&#10;&#10;Tekoälyn generoima sisältö voi olla virheellistä.">
            <a:extLst>
              <a:ext uri="{FF2B5EF4-FFF2-40B4-BE49-F238E27FC236}">
                <a16:creationId xmlns:a16="http://schemas.microsoft.com/office/drawing/2014/main" id="{3389D04C-2A88-6907-560B-9846AC2712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84" r="27583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32" name="Freeform 13">
            <a:extLst>
              <a:ext uri="{FF2B5EF4-FFF2-40B4-BE49-F238E27FC236}">
                <a16:creationId xmlns:a16="http://schemas.microsoft.com/office/drawing/2014/main" id="{BB82496C-9AD4-4916-BAB7-FF3CC04B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977E87-9AA0-338C-F16B-5CA4FD45A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fi-FI" sz="5500"/>
              <a:t>Tervetuloa kuvataidelinjalle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733D9DF-591B-AFD0-5184-059F432B2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 lnSpcReduction="10000"/>
          </a:bodyPr>
          <a:lstStyle/>
          <a:p>
            <a:pPr algn="l"/>
            <a:r>
              <a:rPr lang="fi-FI" dirty="0">
                <a:solidFill>
                  <a:schemeClr val="bg2"/>
                </a:solidFill>
              </a:rPr>
              <a:t>Lukuvuosi 2025-26</a:t>
            </a:r>
          </a:p>
          <a:p>
            <a:pPr algn="l"/>
            <a:r>
              <a:rPr lang="fi-FI" dirty="0">
                <a:solidFill>
                  <a:schemeClr val="bg2"/>
                </a:solidFill>
              </a:rPr>
              <a:t>Marjo Ruskela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7C1286-B472-4907-9B47-E8C9FE29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28B35564-38A4-457A-BD01-15D6F1659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577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9368FD9-7CA7-2439-04EB-2F79536E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fi-FI" sz="3700">
                <a:solidFill>
                  <a:srgbClr val="2A1A00"/>
                </a:solidFill>
              </a:rPr>
              <a:t>Mitä kuvataidelinjalla opiskelu tarjoaa?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849B46-2960-7BFD-35CE-26C1DDAE9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r>
              <a:rPr lang="fi-FI" sz="2150" dirty="0"/>
              <a:t>Suoritat enemmän kursseja kuin muut lukiolaiset </a:t>
            </a:r>
          </a:p>
          <a:p>
            <a:r>
              <a:rPr lang="fi-FI" sz="2150" dirty="0"/>
              <a:t>Suoritat kuitenkin saman määrän kaikkiaan kuin muut mutta sinun tutkintosi sisältää enemmän kuvista kuin jonkun joka ei ole </a:t>
            </a:r>
            <a:r>
              <a:rPr lang="fi-FI" sz="2150" dirty="0" err="1"/>
              <a:t>kuvislinjalla</a:t>
            </a:r>
            <a:r>
              <a:rPr lang="fi-FI" sz="2150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176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C9D7F6-14DC-2B1A-0B9B-D1592537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Ensimmäisen vuoden opinnot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9F60E0-62AE-08A6-142C-BA872D9A4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Ku1 Omat kuvat, jaetut kulttuurit, perusjuttuja, kaikkia tekniikoita: hiili, tussi, maalaus, grafiikka</a:t>
            </a:r>
          </a:p>
          <a:p>
            <a:r>
              <a:rPr lang="fi-FI" dirty="0"/>
              <a:t>Ku2 Ympäristön tilat, paikat ja ilmiöt, Arkkitehtuurin piirtämistä, huonekalusuunnittelua ja fantasiointia askarrellen</a:t>
            </a:r>
          </a:p>
          <a:p>
            <a:r>
              <a:rPr lang="fi-FI" dirty="0"/>
              <a:t>Ku3 Kuva viestii ja vaikuttaa, digipiirtämistä ja kuvankäsittelyä, läppärillä ja </a:t>
            </a:r>
            <a:r>
              <a:rPr lang="fi-FI" dirty="0" err="1"/>
              <a:t>pädillä</a:t>
            </a:r>
            <a:endParaRPr lang="fi-FI" dirty="0"/>
          </a:p>
          <a:p>
            <a:r>
              <a:rPr lang="fi-FI" dirty="0"/>
              <a:t>Ku4 Taiteen monet maailmat, maalausta, pastellitöitä ja grafiikkaa</a:t>
            </a:r>
          </a:p>
        </p:txBody>
      </p:sp>
    </p:spTree>
    <p:extLst>
      <p:ext uri="{BB962C8B-B14F-4D97-AF65-F5344CB8AC3E}">
        <p14:creationId xmlns:p14="http://schemas.microsoft.com/office/powerpoint/2010/main" val="131479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E3DF04-A94B-B787-7F5D-9E672D09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Toisen vuoden opinnot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AD9BAA-5DA8-1FF3-DDEA-878D28D0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 7, Maalaustyöpaja , maalauksia </a:t>
            </a:r>
            <a:r>
              <a:rPr lang="fi-FI" dirty="0" err="1"/>
              <a:t>akryliväreillä</a:t>
            </a:r>
            <a:endParaRPr lang="fi-FI" dirty="0"/>
          </a:p>
          <a:p>
            <a:r>
              <a:rPr lang="fi-FI" dirty="0"/>
              <a:t>Ku 8 Muotokuva, piirretään ihmistä </a:t>
            </a:r>
          </a:p>
          <a:p>
            <a:r>
              <a:rPr lang="fi-FI" dirty="0"/>
              <a:t>Ku9, Värioppi, väri harjoituksia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TOISENA TAI KOLMANTENA VUONNA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Ku11 Lukiodiplomi, erilliset tehtävät</a:t>
            </a:r>
          </a:p>
        </p:txBody>
      </p:sp>
    </p:spTree>
    <p:extLst>
      <p:ext uri="{BB962C8B-B14F-4D97-AF65-F5344CB8AC3E}">
        <p14:creationId xmlns:p14="http://schemas.microsoft.com/office/powerpoint/2010/main" val="207277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3C7425-260F-2FD7-1CE9-AA49A578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fi-FI" sz="4400">
                <a:solidFill>
                  <a:srgbClr val="2A1A00"/>
                </a:solidFill>
              </a:rPr>
              <a:t>MITÄ MUUTA VOI VALITA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37E9E0-56FD-9C06-15CB-B399E394C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r>
              <a:rPr lang="fi-FI" dirty="0"/>
              <a:t>KERAMIIKKAA KU 5 JA KU6 </a:t>
            </a:r>
          </a:p>
          <a:p>
            <a:r>
              <a:rPr lang="fi-FI" dirty="0"/>
              <a:t>NÄYTTELYKURSSI KU12 JOKA KEVÄT ( VOI VALITA UUDELLEEN, KOSKA JOKA VUOSI ERI TEEMA) </a:t>
            </a:r>
          </a:p>
          <a:p>
            <a:r>
              <a:rPr lang="fi-FI" dirty="0"/>
              <a:t>KU 10 VALOKUVAUS, EI JOKA VUOSI </a:t>
            </a:r>
          </a:p>
          <a:p>
            <a:endParaRPr lang="fi-FI" dirty="0"/>
          </a:p>
          <a:p>
            <a:r>
              <a:rPr lang="fi-FI" dirty="0"/>
              <a:t>TYÖHARJOITTELU MAHDOLLISTA, KYSY OPETTAJALTA </a:t>
            </a:r>
          </a:p>
        </p:txBody>
      </p:sp>
    </p:spTree>
    <p:extLst>
      <p:ext uri="{BB962C8B-B14F-4D97-AF65-F5344CB8AC3E}">
        <p14:creationId xmlns:p14="http://schemas.microsoft.com/office/powerpoint/2010/main" val="278505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722F2C-697B-16E4-ECDD-9F464CB7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fi-FI"/>
              <a:t>MUUALLA SUORITETTAVAT OPINNOT </a:t>
            </a:r>
          </a:p>
        </p:txBody>
      </p:sp>
      <p:graphicFrame>
        <p:nvGraphicFramePr>
          <p:cNvPr id="14" name="Sisällön paikkamerkki 2">
            <a:extLst>
              <a:ext uri="{FF2B5EF4-FFF2-40B4-BE49-F238E27FC236}">
                <a16:creationId xmlns:a16="http://schemas.microsoft.com/office/drawing/2014/main" id="{EBE69AD1-04CC-01D9-F767-C275C01D3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395294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00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F114A-83AE-7074-C4FC-B10D8864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</p:spPr>
        <p:txBody>
          <a:bodyPr anchor="ctr">
            <a:normAutofit/>
          </a:bodyPr>
          <a:lstStyle/>
          <a:p>
            <a:r>
              <a:rPr lang="fi-FI" sz="4000"/>
              <a:t>MITÄ MUUTA?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A653DE8-4783-C368-5625-F873F590D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164979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39718"/>
      </p:ext>
    </p:extLst>
  </p:cSld>
  <p:clrMapOvr>
    <a:masterClrMapping/>
  </p:clrMapOvr>
</p:sld>
</file>

<file path=ppt/theme/theme1.xml><?xml version="1.0" encoding="utf-8"?>
<a:theme xmlns:a="http://schemas.openxmlformats.org/drawingml/2006/main" name="Merkki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Merkki</Template>
  <TotalTime>36</TotalTime>
  <Words>237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Merkki</vt:lpstr>
      <vt:lpstr>Tervetuloa kuvataidelinjalle </vt:lpstr>
      <vt:lpstr>Mitä kuvataidelinjalla opiskelu tarjoaa?</vt:lpstr>
      <vt:lpstr>Ensimmäisen vuoden opinnot </vt:lpstr>
      <vt:lpstr>Toisen vuoden opinnot </vt:lpstr>
      <vt:lpstr>MITÄ MUUTA VOI VALITA</vt:lpstr>
      <vt:lpstr>MUUALLA SUORITETTAVAT OPINNOT </vt:lpstr>
      <vt:lpstr>MITÄ MUUTA?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Marjo Ruskela</dc:creator>
  <cp:lastModifiedBy>Marjo Ruskela</cp:lastModifiedBy>
  <cp:revision>3</cp:revision>
  <dcterms:created xsi:type="dcterms:W3CDTF">2025-08-06T14:39:06Z</dcterms:created>
  <dcterms:modified xsi:type="dcterms:W3CDTF">2025-08-07T05:21:33Z</dcterms:modified>
</cp:coreProperties>
</file>