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AB880-9DA5-4DD3-9B85-CFCA4DF9CB40}" type="datetimeFigureOut">
              <a:rPr lang="nb-NO" smtClean="0"/>
              <a:t>07.11.2013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DED50-F474-4DDC-B447-6CA08EABB3F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AB880-9DA5-4DD3-9B85-CFCA4DF9CB40}" type="datetimeFigureOut">
              <a:rPr lang="nb-NO" smtClean="0"/>
              <a:t>07.11.2013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DED50-F474-4DDC-B447-6CA08EABB3F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AB880-9DA5-4DD3-9B85-CFCA4DF9CB40}" type="datetimeFigureOut">
              <a:rPr lang="nb-NO" smtClean="0"/>
              <a:t>07.11.2013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DED50-F474-4DDC-B447-6CA08EABB3F6}" type="slidenum">
              <a:rPr lang="nb-NO" smtClean="0"/>
              <a:t>‹#›</a:t>
            </a:fld>
            <a:endParaRPr lang="nb-NO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AB880-9DA5-4DD3-9B85-CFCA4DF9CB40}" type="datetimeFigureOut">
              <a:rPr lang="nb-NO" smtClean="0"/>
              <a:t>07.11.2013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DED50-F474-4DDC-B447-6CA08EABB3F6}" type="slidenum">
              <a:rPr lang="nb-NO" smtClean="0"/>
              <a:t>‹#›</a:t>
            </a:fld>
            <a:endParaRPr lang="nb-NO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AB880-9DA5-4DD3-9B85-CFCA4DF9CB40}" type="datetimeFigureOut">
              <a:rPr lang="nb-NO" smtClean="0"/>
              <a:t>07.11.2013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DED50-F474-4DDC-B447-6CA08EABB3F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AB880-9DA5-4DD3-9B85-CFCA4DF9CB40}" type="datetimeFigureOut">
              <a:rPr lang="nb-NO" smtClean="0"/>
              <a:t>07.11.2013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DED50-F474-4DDC-B447-6CA08EABB3F6}" type="slidenum">
              <a:rPr lang="nb-NO" smtClean="0"/>
              <a:t>‹#›</a:t>
            </a:fld>
            <a:endParaRPr lang="nb-NO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AB880-9DA5-4DD3-9B85-CFCA4DF9CB40}" type="datetimeFigureOut">
              <a:rPr lang="nb-NO" smtClean="0"/>
              <a:t>07.11.2013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DED50-F474-4DDC-B447-6CA08EABB3F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AB880-9DA5-4DD3-9B85-CFCA4DF9CB40}" type="datetimeFigureOut">
              <a:rPr lang="nb-NO" smtClean="0"/>
              <a:t>07.11.2013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DED50-F474-4DDC-B447-6CA08EABB3F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AB880-9DA5-4DD3-9B85-CFCA4DF9CB40}" type="datetimeFigureOut">
              <a:rPr lang="nb-NO" smtClean="0"/>
              <a:t>07.11.2013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DED50-F474-4DDC-B447-6CA08EABB3F6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AB880-9DA5-4DD3-9B85-CFCA4DF9CB40}" type="datetimeFigureOut">
              <a:rPr lang="nb-NO" smtClean="0"/>
              <a:t>07.11.2013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DED50-F474-4DDC-B447-6CA08EABB3F6}" type="slidenum">
              <a:rPr lang="nb-NO" smtClean="0"/>
              <a:t>‹#›</a:t>
            </a:fld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AB880-9DA5-4DD3-9B85-CFCA4DF9CB40}" type="datetimeFigureOut">
              <a:rPr lang="nb-NO" smtClean="0"/>
              <a:t>07.11.2013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DED50-F474-4DDC-B447-6CA08EABB3F6}" type="slidenum">
              <a:rPr lang="nb-NO" smtClean="0"/>
              <a:t>‹#›</a:t>
            </a:fld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68AB880-9DA5-4DD3-9B85-CFCA4DF9CB40}" type="datetimeFigureOut">
              <a:rPr lang="nb-NO" smtClean="0"/>
              <a:t>07.11.2013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0D1DED50-F474-4DDC-B447-6CA08EABB3F6}" type="slidenum">
              <a:rPr lang="nb-NO" smtClean="0"/>
              <a:t>‹#›</a:t>
            </a:fld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/>
            </a:r>
            <a:br>
              <a:rPr lang="nb-NO" dirty="0" smtClean="0"/>
            </a:br>
            <a:r>
              <a:rPr lang="se-NO" sz="8000" dirty="0" smtClean="0"/>
              <a:t>Suopmanat</a:t>
            </a:r>
            <a:endParaRPr lang="nb-NO" sz="8000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se-NO" sz="4800" dirty="0" smtClean="0"/>
              <a:t>Suopmanmearkkat ja erohusat</a:t>
            </a:r>
            <a:endParaRPr lang="nb-NO" sz="4800" dirty="0"/>
          </a:p>
        </p:txBody>
      </p:sp>
    </p:spTree>
    <p:extLst>
      <p:ext uri="{BB962C8B-B14F-4D97-AF65-F5344CB8AC3E}">
        <p14:creationId xmlns:p14="http://schemas.microsoft.com/office/powerpoint/2010/main" val="3106972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>
          <a:xfrm>
            <a:off x="899592" y="2204864"/>
            <a:ext cx="7408333" cy="3888432"/>
          </a:xfrm>
        </p:spPr>
        <p:txBody>
          <a:bodyPr/>
          <a:lstStyle/>
          <a:p>
            <a:r>
              <a:rPr lang="se-NO" dirty="0" smtClean="0"/>
              <a:t>Suopmanat gullet seamma giellajovkui</a:t>
            </a:r>
            <a:br>
              <a:rPr lang="se-NO" dirty="0" smtClean="0"/>
            </a:br>
            <a:r>
              <a:rPr lang="se-NO" dirty="0" smtClean="0"/>
              <a:t>Omd. </a:t>
            </a:r>
            <a:r>
              <a:rPr lang="se-NO" smtClean="0"/>
              <a:t>Guovdageainnu ja Eanodaga suopmanat gullet davvisámegiela giellajovkui</a:t>
            </a:r>
          </a:p>
          <a:p>
            <a:r>
              <a:rPr lang="se-NO" smtClean="0"/>
              <a:t>Giellavárianta mii hubmojuvvo vissis geaográfalaš guovlluin</a:t>
            </a:r>
          </a:p>
          <a:p>
            <a:r>
              <a:rPr lang="se-NO" smtClean="0"/>
              <a:t>Iešguđet lágan: </a:t>
            </a:r>
            <a:br>
              <a:rPr lang="se-NO" smtClean="0"/>
            </a:br>
            <a:r>
              <a:rPr lang="se-NO" smtClean="0"/>
              <a:t>- jietnadagat – sátnehámit – gehčosat – cealkkaráhkadusat – sátneriggodaterohus </a:t>
            </a:r>
            <a:endParaRPr lang="nb-NO"/>
          </a:p>
        </p:txBody>
      </p:sp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e-NO" dirty="0" smtClean="0"/>
              <a:t>Mii lea suopman?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169759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>
          <a:xfrm>
            <a:off x="872067" y="2564904"/>
            <a:ext cx="7408333" cy="4032447"/>
          </a:xfrm>
        </p:spPr>
        <p:txBody>
          <a:bodyPr/>
          <a:lstStyle/>
          <a:p>
            <a:r>
              <a:rPr lang="se-NO" dirty="0" smtClean="0"/>
              <a:t>Hálddahusrádji = suopmanrádji</a:t>
            </a:r>
            <a:r>
              <a:rPr lang="se-NO" smtClean="0"/>
              <a:t>. Omd.:</a:t>
            </a:r>
            <a:r>
              <a:rPr lang="se-NO" dirty="0" smtClean="0"/>
              <a:t/>
            </a:r>
            <a:br>
              <a:rPr lang="se-NO" dirty="0" smtClean="0"/>
            </a:br>
            <a:r>
              <a:rPr lang="se-NO" dirty="0" smtClean="0"/>
              <a:t>- orohagaid rádji – gielddaid rádji – riikkaid rádji</a:t>
            </a:r>
          </a:p>
          <a:p>
            <a:r>
              <a:rPr lang="se-NO" dirty="0" smtClean="0"/>
              <a:t>Sáhttá oaidnit ja gullat kulturmearkkaid vuođul, omd:</a:t>
            </a:r>
            <a:br>
              <a:rPr lang="se-NO" dirty="0" smtClean="0"/>
            </a:br>
            <a:r>
              <a:rPr lang="se-NO" dirty="0" smtClean="0"/>
              <a:t>- gávttiin/čiŋain – duojis</a:t>
            </a:r>
            <a:br>
              <a:rPr lang="se-NO" dirty="0" smtClean="0"/>
            </a:br>
            <a:r>
              <a:rPr lang="se-NO" dirty="0" smtClean="0"/>
              <a:t>Sáhttá </a:t>
            </a:r>
            <a:r>
              <a:rPr lang="se-NO" smtClean="0"/>
              <a:t>omd.: gávttis dovdat makkár suopmana hupmá</a:t>
            </a:r>
          </a:p>
          <a:p>
            <a:r>
              <a:rPr lang="se-NO" smtClean="0"/>
              <a:t>Rádjalassuopmanat: geográfalaččat lahkalaga</a:t>
            </a:r>
            <a:br>
              <a:rPr lang="se-NO" smtClean="0"/>
            </a:br>
            <a:r>
              <a:rPr lang="se-NO" smtClean="0"/>
              <a:t>- orohagaid ja guovlluid gaskkas álo lagas oktavuohta</a:t>
            </a:r>
            <a:endParaRPr lang="nb-NO" dirty="0"/>
          </a:p>
        </p:txBody>
      </p:sp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e-NO" dirty="0" smtClean="0"/>
              <a:t>Movt sirret suopmaniid?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711661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e-NO" b="1" dirty="0" smtClean="0"/>
              <a:t>Sosioleakta: </a:t>
            </a:r>
            <a:r>
              <a:rPr lang="se-NO" dirty="0" smtClean="0"/>
              <a:t>Sosiála birrasiid hupmanerohusat seamma báikkis, omd.:</a:t>
            </a:r>
            <a:br>
              <a:rPr lang="se-NO" dirty="0" smtClean="0"/>
            </a:br>
            <a:r>
              <a:rPr lang="se-NO" dirty="0" smtClean="0"/>
              <a:t>- agi, sohkabeali, barggu, sosiála stáhtusa ektui</a:t>
            </a:r>
          </a:p>
          <a:p>
            <a:endParaRPr lang="se-NO" dirty="0"/>
          </a:p>
          <a:p>
            <a:r>
              <a:rPr lang="se-NO" b="1" dirty="0" err="1" smtClean="0"/>
              <a:t>Ideoleakta</a:t>
            </a:r>
            <a:r>
              <a:rPr lang="se-NO" dirty="0" smtClean="0"/>
              <a:t>: Indiviida dássi, ovttaskas olbmo hupmanmálle</a:t>
            </a:r>
            <a:br>
              <a:rPr lang="se-NO" dirty="0" smtClean="0"/>
            </a:br>
            <a:r>
              <a:rPr lang="se-NO" dirty="0" smtClean="0"/>
              <a:t>- persovnnalaš giella/suopman</a:t>
            </a:r>
          </a:p>
        </p:txBody>
      </p:sp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e-NO" dirty="0" smtClean="0"/>
              <a:t>Sosioleakta ja </a:t>
            </a:r>
            <a:r>
              <a:rPr lang="se-NO" dirty="0" err="1" smtClean="0"/>
              <a:t>ideoleakta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38851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>
          <a:xfrm>
            <a:off x="899592" y="1988840"/>
            <a:ext cx="7408333" cy="432048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se-NO" b="1" smtClean="0"/>
              <a:t>Fonologalaš/jietnadat erohusat</a:t>
            </a:r>
            <a:r>
              <a:rPr lang="se-NO" smtClean="0"/>
              <a:t>:</a:t>
            </a:r>
            <a:r>
              <a:rPr lang="se-NO" dirty="0" smtClean="0"/>
              <a:t/>
            </a:r>
            <a:br>
              <a:rPr lang="se-NO" dirty="0" smtClean="0"/>
            </a:br>
            <a:r>
              <a:rPr lang="se-NO" dirty="0" smtClean="0"/>
              <a:t>- Makkár jietnadat lea – movt sániid dadjet dahje jietnadit</a:t>
            </a:r>
            <a:r>
              <a:rPr lang="se-NO" smtClean="0"/>
              <a:t>. Omd.: </a:t>
            </a:r>
            <a:br>
              <a:rPr lang="se-NO" smtClean="0"/>
            </a:br>
            <a:r>
              <a:rPr lang="se-NO" smtClean="0"/>
              <a:t>Gdg: </a:t>
            </a:r>
            <a:r>
              <a:rPr lang="se-NO" i="1" smtClean="0"/>
              <a:t>dáhpáhuvvan</a:t>
            </a:r>
            <a:r>
              <a:rPr lang="se-NO" smtClean="0"/>
              <a:t> – Sirpmás: </a:t>
            </a:r>
            <a:r>
              <a:rPr lang="se-NO" i="1" smtClean="0"/>
              <a:t>dáhpátuvvan</a:t>
            </a:r>
          </a:p>
          <a:p>
            <a:pPr marL="457200" indent="-457200">
              <a:buFont typeface="+mj-lt"/>
              <a:buAutoNum type="arabicPeriod"/>
            </a:pPr>
            <a:r>
              <a:rPr lang="se-NO" b="1" smtClean="0"/>
              <a:t>Morfologalaš erohusat</a:t>
            </a:r>
            <a:r>
              <a:rPr lang="se-NO" smtClean="0"/>
              <a:t>:</a:t>
            </a:r>
            <a:br>
              <a:rPr lang="se-NO" smtClean="0"/>
            </a:br>
            <a:r>
              <a:rPr lang="se-NO" smtClean="0"/>
              <a:t>- Makkár hápmi – ráhkaduvvon – sirret sátneluohkáide – movt sojahit- iešguđetlágan hámit ovtta suopmanguovllus. Omd. hápmi/ráhkadus:</a:t>
            </a:r>
            <a:br>
              <a:rPr lang="se-NO" smtClean="0"/>
            </a:br>
            <a:r>
              <a:rPr lang="se-NO" smtClean="0"/>
              <a:t>Kárášjogas:                            </a:t>
            </a:r>
            <a:r>
              <a:rPr lang="se-NO" i="1" smtClean="0"/>
              <a:t>mun, don , son </a:t>
            </a:r>
            <a:br>
              <a:rPr lang="se-NO" i="1" smtClean="0"/>
            </a:br>
            <a:r>
              <a:rPr lang="se-NO" i="1" smtClean="0"/>
              <a:t>Gáivuonas/Gárasavvonis:    mo, do, so</a:t>
            </a:r>
            <a:r>
              <a:rPr lang="se-NO" smtClean="0"/>
              <a:t/>
            </a:r>
            <a:br>
              <a:rPr lang="se-NO" smtClean="0"/>
            </a:br>
            <a:endParaRPr lang="se-NO" smtClean="0"/>
          </a:p>
        </p:txBody>
      </p:sp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e-NO" dirty="0" smtClean="0"/>
              <a:t>Movt earuhit/dutkkat suopmanmearkkaid? I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319309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>
          <a:xfrm>
            <a:off x="899592" y="1844824"/>
            <a:ext cx="7408333" cy="43204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e-NO" dirty="0" smtClean="0"/>
              <a:t>3. </a:t>
            </a:r>
            <a:r>
              <a:rPr lang="se-NO" b="1" dirty="0" smtClean="0"/>
              <a:t>Syntávssalaš erohusat</a:t>
            </a:r>
            <a:r>
              <a:rPr lang="se-NO" dirty="0" smtClean="0"/>
              <a:t>:</a:t>
            </a:r>
            <a:br>
              <a:rPr lang="se-NO" dirty="0" smtClean="0"/>
            </a:br>
            <a:r>
              <a:rPr lang="se-NO" dirty="0" smtClean="0"/>
              <a:t>    - Cealkkaoahppa, movt sánit leat bidjon cealkagii </a:t>
            </a:r>
          </a:p>
          <a:p>
            <a:pPr marL="0" indent="0">
              <a:buNone/>
            </a:pPr>
            <a:r>
              <a:rPr lang="se-NO" dirty="0"/>
              <a:t> </a:t>
            </a:r>
            <a:r>
              <a:rPr lang="se-NO" dirty="0" smtClean="0"/>
              <a:t>Erohus ovdamearka:</a:t>
            </a:r>
          </a:p>
          <a:p>
            <a:pPr marL="0" indent="0">
              <a:buNone/>
            </a:pPr>
            <a:r>
              <a:rPr lang="se-NO" smtClean="0"/>
              <a:t>- Gárasavvonis/Ivggus </a:t>
            </a:r>
            <a:r>
              <a:rPr lang="se-NO" dirty="0" smtClean="0"/>
              <a:t>nuorttas: </a:t>
            </a:r>
            <a:r>
              <a:rPr lang="se-NO" i="1" dirty="0" smtClean="0"/>
              <a:t>Mus lea girji</a:t>
            </a:r>
            <a:r>
              <a:rPr lang="se-NO" dirty="0" smtClean="0"/>
              <a:t>.</a:t>
            </a:r>
          </a:p>
          <a:p>
            <a:pPr marL="0" indent="0">
              <a:buNone/>
            </a:pPr>
            <a:r>
              <a:rPr lang="se-NO" smtClean="0"/>
              <a:t>- Skániin/Jielleváris </a:t>
            </a:r>
            <a:r>
              <a:rPr lang="se-NO" dirty="0" smtClean="0"/>
              <a:t>lulás:             </a:t>
            </a:r>
            <a:r>
              <a:rPr lang="se-NO" i="1" dirty="0" smtClean="0"/>
              <a:t>Mun anán </a:t>
            </a:r>
            <a:r>
              <a:rPr lang="se-NO" i="1" dirty="0" err="1" smtClean="0"/>
              <a:t>girjjie</a:t>
            </a:r>
            <a:r>
              <a:rPr lang="se-NO" dirty="0" smtClean="0"/>
              <a:t>.</a:t>
            </a:r>
          </a:p>
          <a:p>
            <a:pPr marL="0" indent="0">
              <a:buNone/>
            </a:pPr>
            <a:r>
              <a:rPr lang="se-NO" dirty="0" smtClean="0"/>
              <a:t>4. </a:t>
            </a:r>
            <a:r>
              <a:rPr lang="se-NO" b="1" i="1" dirty="0" smtClean="0"/>
              <a:t>Semantihkalaš erohusat</a:t>
            </a:r>
            <a:r>
              <a:rPr lang="se-NO" dirty="0" smtClean="0"/>
              <a:t>: </a:t>
            </a:r>
            <a:br>
              <a:rPr lang="se-NO" dirty="0" smtClean="0"/>
            </a:br>
            <a:r>
              <a:rPr lang="se-NO" dirty="0" smtClean="0"/>
              <a:t>     - Sániid ja dadjanvugiid sisdoallu – Iešguđetlágan mearkkašupmi ovtta sánis. Omd.:</a:t>
            </a:r>
          </a:p>
          <a:p>
            <a:pPr>
              <a:buFontTx/>
              <a:buChar char="-"/>
            </a:pPr>
            <a:r>
              <a:rPr lang="se-NO" smtClean="0"/>
              <a:t>Davvisámegielas: </a:t>
            </a:r>
            <a:r>
              <a:rPr lang="se-NO" i="1" smtClean="0"/>
              <a:t>Heargi (boazu</a:t>
            </a:r>
            <a:r>
              <a:rPr lang="se-NO" smtClean="0"/>
              <a:t>)</a:t>
            </a:r>
          </a:p>
          <a:p>
            <a:pPr>
              <a:buFontTx/>
              <a:buChar char="-"/>
            </a:pPr>
            <a:r>
              <a:rPr lang="se-NO" smtClean="0"/>
              <a:t>Lullisámegielas:    </a:t>
            </a:r>
            <a:r>
              <a:rPr lang="se-NO" i="1" smtClean="0"/>
              <a:t>Hierkie (heasta)</a:t>
            </a:r>
            <a:endParaRPr lang="se-NO" i="1" dirty="0" smtClean="0"/>
          </a:p>
          <a:p>
            <a:pPr marL="0" indent="0">
              <a:buNone/>
            </a:pPr>
            <a:endParaRPr lang="nb-NO" dirty="0"/>
          </a:p>
        </p:txBody>
      </p:sp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e-NO" dirty="0" err="1" smtClean="0"/>
              <a:t>ll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2124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>
          <a:xfrm>
            <a:off x="872067" y="2636912"/>
            <a:ext cx="7408333" cy="3489251"/>
          </a:xfrm>
        </p:spPr>
        <p:txBody>
          <a:bodyPr/>
          <a:lstStyle/>
          <a:p>
            <a:r>
              <a:rPr lang="se-NO" b="1" dirty="0" smtClean="0"/>
              <a:t>Leksikálalaš erohusat:</a:t>
            </a:r>
            <a:br>
              <a:rPr lang="se-NO" b="1" dirty="0" smtClean="0"/>
            </a:br>
            <a:r>
              <a:rPr lang="se-NO" dirty="0" smtClean="0"/>
              <a:t>- Sátneriggodat, seamma mearkkašumis sáhttá máŋgga ládje dadjat seamma ášši/mearkkašumi birra.</a:t>
            </a:r>
          </a:p>
          <a:p>
            <a:pPr marL="0" indent="0">
              <a:buNone/>
            </a:pPr>
            <a:r>
              <a:rPr lang="se-NO" dirty="0" smtClean="0"/>
              <a:t>Omd</a:t>
            </a:r>
            <a:r>
              <a:rPr lang="se-NO" smtClean="0"/>
              <a:t>. : </a:t>
            </a:r>
            <a:br>
              <a:rPr lang="se-NO" smtClean="0"/>
            </a:br>
            <a:r>
              <a:rPr lang="se-NO" smtClean="0"/>
              <a:t>-    Kárášjogas:               </a:t>
            </a:r>
            <a:r>
              <a:rPr lang="se-NO" i="1" smtClean="0"/>
              <a:t>Hállat</a:t>
            </a:r>
          </a:p>
          <a:p>
            <a:pPr>
              <a:buFontTx/>
              <a:buChar char="-"/>
            </a:pPr>
            <a:r>
              <a:rPr lang="se-NO" smtClean="0"/>
              <a:t>Guovdageainnus:    </a:t>
            </a:r>
            <a:r>
              <a:rPr lang="se-NO" i="1" smtClean="0"/>
              <a:t>Hupmat</a:t>
            </a:r>
          </a:p>
          <a:p>
            <a:pPr>
              <a:buFontTx/>
              <a:buChar char="-"/>
            </a:pPr>
            <a:r>
              <a:rPr lang="se-NO" smtClean="0"/>
              <a:t> Skániin:                     </a:t>
            </a:r>
            <a:r>
              <a:rPr lang="se-NO" i="1" smtClean="0"/>
              <a:t>Hoallat</a:t>
            </a:r>
          </a:p>
          <a:p>
            <a:pPr>
              <a:buFontTx/>
              <a:buChar char="-"/>
            </a:pPr>
            <a:r>
              <a:rPr lang="se-NO" smtClean="0"/>
              <a:t>Gáivuonas:                 </a:t>
            </a:r>
            <a:r>
              <a:rPr lang="se-NO" i="1" smtClean="0"/>
              <a:t>Sárdnut</a:t>
            </a:r>
          </a:p>
          <a:p>
            <a:pPr>
              <a:buFontTx/>
              <a:buChar char="-"/>
            </a:pPr>
            <a:endParaRPr lang="nb-NO" dirty="0"/>
          </a:p>
        </p:txBody>
      </p:sp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e-NO" dirty="0" smtClean="0"/>
              <a:t>III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14844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ølgeform">
  <a:themeElements>
    <a:clrScheme name="Bølg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Bølg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ølg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312</TotalTime>
  <Words>52</Words>
  <Application>Microsoft Office PowerPoint</Application>
  <PresentationFormat>Skjermfremvisning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7</vt:i4>
      </vt:variant>
    </vt:vector>
  </HeadingPairs>
  <TitlesOfParts>
    <vt:vector size="8" baseType="lpstr">
      <vt:lpstr>Bølgeform</vt:lpstr>
      <vt:lpstr> Suopmanat</vt:lpstr>
      <vt:lpstr>Mii lea suopman?</vt:lpstr>
      <vt:lpstr>Movt sirret suopmaniid?</vt:lpstr>
      <vt:lpstr>Sosioleakta ja ideoleakta</vt:lpstr>
      <vt:lpstr>Movt earuhit/dutkkat suopmanmearkkaid? I</vt:lpstr>
      <vt:lpstr>ll</vt:lpstr>
      <vt:lpstr>III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Suopmanat</dc:title>
  <dc:creator>Anne</dc:creator>
  <cp:lastModifiedBy>Anne</cp:lastModifiedBy>
  <cp:revision>7</cp:revision>
  <dcterms:created xsi:type="dcterms:W3CDTF">2013-11-07T07:27:23Z</dcterms:created>
  <dcterms:modified xsi:type="dcterms:W3CDTF">2013-11-07T12:40:11Z</dcterms:modified>
</cp:coreProperties>
</file>