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56" r:id="rId6"/>
    <p:sldId id="257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mo Päivärinta" initials="" lastIdx="3" clrIdx="0"/>
  <p:cmAuthor id="2" name="Vesa Vihervä" initials="" lastIdx="1" clrIdx="1"/>
  <p:cmAuthor id="3" name="Antti Kohi" initials="" lastIdx="2" clrIdx="2"/>
  <p:cmAuthor id="4" name="Hannele Palo" initials="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61"/>
    <p:restoredTop sz="94658"/>
  </p:normalViewPr>
  <p:slideViewPr>
    <p:cSldViewPr>
      <p:cViewPr varScale="1">
        <p:scale>
          <a:sx n="110" d="100"/>
          <a:sy n="110" d="100"/>
        </p:scale>
        <p:origin x="1314" y="108"/>
      </p:cViewPr>
      <p:guideLst>
        <p:guide orient="horz" pos="10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346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70325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22		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Toivon ja epätoivon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Palestiina</a:t>
            </a:r>
            <a:endParaRPr lang="fi-FI" altLang="fi-FI" sz="2400" b="1" i="0" dirty="0" smtClean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b="1" i="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685800" y="47667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" dirty="0" smtClean="0"/>
              <a:t>Israelin ja Palestiinan rajat</a:t>
            </a:r>
            <a:endParaRPr lang="fi" dirty="0"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" b="1" smtClean="0">
                <a:solidFill>
                  <a:srgbClr val="000000"/>
                </a:solidFill>
              </a:rPr>
              <a:t>Tehtävät</a:t>
            </a:r>
            <a:endParaRPr lang="fi" b="1" dirty="0" smtClean="0">
              <a:solidFill>
                <a:srgbClr val="000000"/>
              </a:solidFill>
            </a:endParaRP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" dirty="0" smtClean="0">
                <a:solidFill>
                  <a:srgbClr val="000000"/>
                </a:solidFill>
              </a:rPr>
              <a:t>1</a:t>
            </a:r>
            <a:r>
              <a:rPr lang="fi" dirty="0">
                <a:solidFill>
                  <a:srgbClr val="000000"/>
                </a:solidFill>
              </a:rPr>
              <a:t>. Etsi netistä neljä karttaa, jotka kuvaavat Israelin ja Palestiinan rajoja</a:t>
            </a:r>
          </a:p>
          <a:p>
            <a:pPr marL="857250" lvl="1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fi" dirty="0">
                <a:solidFill>
                  <a:srgbClr val="000000"/>
                </a:solidFill>
              </a:rPr>
              <a:t>ennen vuotta 1948</a:t>
            </a:r>
          </a:p>
          <a:p>
            <a:pPr marL="857250" lvl="1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fi" dirty="0">
                <a:solidFill>
                  <a:srgbClr val="000000"/>
                </a:solidFill>
              </a:rPr>
              <a:t>1948</a:t>
            </a:r>
          </a:p>
          <a:p>
            <a:pPr marL="857250" lvl="1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fi" dirty="0">
                <a:solidFill>
                  <a:srgbClr val="000000"/>
                </a:solidFill>
              </a:rPr>
              <a:t>1967 tai sen jälkeen </a:t>
            </a:r>
          </a:p>
          <a:p>
            <a:pPr marL="857250" lvl="1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fi" dirty="0">
                <a:solidFill>
                  <a:srgbClr val="000000"/>
                </a:solidFill>
              </a:rPr>
              <a:t>2000-luvulta.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>
                <a:solidFill>
                  <a:srgbClr val="000000"/>
                </a:solidFill>
              </a:rPr>
              <a:t>2. Tee kartoista kollaasi tai esitys.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>
                <a:solidFill>
                  <a:srgbClr val="000000"/>
                </a:solidFill>
              </a:rPr>
              <a:t>3. Tutki, mitkä ovat rajojen keskeiset muutokset.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4. Selvitä, mitkä historialliset tapahtumat selittävät kunkin vuoden rajat. </a:t>
            </a:r>
            <a:endParaRPr lang="fi" sz="1800" dirty="0"/>
          </a:p>
        </p:txBody>
      </p:sp>
    </p:spTree>
    <p:extLst>
      <p:ext uri="{BB962C8B-B14F-4D97-AF65-F5344CB8AC3E}">
        <p14:creationId xmlns:p14="http://schemas.microsoft.com/office/powerpoint/2010/main" val="4454656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a8d9c6b2-3655-4504-8205-749f4c2876db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1055</TotalTime>
  <Words>61</Words>
  <Application>Microsoft Office PowerPoint</Application>
  <PresentationFormat>Näytössä katseltava diaesitys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MS PGothic</vt:lpstr>
      <vt:lpstr>MS PGothic</vt:lpstr>
      <vt:lpstr>Courier New</vt:lpstr>
      <vt:lpstr>Geneva</vt:lpstr>
      <vt:lpstr>Lucida Grande</vt:lpstr>
      <vt:lpstr>Verdana</vt:lpstr>
      <vt:lpstr>Blank Presentation</vt:lpstr>
      <vt:lpstr>PowerPoint-esitys</vt:lpstr>
      <vt:lpstr>Israelin ja Palestiinan rajat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Impiö Tuula</cp:lastModifiedBy>
  <cp:revision>107</cp:revision>
  <dcterms:created xsi:type="dcterms:W3CDTF">2016-09-06T12:02:22Z</dcterms:created>
  <dcterms:modified xsi:type="dcterms:W3CDTF">2017-05-22T05:12:07Z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