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17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3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25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2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87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98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5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50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9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5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36AB52-CC32-44BE-9740-110E8AF771A1}" type="datetimeFigureOut">
              <a:rPr lang="fi-FI" smtClean="0"/>
              <a:t>11.9.2016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DF7C5A0-A150-4CDD-A3D3-BFB19B578A22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err="1" smtClean="0"/>
              <a:t>Frågesport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koll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sommarläger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8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heter</a:t>
            </a:r>
            <a:r>
              <a:rPr lang="fi-FI" dirty="0" smtClean="0"/>
              <a:t> kesäleiri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svenska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Brygga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B) Kollo</a:t>
            </a:r>
          </a:p>
          <a:p>
            <a:endParaRPr lang="fi-FI" dirty="0"/>
          </a:p>
          <a:p>
            <a:r>
              <a:rPr lang="fi-FI" dirty="0" smtClean="0"/>
              <a:t>C) </a:t>
            </a:r>
            <a:r>
              <a:rPr lang="fi-FI" dirty="0" err="1" smtClean="0"/>
              <a:t>Stuga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29" y="2953887"/>
            <a:ext cx="4589724" cy="26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gör</a:t>
            </a:r>
            <a:r>
              <a:rPr lang="fi-FI" dirty="0" smtClean="0"/>
              <a:t> Martin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Bryggan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Han</a:t>
            </a:r>
            <a:r>
              <a:rPr lang="fi-FI" dirty="0" smtClean="0"/>
              <a:t> </a:t>
            </a:r>
            <a:r>
              <a:rPr lang="fi-FI" dirty="0" err="1" smtClean="0"/>
              <a:t>sitter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solar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B) </a:t>
            </a:r>
            <a:r>
              <a:rPr lang="fi-FI" dirty="0" err="1" smtClean="0"/>
              <a:t>Han</a:t>
            </a:r>
            <a:r>
              <a:rPr lang="fi-FI" dirty="0" smtClean="0"/>
              <a:t> </a:t>
            </a:r>
            <a:r>
              <a:rPr lang="fi-FI" dirty="0" err="1" smtClean="0"/>
              <a:t>fiskar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C) </a:t>
            </a:r>
            <a:r>
              <a:rPr lang="fi-FI" dirty="0" err="1" smtClean="0"/>
              <a:t>Han</a:t>
            </a:r>
            <a:r>
              <a:rPr lang="fi-FI" dirty="0" smtClean="0"/>
              <a:t> </a:t>
            </a:r>
            <a:r>
              <a:rPr lang="fi-FI" dirty="0" err="1" smtClean="0"/>
              <a:t>spelar</a:t>
            </a:r>
            <a:r>
              <a:rPr lang="fi-FI" dirty="0" smtClean="0"/>
              <a:t> </a:t>
            </a:r>
            <a:r>
              <a:rPr lang="fi-FI" dirty="0" err="1" smtClean="0"/>
              <a:t>dataspel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571749"/>
            <a:ext cx="3815260" cy="25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3. Man </a:t>
            </a:r>
            <a:r>
              <a:rPr lang="fi-FI" dirty="0" err="1" smtClean="0"/>
              <a:t>talar</a:t>
            </a:r>
            <a:r>
              <a:rPr lang="fi-FI" dirty="0" smtClean="0"/>
              <a:t> __________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7280" y="2408350"/>
            <a:ext cx="9113426" cy="2601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A) 10</a:t>
            </a:r>
          </a:p>
          <a:p>
            <a:endParaRPr lang="fi-FI" dirty="0" smtClean="0"/>
          </a:p>
          <a:p>
            <a:r>
              <a:rPr lang="fi-FI" dirty="0" smtClean="0"/>
              <a:t>B) 15</a:t>
            </a:r>
          </a:p>
          <a:p>
            <a:endParaRPr lang="fi-FI" dirty="0" smtClean="0"/>
          </a:p>
          <a:p>
            <a:r>
              <a:rPr lang="fi-FI" dirty="0" smtClean="0"/>
              <a:t>C) 17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572" y="2664991"/>
            <a:ext cx="2480793" cy="17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 </a:t>
            </a:r>
            <a:r>
              <a:rPr lang="fi-FI" dirty="0" err="1" smtClean="0"/>
              <a:t>Tjejerna</a:t>
            </a:r>
            <a:r>
              <a:rPr lang="fi-FI" dirty="0" smtClean="0"/>
              <a:t> </a:t>
            </a:r>
            <a:r>
              <a:rPr lang="fi-FI" dirty="0" err="1" smtClean="0"/>
              <a:t>sover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1) i </a:t>
            </a:r>
            <a:r>
              <a:rPr lang="fi-FI" dirty="0" err="1" smtClean="0"/>
              <a:t>små</a:t>
            </a:r>
            <a:r>
              <a:rPr lang="fi-FI" dirty="0" smtClean="0"/>
              <a:t> </a:t>
            </a:r>
            <a:r>
              <a:rPr lang="fi-FI" dirty="0" err="1" smtClean="0"/>
              <a:t>stugor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2) i ett </a:t>
            </a:r>
            <a:r>
              <a:rPr lang="fi-FI" dirty="0" err="1" smtClean="0"/>
              <a:t>tält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3) i </a:t>
            </a:r>
            <a:r>
              <a:rPr lang="fi-FI" dirty="0" err="1" smtClean="0"/>
              <a:t>huvudbyggnaden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571750"/>
            <a:ext cx="2012458" cy="28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</a:t>
            </a:r>
            <a:r>
              <a:rPr lang="fi-FI" dirty="0" err="1" smtClean="0"/>
              <a:t>Vilket</a:t>
            </a:r>
            <a:r>
              <a:rPr lang="fi-FI" dirty="0" smtClean="0"/>
              <a:t> </a:t>
            </a:r>
            <a:r>
              <a:rPr lang="fi-FI" dirty="0" err="1" smtClean="0"/>
              <a:t>spel</a:t>
            </a:r>
            <a:r>
              <a:rPr lang="fi-FI" dirty="0" smtClean="0"/>
              <a:t> </a:t>
            </a:r>
            <a:r>
              <a:rPr lang="fi-FI" dirty="0" err="1" smtClean="0"/>
              <a:t>spelar</a:t>
            </a:r>
            <a:r>
              <a:rPr lang="fi-FI" dirty="0" smtClean="0"/>
              <a:t> </a:t>
            </a:r>
            <a:r>
              <a:rPr lang="fi-FI" dirty="0" err="1" smtClean="0"/>
              <a:t>ungdomarna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A) </a:t>
            </a:r>
            <a:r>
              <a:rPr lang="fi-FI" dirty="0" err="1"/>
              <a:t>dataspel</a:t>
            </a:r>
            <a:endParaRPr lang="fi-FI" dirty="0"/>
          </a:p>
          <a:p>
            <a:endParaRPr lang="fi-FI" dirty="0"/>
          </a:p>
          <a:p>
            <a:r>
              <a:rPr lang="fi-FI" dirty="0"/>
              <a:t>B) </a:t>
            </a:r>
            <a:r>
              <a:rPr lang="fi-FI" dirty="0" err="1"/>
              <a:t>sanning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konka</a:t>
            </a:r>
            <a:endParaRPr lang="fi-FI" dirty="0"/>
          </a:p>
          <a:p>
            <a:endParaRPr lang="fi-FI" dirty="0"/>
          </a:p>
          <a:p>
            <a:r>
              <a:rPr lang="fi-FI" dirty="0"/>
              <a:t>C) </a:t>
            </a:r>
            <a:r>
              <a:rPr lang="fi-FI" dirty="0" err="1"/>
              <a:t>innebandy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2" y="2571750"/>
            <a:ext cx="2276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gånger</a:t>
            </a:r>
            <a:r>
              <a:rPr lang="fi-FI" dirty="0" smtClean="0"/>
              <a:t> i </a:t>
            </a:r>
            <a:r>
              <a:rPr lang="fi-FI" dirty="0" err="1" smtClean="0"/>
              <a:t>veckan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discot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en </a:t>
            </a:r>
            <a:r>
              <a:rPr lang="fi-FI" dirty="0" err="1" smtClean="0"/>
              <a:t>gång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B) </a:t>
            </a:r>
            <a:r>
              <a:rPr lang="fi-FI" dirty="0" err="1" smtClean="0"/>
              <a:t>två</a:t>
            </a:r>
            <a:r>
              <a:rPr lang="fi-FI" dirty="0" smtClean="0"/>
              <a:t> </a:t>
            </a:r>
            <a:r>
              <a:rPr lang="fi-FI" dirty="0" err="1" smtClean="0"/>
              <a:t>gånger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C) </a:t>
            </a:r>
            <a:r>
              <a:rPr lang="fi-FI" dirty="0" err="1" smtClean="0"/>
              <a:t>varje</a:t>
            </a:r>
            <a:r>
              <a:rPr lang="fi-FI" dirty="0" smtClean="0"/>
              <a:t> </a:t>
            </a:r>
            <a:r>
              <a:rPr lang="fi-FI" dirty="0" err="1" smtClean="0"/>
              <a:t>kväll</a:t>
            </a:r>
            <a:r>
              <a:rPr lang="fi-FI" dirty="0" smtClean="0"/>
              <a:t>   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71750"/>
            <a:ext cx="24193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7. Jenny </a:t>
            </a:r>
            <a:r>
              <a:rPr lang="fi-FI" dirty="0" err="1" smtClean="0"/>
              <a:t>har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kort</a:t>
            </a:r>
            <a:r>
              <a:rPr lang="fi-FI" dirty="0" smtClean="0"/>
              <a:t> </a:t>
            </a:r>
            <a:r>
              <a:rPr lang="fi-FI" dirty="0" err="1" smtClean="0"/>
              <a:t>rött</a:t>
            </a:r>
            <a:r>
              <a:rPr lang="fi-FI" dirty="0" smtClean="0"/>
              <a:t> </a:t>
            </a:r>
            <a:r>
              <a:rPr lang="fi-FI" dirty="0" err="1" smtClean="0"/>
              <a:t>hår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en </a:t>
            </a:r>
            <a:r>
              <a:rPr lang="fi-FI" dirty="0" err="1" smtClean="0"/>
              <a:t>grön</a:t>
            </a:r>
            <a:r>
              <a:rPr lang="fi-FI" dirty="0" smtClean="0"/>
              <a:t> </a:t>
            </a:r>
            <a:r>
              <a:rPr lang="fi-FI" dirty="0" err="1" smtClean="0"/>
              <a:t>topp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B) </a:t>
            </a:r>
            <a:r>
              <a:rPr lang="fi-FI" dirty="0" err="1" smtClean="0"/>
              <a:t>långt</a:t>
            </a:r>
            <a:r>
              <a:rPr lang="fi-FI" dirty="0" smtClean="0"/>
              <a:t> </a:t>
            </a:r>
            <a:r>
              <a:rPr lang="fi-FI" dirty="0" err="1" smtClean="0"/>
              <a:t>hår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en </a:t>
            </a:r>
            <a:r>
              <a:rPr lang="fi-FI" dirty="0" err="1" smtClean="0"/>
              <a:t>grön</a:t>
            </a:r>
            <a:r>
              <a:rPr lang="fi-FI" dirty="0" smtClean="0"/>
              <a:t> </a:t>
            </a:r>
            <a:r>
              <a:rPr lang="fi-FI" dirty="0" err="1" smtClean="0"/>
              <a:t>topp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C) </a:t>
            </a:r>
            <a:r>
              <a:rPr lang="fi-FI" dirty="0" err="1" smtClean="0"/>
              <a:t>långt</a:t>
            </a:r>
            <a:r>
              <a:rPr lang="fi-FI" dirty="0" smtClean="0"/>
              <a:t> </a:t>
            </a:r>
            <a:r>
              <a:rPr lang="fi-FI" dirty="0" err="1" smtClean="0"/>
              <a:t>hår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en </a:t>
            </a:r>
            <a:r>
              <a:rPr lang="fi-FI" dirty="0" err="1" smtClean="0"/>
              <a:t>röd</a:t>
            </a:r>
            <a:r>
              <a:rPr lang="fi-FI" dirty="0" smtClean="0"/>
              <a:t> </a:t>
            </a:r>
            <a:r>
              <a:rPr lang="fi-FI" dirty="0" err="1" smtClean="0"/>
              <a:t>topp</a:t>
            </a:r>
            <a:r>
              <a:rPr lang="fi-FI" dirty="0" smtClean="0"/>
              <a:t>.         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2571749"/>
            <a:ext cx="2125551" cy="31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8. </a:t>
            </a:r>
            <a:r>
              <a:rPr lang="fi-FI" dirty="0" err="1" smtClean="0"/>
              <a:t>Mårten</a:t>
            </a:r>
            <a:r>
              <a:rPr lang="fi-FI" dirty="0" smtClean="0"/>
              <a:t> </a:t>
            </a:r>
            <a:r>
              <a:rPr lang="fi-FI" dirty="0" err="1" smtClean="0"/>
              <a:t>visar</a:t>
            </a:r>
            <a:r>
              <a:rPr lang="fi-FI" dirty="0" smtClean="0"/>
              <a:t> ett foto, </a:t>
            </a:r>
            <a:r>
              <a:rPr lang="fi-FI" dirty="0" err="1" smtClean="0"/>
              <a:t>där</a:t>
            </a:r>
            <a:r>
              <a:rPr lang="fi-FI" dirty="0" smtClean="0"/>
              <a:t> </a:t>
            </a:r>
            <a:r>
              <a:rPr lang="fi-FI" dirty="0" err="1" smtClean="0"/>
              <a:t>han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spelar</a:t>
            </a:r>
            <a:r>
              <a:rPr lang="fi-FI" dirty="0" smtClean="0"/>
              <a:t> </a:t>
            </a:r>
            <a:r>
              <a:rPr lang="fi-FI" dirty="0" err="1" smtClean="0"/>
              <a:t>gitarr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en </a:t>
            </a:r>
            <a:r>
              <a:rPr lang="fi-FI" dirty="0" err="1" smtClean="0"/>
              <a:t>stor</a:t>
            </a:r>
            <a:r>
              <a:rPr lang="fi-FI" dirty="0" smtClean="0"/>
              <a:t> </a:t>
            </a:r>
            <a:r>
              <a:rPr lang="fi-FI" dirty="0" err="1" smtClean="0"/>
              <a:t>svart</a:t>
            </a:r>
            <a:r>
              <a:rPr lang="fi-FI" dirty="0" smtClean="0"/>
              <a:t> </a:t>
            </a:r>
            <a:r>
              <a:rPr lang="fi-FI" dirty="0" err="1" smtClean="0"/>
              <a:t>peruk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B) </a:t>
            </a:r>
            <a:r>
              <a:rPr lang="fi-FI" dirty="0" err="1" smtClean="0"/>
              <a:t>Spelar</a:t>
            </a:r>
            <a:r>
              <a:rPr lang="fi-FI" dirty="0" smtClean="0"/>
              <a:t> </a:t>
            </a:r>
            <a:r>
              <a:rPr lang="fi-FI" dirty="0" err="1" smtClean="0"/>
              <a:t>flöjt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en </a:t>
            </a:r>
            <a:r>
              <a:rPr lang="fi-FI" dirty="0" err="1" smtClean="0"/>
              <a:t>stor</a:t>
            </a:r>
            <a:r>
              <a:rPr lang="fi-FI" dirty="0" smtClean="0"/>
              <a:t> </a:t>
            </a:r>
            <a:r>
              <a:rPr lang="fi-FI" dirty="0" err="1" smtClean="0"/>
              <a:t>svart</a:t>
            </a:r>
            <a:r>
              <a:rPr lang="fi-FI" dirty="0" smtClean="0"/>
              <a:t> </a:t>
            </a:r>
            <a:r>
              <a:rPr lang="fi-FI" dirty="0" err="1" smtClean="0"/>
              <a:t>peruk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C) </a:t>
            </a:r>
            <a:r>
              <a:rPr lang="fi-FI" dirty="0" err="1" smtClean="0"/>
              <a:t>Spelar</a:t>
            </a:r>
            <a:r>
              <a:rPr lang="fi-FI" dirty="0" smtClean="0"/>
              <a:t> </a:t>
            </a:r>
            <a:r>
              <a:rPr lang="fi-FI" dirty="0" err="1" smtClean="0"/>
              <a:t>gitarr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en </a:t>
            </a:r>
            <a:r>
              <a:rPr lang="fi-FI" dirty="0" err="1" smtClean="0"/>
              <a:t>röd</a:t>
            </a:r>
            <a:r>
              <a:rPr lang="fi-FI" dirty="0" smtClean="0"/>
              <a:t> </a:t>
            </a:r>
            <a:r>
              <a:rPr lang="fi-FI" dirty="0" err="1" smtClean="0"/>
              <a:t>peruk</a:t>
            </a:r>
            <a:r>
              <a:rPr lang="fi-FI" smtClean="0"/>
              <a:t>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57" y="3440430"/>
            <a:ext cx="3204183" cy="21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203</Words>
  <Application>Microsoft Office PowerPoint</Application>
  <PresentationFormat>Laajakuva</PresentationFormat>
  <Paragraphs>49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Tw Cen MT</vt:lpstr>
      <vt:lpstr>Tw Cen MT Condensed</vt:lpstr>
      <vt:lpstr>Wingdings 3</vt:lpstr>
      <vt:lpstr>Integraali</vt:lpstr>
      <vt:lpstr>Frågesport om koll på sommarläger</vt:lpstr>
      <vt:lpstr>1. Vad heter kesäleiri på svenska?</vt:lpstr>
      <vt:lpstr>2. Vad gör Martin på Bryggan?</vt:lpstr>
      <vt:lpstr>3. Man talar __________ olika språk.</vt:lpstr>
      <vt:lpstr>4. Tjejerna sover…</vt:lpstr>
      <vt:lpstr>5. Vilket spel spelar ungdomarna?</vt:lpstr>
      <vt:lpstr>6. Hur många gånger i veckan är det discot?</vt:lpstr>
      <vt:lpstr>7. Jenny har…</vt:lpstr>
      <vt:lpstr>8. Mårten visar ett foto, där han…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Frågesport om koll på sommarläger</dc:title>
  <dc:creator>Mari Nyyssönen</dc:creator>
  <cp:lastModifiedBy>Mari Nyyssönen</cp:lastModifiedBy>
  <cp:revision>6</cp:revision>
  <dcterms:created xsi:type="dcterms:W3CDTF">2016-09-11T12:37:25Z</dcterms:created>
  <dcterms:modified xsi:type="dcterms:W3CDTF">2016-09-11T13:10:33Z</dcterms:modified>
</cp:coreProperties>
</file>