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62" r:id="rId5"/>
    <p:sldId id="263" r:id="rId6"/>
    <p:sldId id="273" r:id="rId7"/>
    <p:sldId id="264" r:id="rId8"/>
    <p:sldId id="272" r:id="rId9"/>
    <p:sldId id="269" r:id="rId10"/>
    <p:sldId id="268" r:id="rId11"/>
    <p:sldId id="266" r:id="rId12"/>
    <p:sldId id="270" r:id="rId13"/>
    <p:sldId id="267" r:id="rId14"/>
    <p:sldId id="259" r:id="rId1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158DC-AC72-4D4C-9B9E-6BFFE49EE5E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2BF235-8254-4AAE-902B-1575CA7B16FB}">
      <dgm:prSet/>
      <dgm:spPr/>
      <dgm:t>
        <a:bodyPr/>
        <a:lstStyle/>
        <a:p>
          <a:r>
            <a:rPr lang="fi-FI" dirty="0"/>
            <a:t>Merja haluaisi lastenohjaajaksi, mutta ei tiedä, kestääkö hermot lapsia.</a:t>
          </a:r>
          <a:endParaRPr lang="en-US" dirty="0"/>
        </a:p>
      </dgm:t>
    </dgm:pt>
    <dgm:pt modelId="{C5D3DCA5-D49F-4E6E-8BEE-F05BB176C850}" type="parTrans" cxnId="{11098616-879C-45A6-B39A-02F47A4D481A}">
      <dgm:prSet/>
      <dgm:spPr/>
      <dgm:t>
        <a:bodyPr/>
        <a:lstStyle/>
        <a:p>
          <a:endParaRPr lang="en-US"/>
        </a:p>
      </dgm:t>
    </dgm:pt>
    <dgm:pt modelId="{E60A3171-432F-4670-B41B-83E60C964B70}" type="sibTrans" cxnId="{11098616-879C-45A6-B39A-02F47A4D481A}">
      <dgm:prSet/>
      <dgm:spPr/>
      <dgm:t>
        <a:bodyPr/>
        <a:lstStyle/>
        <a:p>
          <a:endParaRPr lang="en-US"/>
        </a:p>
      </dgm:t>
    </dgm:pt>
    <dgm:pt modelId="{29BAA360-4276-46E5-992C-0FF8D532080B}">
      <dgm:prSet/>
      <dgm:spPr/>
      <dgm:t>
        <a:bodyPr/>
        <a:lstStyle/>
        <a:p>
          <a:r>
            <a:rPr lang="fi-FI"/>
            <a:t>Milla haluaisi mennä lukioon, mutta pelkää, onko siellä liian vaikeaa.</a:t>
          </a:r>
          <a:endParaRPr lang="en-US"/>
        </a:p>
      </dgm:t>
    </dgm:pt>
    <dgm:pt modelId="{0DDA4F8B-8695-489F-8A08-173EDC544FDD}" type="parTrans" cxnId="{4D1C77EB-6FE2-4CE6-A89B-E4799D03A187}">
      <dgm:prSet/>
      <dgm:spPr/>
      <dgm:t>
        <a:bodyPr/>
        <a:lstStyle/>
        <a:p>
          <a:endParaRPr lang="en-US"/>
        </a:p>
      </dgm:t>
    </dgm:pt>
    <dgm:pt modelId="{7957682E-D0A8-4D5F-8637-7D242FDCA843}" type="sibTrans" cxnId="{4D1C77EB-6FE2-4CE6-A89B-E4799D03A187}">
      <dgm:prSet/>
      <dgm:spPr/>
      <dgm:t>
        <a:bodyPr/>
        <a:lstStyle/>
        <a:p>
          <a:endParaRPr lang="en-US"/>
        </a:p>
      </dgm:t>
    </dgm:pt>
    <dgm:pt modelId="{2EFF1A0D-7817-4C97-9B59-DCA15184D1DE}">
      <dgm:prSet/>
      <dgm:spPr/>
      <dgm:t>
        <a:bodyPr/>
        <a:lstStyle/>
        <a:p>
          <a:r>
            <a:rPr lang="fi-FI"/>
            <a:t>Marjutilla on lievä lukivaikeus ja oppiminen tuntui vaikealta &amp; hitaalta. Olisipa kiva saada vähän parempi todistus.</a:t>
          </a:r>
          <a:endParaRPr lang="en-US"/>
        </a:p>
      </dgm:t>
    </dgm:pt>
    <dgm:pt modelId="{7D059AB3-8A89-46BE-B4C5-4F3EB9EBB9F4}" type="parTrans" cxnId="{9832926F-9169-47DC-8598-637A040B4CAE}">
      <dgm:prSet/>
      <dgm:spPr/>
      <dgm:t>
        <a:bodyPr/>
        <a:lstStyle/>
        <a:p>
          <a:endParaRPr lang="en-US"/>
        </a:p>
      </dgm:t>
    </dgm:pt>
    <dgm:pt modelId="{48923BFD-8006-4B1D-910A-CFA411C566E4}" type="sibTrans" cxnId="{9832926F-9169-47DC-8598-637A040B4CAE}">
      <dgm:prSet/>
      <dgm:spPr/>
      <dgm:t>
        <a:bodyPr/>
        <a:lstStyle/>
        <a:p>
          <a:endParaRPr lang="en-US"/>
        </a:p>
      </dgm:t>
    </dgm:pt>
    <dgm:pt modelId="{B1B2795E-DD9F-47AA-A0A0-4F70F008096E}">
      <dgm:prSet/>
      <dgm:spPr/>
      <dgm:t>
        <a:bodyPr/>
        <a:lstStyle/>
        <a:p>
          <a:r>
            <a:rPr lang="fi-FI"/>
            <a:t>Erkkoa ei ruotsi napannut yläkoulussa. Nyt harmittaa, sillä Erkko luuli, että poliisikoulussa täytyy opiskella ruotsia. Ja tietysti myös lukiossa, johon hän pääsi juuri ja juuri hipoen.</a:t>
          </a:r>
          <a:endParaRPr lang="en-US"/>
        </a:p>
      </dgm:t>
    </dgm:pt>
    <dgm:pt modelId="{D374ACB8-3579-43A4-AFF3-4CAFE2C32EB3}" type="parTrans" cxnId="{A045DEE0-B906-4103-9169-8FD0A03F5C89}">
      <dgm:prSet/>
      <dgm:spPr/>
      <dgm:t>
        <a:bodyPr/>
        <a:lstStyle/>
        <a:p>
          <a:endParaRPr lang="en-US"/>
        </a:p>
      </dgm:t>
    </dgm:pt>
    <dgm:pt modelId="{96DC28E2-EED8-4674-85F8-D1EA5F73700E}" type="sibTrans" cxnId="{A045DEE0-B906-4103-9169-8FD0A03F5C89}">
      <dgm:prSet/>
      <dgm:spPr/>
      <dgm:t>
        <a:bodyPr/>
        <a:lstStyle/>
        <a:p>
          <a:endParaRPr lang="en-US"/>
        </a:p>
      </dgm:t>
    </dgm:pt>
    <dgm:pt modelId="{F0F05432-5D2F-4E08-9739-ED6675A31280}">
      <dgm:prSet/>
      <dgm:spPr/>
      <dgm:t>
        <a:bodyPr/>
        <a:lstStyle/>
        <a:p>
          <a:r>
            <a:rPr lang="fi-FI" dirty="0"/>
            <a:t>Tytti ei tiedä yhtään, mitä ammattia haluaa opiskella. Ehkä farmaseutti tai eläintenhoitaja, tai hotellivirkailija tai kirjanpitäjä, tai…</a:t>
          </a:r>
          <a:endParaRPr lang="en-US" dirty="0"/>
        </a:p>
      </dgm:t>
    </dgm:pt>
    <dgm:pt modelId="{A4DD153A-78BF-4AE0-B5B7-AA2679A91F88}" type="parTrans" cxnId="{CEBEC2BB-33AB-4E5C-ABA3-77916F008592}">
      <dgm:prSet/>
      <dgm:spPr/>
      <dgm:t>
        <a:bodyPr/>
        <a:lstStyle/>
        <a:p>
          <a:endParaRPr lang="en-US"/>
        </a:p>
      </dgm:t>
    </dgm:pt>
    <dgm:pt modelId="{1631285B-8726-4A1F-980A-852E9F6024F3}" type="sibTrans" cxnId="{CEBEC2BB-33AB-4E5C-ABA3-77916F008592}">
      <dgm:prSet/>
      <dgm:spPr/>
      <dgm:t>
        <a:bodyPr/>
        <a:lstStyle/>
        <a:p>
          <a:endParaRPr lang="en-US"/>
        </a:p>
      </dgm:t>
    </dgm:pt>
    <dgm:pt modelId="{572A24D7-0FA2-4156-8BB1-85D647661007}" type="pres">
      <dgm:prSet presAssocID="{01A158DC-AC72-4D4C-9B9E-6BFFE49EE5EE}" presName="diagram" presStyleCnt="0">
        <dgm:presLayoutVars>
          <dgm:dir/>
          <dgm:resizeHandles val="exact"/>
        </dgm:presLayoutVars>
      </dgm:prSet>
      <dgm:spPr/>
    </dgm:pt>
    <dgm:pt modelId="{F2C683AB-99EF-475D-9FC1-7A3A269322CC}" type="pres">
      <dgm:prSet presAssocID="{E32BF235-8254-4AAE-902B-1575CA7B16FB}" presName="node" presStyleLbl="node1" presStyleIdx="0" presStyleCnt="5">
        <dgm:presLayoutVars>
          <dgm:bulletEnabled val="1"/>
        </dgm:presLayoutVars>
      </dgm:prSet>
      <dgm:spPr/>
    </dgm:pt>
    <dgm:pt modelId="{DB503B68-6DA4-4494-A3AD-CA75220A49D6}" type="pres">
      <dgm:prSet presAssocID="{E60A3171-432F-4670-B41B-83E60C964B70}" presName="sibTrans" presStyleCnt="0"/>
      <dgm:spPr/>
    </dgm:pt>
    <dgm:pt modelId="{06393FF5-F829-4824-8283-96DCC63DD2AA}" type="pres">
      <dgm:prSet presAssocID="{29BAA360-4276-46E5-992C-0FF8D532080B}" presName="node" presStyleLbl="node1" presStyleIdx="1" presStyleCnt="5">
        <dgm:presLayoutVars>
          <dgm:bulletEnabled val="1"/>
        </dgm:presLayoutVars>
      </dgm:prSet>
      <dgm:spPr/>
    </dgm:pt>
    <dgm:pt modelId="{4B95D06D-B5DE-4B6A-9D3C-21B79658FD77}" type="pres">
      <dgm:prSet presAssocID="{7957682E-D0A8-4D5F-8637-7D242FDCA843}" presName="sibTrans" presStyleCnt="0"/>
      <dgm:spPr/>
    </dgm:pt>
    <dgm:pt modelId="{614CAF52-8840-4AE8-B1FE-CA350C5EA2CA}" type="pres">
      <dgm:prSet presAssocID="{2EFF1A0D-7817-4C97-9B59-DCA15184D1DE}" presName="node" presStyleLbl="node1" presStyleIdx="2" presStyleCnt="5">
        <dgm:presLayoutVars>
          <dgm:bulletEnabled val="1"/>
        </dgm:presLayoutVars>
      </dgm:prSet>
      <dgm:spPr/>
    </dgm:pt>
    <dgm:pt modelId="{A58D6F3B-75D8-4139-B376-F897D64D17E3}" type="pres">
      <dgm:prSet presAssocID="{48923BFD-8006-4B1D-910A-CFA411C566E4}" presName="sibTrans" presStyleCnt="0"/>
      <dgm:spPr/>
    </dgm:pt>
    <dgm:pt modelId="{15D5B77C-F1B9-4961-81D0-00178104AA5D}" type="pres">
      <dgm:prSet presAssocID="{B1B2795E-DD9F-47AA-A0A0-4F70F008096E}" presName="node" presStyleLbl="node1" presStyleIdx="3" presStyleCnt="5">
        <dgm:presLayoutVars>
          <dgm:bulletEnabled val="1"/>
        </dgm:presLayoutVars>
      </dgm:prSet>
      <dgm:spPr/>
    </dgm:pt>
    <dgm:pt modelId="{F2F7C2A2-5491-423A-8F17-9334872F05B3}" type="pres">
      <dgm:prSet presAssocID="{96DC28E2-EED8-4674-85F8-D1EA5F73700E}" presName="sibTrans" presStyleCnt="0"/>
      <dgm:spPr/>
    </dgm:pt>
    <dgm:pt modelId="{7A4FC063-3F9B-44BD-AE70-A2C4FC8523CE}" type="pres">
      <dgm:prSet presAssocID="{F0F05432-5D2F-4E08-9739-ED6675A31280}" presName="node" presStyleLbl="node1" presStyleIdx="4" presStyleCnt="5">
        <dgm:presLayoutVars>
          <dgm:bulletEnabled val="1"/>
        </dgm:presLayoutVars>
      </dgm:prSet>
      <dgm:spPr/>
    </dgm:pt>
  </dgm:ptLst>
  <dgm:cxnLst>
    <dgm:cxn modelId="{09164B00-E9CC-4E2B-B015-77BE03305B5B}" type="presOf" srcId="{2EFF1A0D-7817-4C97-9B59-DCA15184D1DE}" destId="{614CAF52-8840-4AE8-B1FE-CA350C5EA2CA}" srcOrd="0" destOrd="0" presId="urn:microsoft.com/office/officeart/2005/8/layout/default"/>
    <dgm:cxn modelId="{11098616-879C-45A6-B39A-02F47A4D481A}" srcId="{01A158DC-AC72-4D4C-9B9E-6BFFE49EE5EE}" destId="{E32BF235-8254-4AAE-902B-1575CA7B16FB}" srcOrd="0" destOrd="0" parTransId="{C5D3DCA5-D49F-4E6E-8BEE-F05BB176C850}" sibTransId="{E60A3171-432F-4670-B41B-83E60C964B70}"/>
    <dgm:cxn modelId="{928F5C6A-BB36-4A4F-8B33-58F2BE835953}" type="presOf" srcId="{B1B2795E-DD9F-47AA-A0A0-4F70F008096E}" destId="{15D5B77C-F1B9-4961-81D0-00178104AA5D}" srcOrd="0" destOrd="0" presId="urn:microsoft.com/office/officeart/2005/8/layout/default"/>
    <dgm:cxn modelId="{9832926F-9169-47DC-8598-637A040B4CAE}" srcId="{01A158DC-AC72-4D4C-9B9E-6BFFE49EE5EE}" destId="{2EFF1A0D-7817-4C97-9B59-DCA15184D1DE}" srcOrd="2" destOrd="0" parTransId="{7D059AB3-8A89-46BE-B4C5-4F3EB9EBB9F4}" sibTransId="{48923BFD-8006-4B1D-910A-CFA411C566E4}"/>
    <dgm:cxn modelId="{1315EA8D-E7C2-4716-9F28-26219962CB8C}" type="presOf" srcId="{E32BF235-8254-4AAE-902B-1575CA7B16FB}" destId="{F2C683AB-99EF-475D-9FC1-7A3A269322CC}" srcOrd="0" destOrd="0" presId="urn:microsoft.com/office/officeart/2005/8/layout/default"/>
    <dgm:cxn modelId="{9341118F-BE56-482D-9E77-2BFF83D4F79E}" type="presOf" srcId="{F0F05432-5D2F-4E08-9739-ED6675A31280}" destId="{7A4FC063-3F9B-44BD-AE70-A2C4FC8523CE}" srcOrd="0" destOrd="0" presId="urn:microsoft.com/office/officeart/2005/8/layout/default"/>
    <dgm:cxn modelId="{A25FF19C-4224-455E-9F25-4514BA0C1F26}" type="presOf" srcId="{01A158DC-AC72-4D4C-9B9E-6BFFE49EE5EE}" destId="{572A24D7-0FA2-4156-8BB1-85D647661007}" srcOrd="0" destOrd="0" presId="urn:microsoft.com/office/officeart/2005/8/layout/default"/>
    <dgm:cxn modelId="{CEBEC2BB-33AB-4E5C-ABA3-77916F008592}" srcId="{01A158DC-AC72-4D4C-9B9E-6BFFE49EE5EE}" destId="{F0F05432-5D2F-4E08-9739-ED6675A31280}" srcOrd="4" destOrd="0" parTransId="{A4DD153A-78BF-4AE0-B5B7-AA2679A91F88}" sibTransId="{1631285B-8726-4A1F-980A-852E9F6024F3}"/>
    <dgm:cxn modelId="{B7E3D0C6-A081-40F9-B8DD-140CEA2AA994}" type="presOf" srcId="{29BAA360-4276-46E5-992C-0FF8D532080B}" destId="{06393FF5-F829-4824-8283-96DCC63DD2AA}" srcOrd="0" destOrd="0" presId="urn:microsoft.com/office/officeart/2005/8/layout/default"/>
    <dgm:cxn modelId="{A045DEE0-B906-4103-9169-8FD0A03F5C89}" srcId="{01A158DC-AC72-4D4C-9B9E-6BFFE49EE5EE}" destId="{B1B2795E-DD9F-47AA-A0A0-4F70F008096E}" srcOrd="3" destOrd="0" parTransId="{D374ACB8-3579-43A4-AFF3-4CAFE2C32EB3}" sibTransId="{96DC28E2-EED8-4674-85F8-D1EA5F73700E}"/>
    <dgm:cxn modelId="{4D1C77EB-6FE2-4CE6-A89B-E4799D03A187}" srcId="{01A158DC-AC72-4D4C-9B9E-6BFFE49EE5EE}" destId="{29BAA360-4276-46E5-992C-0FF8D532080B}" srcOrd="1" destOrd="0" parTransId="{0DDA4F8B-8695-489F-8A08-173EDC544FDD}" sibTransId="{7957682E-D0A8-4D5F-8637-7D242FDCA843}"/>
    <dgm:cxn modelId="{D1A58A8A-FEDF-4719-9D5E-3C81CB8D4F13}" type="presParOf" srcId="{572A24D7-0FA2-4156-8BB1-85D647661007}" destId="{F2C683AB-99EF-475D-9FC1-7A3A269322CC}" srcOrd="0" destOrd="0" presId="urn:microsoft.com/office/officeart/2005/8/layout/default"/>
    <dgm:cxn modelId="{719A3660-0C12-4728-BA8D-AD7033781109}" type="presParOf" srcId="{572A24D7-0FA2-4156-8BB1-85D647661007}" destId="{DB503B68-6DA4-4494-A3AD-CA75220A49D6}" srcOrd="1" destOrd="0" presId="urn:microsoft.com/office/officeart/2005/8/layout/default"/>
    <dgm:cxn modelId="{FF7D3F19-7C8F-4A68-8123-BCCBE5F724EA}" type="presParOf" srcId="{572A24D7-0FA2-4156-8BB1-85D647661007}" destId="{06393FF5-F829-4824-8283-96DCC63DD2AA}" srcOrd="2" destOrd="0" presId="urn:microsoft.com/office/officeart/2005/8/layout/default"/>
    <dgm:cxn modelId="{268CC1C7-011B-4143-B241-71F0C18BF450}" type="presParOf" srcId="{572A24D7-0FA2-4156-8BB1-85D647661007}" destId="{4B95D06D-B5DE-4B6A-9D3C-21B79658FD77}" srcOrd="3" destOrd="0" presId="urn:microsoft.com/office/officeart/2005/8/layout/default"/>
    <dgm:cxn modelId="{628367BF-5005-4B1B-BA93-16E5CEDFCCAD}" type="presParOf" srcId="{572A24D7-0FA2-4156-8BB1-85D647661007}" destId="{614CAF52-8840-4AE8-B1FE-CA350C5EA2CA}" srcOrd="4" destOrd="0" presId="urn:microsoft.com/office/officeart/2005/8/layout/default"/>
    <dgm:cxn modelId="{BC16F24E-D989-4ED7-976D-04C55BB10A60}" type="presParOf" srcId="{572A24D7-0FA2-4156-8BB1-85D647661007}" destId="{A58D6F3B-75D8-4139-B376-F897D64D17E3}" srcOrd="5" destOrd="0" presId="urn:microsoft.com/office/officeart/2005/8/layout/default"/>
    <dgm:cxn modelId="{8FA4AF0D-2179-404A-AE35-96D8763CDBBD}" type="presParOf" srcId="{572A24D7-0FA2-4156-8BB1-85D647661007}" destId="{15D5B77C-F1B9-4961-81D0-00178104AA5D}" srcOrd="6" destOrd="0" presId="urn:microsoft.com/office/officeart/2005/8/layout/default"/>
    <dgm:cxn modelId="{F8E803A8-7E5D-4059-8CA4-7E464468360A}" type="presParOf" srcId="{572A24D7-0FA2-4156-8BB1-85D647661007}" destId="{F2F7C2A2-5491-423A-8F17-9334872F05B3}" srcOrd="7" destOrd="0" presId="urn:microsoft.com/office/officeart/2005/8/layout/default"/>
    <dgm:cxn modelId="{5B284396-7557-4B65-B8EE-99E9B97C4373}" type="presParOf" srcId="{572A24D7-0FA2-4156-8BB1-85D647661007}" destId="{7A4FC063-3F9B-44BD-AE70-A2C4FC8523C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6F0152-E498-4FB4-BFC7-20437F96839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79327D8-E851-40CE-8614-97EBD7C400DE}">
      <dgm:prSet/>
      <dgm:spPr/>
      <dgm:t>
        <a:bodyPr/>
        <a:lstStyle/>
        <a:p>
          <a:r>
            <a:rPr lang="fi-FI"/>
            <a:t>Tähtiretkiä			</a:t>
          </a:r>
          <a:endParaRPr lang="en-US"/>
        </a:p>
      </dgm:t>
    </dgm:pt>
    <dgm:pt modelId="{8AF4A4D7-28B1-4532-BCB2-7EEC030B3CC7}" type="parTrans" cxnId="{907525AE-383E-47BE-B0A0-3874D47B13FB}">
      <dgm:prSet/>
      <dgm:spPr/>
      <dgm:t>
        <a:bodyPr/>
        <a:lstStyle/>
        <a:p>
          <a:endParaRPr lang="en-US"/>
        </a:p>
      </dgm:t>
    </dgm:pt>
    <dgm:pt modelId="{C6157F1C-F02C-40CA-A4F5-296FD8CD40CC}" type="sibTrans" cxnId="{907525AE-383E-47BE-B0A0-3874D47B13FB}">
      <dgm:prSet/>
      <dgm:spPr/>
      <dgm:t>
        <a:bodyPr/>
        <a:lstStyle/>
        <a:p>
          <a:endParaRPr lang="en-US"/>
        </a:p>
      </dgm:t>
    </dgm:pt>
    <dgm:pt modelId="{84A8020A-C7FC-4ED5-9F72-DE64ABB4C2B2}">
      <dgm:prSet/>
      <dgm:spPr/>
      <dgm:t>
        <a:bodyPr/>
        <a:lstStyle/>
        <a:p>
          <a:r>
            <a:rPr lang="fi-FI"/>
            <a:t>Historian mysteerit</a:t>
          </a:r>
          <a:endParaRPr lang="en-US"/>
        </a:p>
      </dgm:t>
    </dgm:pt>
    <dgm:pt modelId="{A8EF1E48-B95E-408A-A37B-ED44EA9FA9AA}" type="parTrans" cxnId="{8965AE28-8ABD-483C-A29D-7EE62DAAE301}">
      <dgm:prSet/>
      <dgm:spPr/>
      <dgm:t>
        <a:bodyPr/>
        <a:lstStyle/>
        <a:p>
          <a:endParaRPr lang="en-US"/>
        </a:p>
      </dgm:t>
    </dgm:pt>
    <dgm:pt modelId="{2F1EA4AF-2BCF-4426-990A-7D1CB6A323AE}" type="sibTrans" cxnId="{8965AE28-8ABD-483C-A29D-7EE62DAAE301}">
      <dgm:prSet/>
      <dgm:spPr/>
      <dgm:t>
        <a:bodyPr/>
        <a:lstStyle/>
        <a:p>
          <a:endParaRPr lang="en-US"/>
        </a:p>
      </dgm:t>
    </dgm:pt>
    <dgm:pt modelId="{7CBCB895-B91A-40E2-B06F-940740DC8D21}">
      <dgm:prSet/>
      <dgm:spPr/>
      <dgm:t>
        <a:bodyPr/>
        <a:lstStyle/>
        <a:p>
          <a:r>
            <a:rPr lang="fi-FI"/>
            <a:t>Elokuvakurssi</a:t>
          </a:r>
          <a:endParaRPr lang="en-US"/>
        </a:p>
      </dgm:t>
    </dgm:pt>
    <dgm:pt modelId="{4A10CDC2-736E-4B85-A8A5-42CB035CCB25}" type="parTrans" cxnId="{D150A81D-CA0B-4C1F-BE16-D1A7F0B6F65F}">
      <dgm:prSet/>
      <dgm:spPr/>
      <dgm:t>
        <a:bodyPr/>
        <a:lstStyle/>
        <a:p>
          <a:endParaRPr lang="en-US"/>
        </a:p>
      </dgm:t>
    </dgm:pt>
    <dgm:pt modelId="{42B50006-9FD4-4542-BA8E-6AC0A310E2E5}" type="sibTrans" cxnId="{D150A81D-CA0B-4C1F-BE16-D1A7F0B6F65F}">
      <dgm:prSet/>
      <dgm:spPr/>
      <dgm:t>
        <a:bodyPr/>
        <a:lstStyle/>
        <a:p>
          <a:endParaRPr lang="en-US"/>
        </a:p>
      </dgm:t>
    </dgm:pt>
    <dgm:pt modelId="{A8A4D44F-3D57-4EBB-9113-EF60E69DC3BE}">
      <dgm:prSet/>
      <dgm:spPr/>
      <dgm:t>
        <a:bodyPr/>
        <a:lstStyle/>
        <a:p>
          <a:r>
            <a:rPr lang="fi-FI"/>
            <a:t>Latinalaiset tanssit</a:t>
          </a:r>
          <a:endParaRPr lang="en-US"/>
        </a:p>
      </dgm:t>
    </dgm:pt>
    <dgm:pt modelId="{5F2917DE-52DF-4662-9798-D8C7EE0804B3}" type="parTrans" cxnId="{FB0FD5DC-E466-476A-8A90-55577AE11007}">
      <dgm:prSet/>
      <dgm:spPr/>
      <dgm:t>
        <a:bodyPr/>
        <a:lstStyle/>
        <a:p>
          <a:endParaRPr lang="en-US"/>
        </a:p>
      </dgm:t>
    </dgm:pt>
    <dgm:pt modelId="{51585E5E-FAB6-421F-9F7F-5634DC5B6018}" type="sibTrans" cxnId="{FB0FD5DC-E466-476A-8A90-55577AE11007}">
      <dgm:prSet/>
      <dgm:spPr/>
      <dgm:t>
        <a:bodyPr/>
        <a:lstStyle/>
        <a:p>
          <a:endParaRPr lang="en-US"/>
        </a:p>
      </dgm:t>
    </dgm:pt>
    <dgm:pt modelId="{86F04639-8B59-43A1-8942-7733609C88B2}">
      <dgm:prSet/>
      <dgm:spPr/>
      <dgm:t>
        <a:bodyPr/>
        <a:lstStyle/>
        <a:p>
          <a:r>
            <a:rPr lang="fi-FI"/>
            <a:t>Hyvinvointi- ja elämänhallinta</a:t>
          </a:r>
          <a:endParaRPr lang="en-US"/>
        </a:p>
      </dgm:t>
    </dgm:pt>
    <dgm:pt modelId="{522C5C61-FC95-40CC-9A0E-C1AB061F0809}" type="parTrans" cxnId="{F399AF5B-0310-4364-AC86-95F6C0FEAC64}">
      <dgm:prSet/>
      <dgm:spPr/>
      <dgm:t>
        <a:bodyPr/>
        <a:lstStyle/>
        <a:p>
          <a:endParaRPr lang="en-US"/>
        </a:p>
      </dgm:t>
    </dgm:pt>
    <dgm:pt modelId="{7C3AEFE2-7B3C-4A50-B33E-0FB1FD8AAEB4}" type="sibTrans" cxnId="{F399AF5B-0310-4364-AC86-95F6C0FEAC64}">
      <dgm:prSet/>
      <dgm:spPr/>
      <dgm:t>
        <a:bodyPr/>
        <a:lstStyle/>
        <a:p>
          <a:endParaRPr lang="en-US"/>
        </a:p>
      </dgm:t>
    </dgm:pt>
    <dgm:pt modelId="{DEEEA6E6-2B16-46F4-B55B-BA877ACC944C}">
      <dgm:prSet/>
      <dgm:spPr/>
      <dgm:t>
        <a:bodyPr/>
        <a:lstStyle/>
        <a:p>
          <a:r>
            <a:rPr lang="fi-FI"/>
            <a:t>Keitä ne on ne sankarit?</a:t>
          </a:r>
          <a:endParaRPr lang="en-US"/>
        </a:p>
      </dgm:t>
    </dgm:pt>
    <dgm:pt modelId="{7CFA1DDB-22A0-403A-85D3-DB0A9DF95502}" type="parTrans" cxnId="{625B844E-8629-4A76-B2FB-C91C88291ADE}">
      <dgm:prSet/>
      <dgm:spPr/>
      <dgm:t>
        <a:bodyPr/>
        <a:lstStyle/>
        <a:p>
          <a:endParaRPr lang="en-US"/>
        </a:p>
      </dgm:t>
    </dgm:pt>
    <dgm:pt modelId="{A0596CB8-726F-4144-97D2-F82CD56C62D8}" type="sibTrans" cxnId="{625B844E-8629-4A76-B2FB-C91C88291ADE}">
      <dgm:prSet/>
      <dgm:spPr/>
      <dgm:t>
        <a:bodyPr/>
        <a:lstStyle/>
        <a:p>
          <a:endParaRPr lang="en-US"/>
        </a:p>
      </dgm:t>
    </dgm:pt>
    <dgm:pt modelId="{6FA72AF9-49F7-4939-A92F-7AF794201DA9}">
      <dgm:prSet/>
      <dgm:spPr/>
      <dgm:t>
        <a:bodyPr/>
        <a:lstStyle/>
        <a:p>
          <a:r>
            <a:rPr lang="fi-FI"/>
            <a:t>Kestävyysurheilu</a:t>
          </a:r>
          <a:endParaRPr lang="en-US"/>
        </a:p>
      </dgm:t>
    </dgm:pt>
    <dgm:pt modelId="{4AC7A2D3-593A-4A13-9EAF-495026F7BD72}" type="parTrans" cxnId="{D251879C-7EEB-4FD2-9605-B6D641F52A5C}">
      <dgm:prSet/>
      <dgm:spPr/>
      <dgm:t>
        <a:bodyPr/>
        <a:lstStyle/>
        <a:p>
          <a:endParaRPr lang="en-US"/>
        </a:p>
      </dgm:t>
    </dgm:pt>
    <dgm:pt modelId="{47DE629C-58E4-4F28-9E5A-43A3C73D7A32}" type="sibTrans" cxnId="{D251879C-7EEB-4FD2-9605-B6D641F52A5C}">
      <dgm:prSet/>
      <dgm:spPr/>
      <dgm:t>
        <a:bodyPr/>
        <a:lstStyle/>
        <a:p>
          <a:endParaRPr lang="en-US"/>
        </a:p>
      </dgm:t>
    </dgm:pt>
    <dgm:pt modelId="{8C85E620-D2C3-4990-B381-2D50E888F4D2}">
      <dgm:prSet/>
      <dgm:spPr/>
      <dgm:t>
        <a:bodyPr/>
        <a:lstStyle/>
        <a:p>
          <a:r>
            <a:rPr lang="fi-FI"/>
            <a:t>Maailman tylsin kurssi</a:t>
          </a:r>
          <a:endParaRPr lang="en-US"/>
        </a:p>
      </dgm:t>
    </dgm:pt>
    <dgm:pt modelId="{F2F80663-D645-42CB-8204-60253B41A6E8}" type="parTrans" cxnId="{AA81CD2F-43F4-49F1-B0DB-7F6EACFF465B}">
      <dgm:prSet/>
      <dgm:spPr/>
      <dgm:t>
        <a:bodyPr/>
        <a:lstStyle/>
        <a:p>
          <a:endParaRPr lang="en-US"/>
        </a:p>
      </dgm:t>
    </dgm:pt>
    <dgm:pt modelId="{43E086B7-C5C0-40D9-8674-C9B1FB432C42}" type="sibTrans" cxnId="{AA81CD2F-43F4-49F1-B0DB-7F6EACFF465B}">
      <dgm:prSet/>
      <dgm:spPr/>
      <dgm:t>
        <a:bodyPr/>
        <a:lstStyle/>
        <a:p>
          <a:endParaRPr lang="en-US"/>
        </a:p>
      </dgm:t>
    </dgm:pt>
    <dgm:pt modelId="{95ACB973-1832-41F6-A329-50E0D10B8EA1}">
      <dgm:prSet/>
      <dgm:spPr/>
      <dgm:t>
        <a:bodyPr/>
        <a:lstStyle/>
        <a:p>
          <a:r>
            <a:rPr lang="fi-FI"/>
            <a:t>4H-yrittäjyyskurssi</a:t>
          </a:r>
          <a:endParaRPr lang="en-US"/>
        </a:p>
      </dgm:t>
    </dgm:pt>
    <dgm:pt modelId="{3AE69D76-0D34-4833-B94D-23BC398D455C}" type="parTrans" cxnId="{3F1CAA0A-8911-4672-BB11-8AD813CB9C12}">
      <dgm:prSet/>
      <dgm:spPr/>
      <dgm:t>
        <a:bodyPr/>
        <a:lstStyle/>
        <a:p>
          <a:endParaRPr lang="en-US"/>
        </a:p>
      </dgm:t>
    </dgm:pt>
    <dgm:pt modelId="{6F9F8FD8-6840-45D7-B5F0-9BC85CD7180A}" type="sibTrans" cxnId="{3F1CAA0A-8911-4672-BB11-8AD813CB9C12}">
      <dgm:prSet/>
      <dgm:spPr/>
      <dgm:t>
        <a:bodyPr/>
        <a:lstStyle/>
        <a:p>
          <a:endParaRPr lang="en-US"/>
        </a:p>
      </dgm:t>
    </dgm:pt>
    <dgm:pt modelId="{43030564-2F48-49F7-B54E-8F7D441E60A5}">
      <dgm:prSet/>
      <dgm:spPr/>
      <dgm:t>
        <a:bodyPr/>
        <a:lstStyle/>
        <a:p>
          <a:r>
            <a:rPr lang="fi-FI"/>
            <a:t>Venäjän maantiede</a:t>
          </a:r>
          <a:endParaRPr lang="en-US"/>
        </a:p>
      </dgm:t>
    </dgm:pt>
    <dgm:pt modelId="{BAD0B363-1A9C-488C-87F0-C588ADFB4677}" type="parTrans" cxnId="{09185B0A-17EF-421C-B06A-0E78EC2EEC35}">
      <dgm:prSet/>
      <dgm:spPr/>
      <dgm:t>
        <a:bodyPr/>
        <a:lstStyle/>
        <a:p>
          <a:endParaRPr lang="en-US"/>
        </a:p>
      </dgm:t>
    </dgm:pt>
    <dgm:pt modelId="{EEE40DC8-1D51-4BA7-9A7A-2749B664CCD6}" type="sibTrans" cxnId="{09185B0A-17EF-421C-B06A-0E78EC2EEC35}">
      <dgm:prSet/>
      <dgm:spPr/>
      <dgm:t>
        <a:bodyPr/>
        <a:lstStyle/>
        <a:p>
          <a:endParaRPr lang="en-US"/>
        </a:p>
      </dgm:t>
    </dgm:pt>
    <dgm:pt modelId="{03CBDD73-A336-4B61-9688-98FEF238389C}">
      <dgm:prSet/>
      <dgm:spPr/>
      <dgm:t>
        <a:bodyPr/>
        <a:lstStyle/>
        <a:p>
          <a:r>
            <a:rPr lang="fi-FI"/>
            <a:t>Matka maailman ympäri</a:t>
          </a:r>
          <a:endParaRPr lang="en-US"/>
        </a:p>
      </dgm:t>
    </dgm:pt>
    <dgm:pt modelId="{4D2D1CDE-65D0-47C5-8472-107CB76A06B7}" type="parTrans" cxnId="{B1389DA9-E87C-4993-B328-E28F8260F389}">
      <dgm:prSet/>
      <dgm:spPr/>
      <dgm:t>
        <a:bodyPr/>
        <a:lstStyle/>
        <a:p>
          <a:endParaRPr lang="en-US"/>
        </a:p>
      </dgm:t>
    </dgm:pt>
    <dgm:pt modelId="{22EFB665-E065-49EB-BE38-8F7F658B2214}" type="sibTrans" cxnId="{B1389DA9-E87C-4993-B328-E28F8260F389}">
      <dgm:prSet/>
      <dgm:spPr/>
      <dgm:t>
        <a:bodyPr/>
        <a:lstStyle/>
        <a:p>
          <a:endParaRPr lang="en-US"/>
        </a:p>
      </dgm:t>
    </dgm:pt>
    <dgm:pt modelId="{03B67892-3113-4E49-88E4-A35A60BE3BBE}" type="pres">
      <dgm:prSet presAssocID="{5A6F0152-E498-4FB4-BFC7-20437F968391}" presName="diagram" presStyleCnt="0">
        <dgm:presLayoutVars>
          <dgm:dir/>
          <dgm:resizeHandles val="exact"/>
        </dgm:presLayoutVars>
      </dgm:prSet>
      <dgm:spPr/>
    </dgm:pt>
    <dgm:pt modelId="{5DEBFC6A-36BE-4532-AB87-131D7D1C6D48}" type="pres">
      <dgm:prSet presAssocID="{279327D8-E851-40CE-8614-97EBD7C400DE}" presName="node" presStyleLbl="node1" presStyleIdx="0" presStyleCnt="11">
        <dgm:presLayoutVars>
          <dgm:bulletEnabled val="1"/>
        </dgm:presLayoutVars>
      </dgm:prSet>
      <dgm:spPr/>
    </dgm:pt>
    <dgm:pt modelId="{EFC2F7FA-5E79-413B-91B3-350A24911C44}" type="pres">
      <dgm:prSet presAssocID="{C6157F1C-F02C-40CA-A4F5-296FD8CD40CC}" presName="sibTrans" presStyleCnt="0"/>
      <dgm:spPr/>
    </dgm:pt>
    <dgm:pt modelId="{97276AA3-F4D9-43A0-9977-A95147F15A5F}" type="pres">
      <dgm:prSet presAssocID="{84A8020A-C7FC-4ED5-9F72-DE64ABB4C2B2}" presName="node" presStyleLbl="node1" presStyleIdx="1" presStyleCnt="11">
        <dgm:presLayoutVars>
          <dgm:bulletEnabled val="1"/>
        </dgm:presLayoutVars>
      </dgm:prSet>
      <dgm:spPr/>
    </dgm:pt>
    <dgm:pt modelId="{62B5440D-6D79-4097-A6DC-5D7CFDE282C4}" type="pres">
      <dgm:prSet presAssocID="{2F1EA4AF-2BCF-4426-990A-7D1CB6A323AE}" presName="sibTrans" presStyleCnt="0"/>
      <dgm:spPr/>
    </dgm:pt>
    <dgm:pt modelId="{6ADD4594-4FEE-476E-B0F5-24EACE3ADD66}" type="pres">
      <dgm:prSet presAssocID="{7CBCB895-B91A-40E2-B06F-940740DC8D21}" presName="node" presStyleLbl="node1" presStyleIdx="2" presStyleCnt="11">
        <dgm:presLayoutVars>
          <dgm:bulletEnabled val="1"/>
        </dgm:presLayoutVars>
      </dgm:prSet>
      <dgm:spPr/>
    </dgm:pt>
    <dgm:pt modelId="{0505461B-8A04-4BE6-94B9-B3D5845023FE}" type="pres">
      <dgm:prSet presAssocID="{42B50006-9FD4-4542-BA8E-6AC0A310E2E5}" presName="sibTrans" presStyleCnt="0"/>
      <dgm:spPr/>
    </dgm:pt>
    <dgm:pt modelId="{40D9BB4F-7747-421E-A8AA-E0D99C176FF9}" type="pres">
      <dgm:prSet presAssocID="{A8A4D44F-3D57-4EBB-9113-EF60E69DC3BE}" presName="node" presStyleLbl="node1" presStyleIdx="3" presStyleCnt="11">
        <dgm:presLayoutVars>
          <dgm:bulletEnabled val="1"/>
        </dgm:presLayoutVars>
      </dgm:prSet>
      <dgm:spPr/>
    </dgm:pt>
    <dgm:pt modelId="{5D6B54E5-7040-4A4D-B849-DEB6E53B7B69}" type="pres">
      <dgm:prSet presAssocID="{51585E5E-FAB6-421F-9F7F-5634DC5B6018}" presName="sibTrans" presStyleCnt="0"/>
      <dgm:spPr/>
    </dgm:pt>
    <dgm:pt modelId="{8D95D20A-AEAA-4085-AB76-EB6304F29892}" type="pres">
      <dgm:prSet presAssocID="{86F04639-8B59-43A1-8942-7733609C88B2}" presName="node" presStyleLbl="node1" presStyleIdx="4" presStyleCnt="11">
        <dgm:presLayoutVars>
          <dgm:bulletEnabled val="1"/>
        </dgm:presLayoutVars>
      </dgm:prSet>
      <dgm:spPr/>
    </dgm:pt>
    <dgm:pt modelId="{2B3966B1-B6F9-4728-8DC7-077270269A74}" type="pres">
      <dgm:prSet presAssocID="{7C3AEFE2-7B3C-4A50-B33E-0FB1FD8AAEB4}" presName="sibTrans" presStyleCnt="0"/>
      <dgm:spPr/>
    </dgm:pt>
    <dgm:pt modelId="{F27E11AF-F691-477A-A7A9-9A66E6E58731}" type="pres">
      <dgm:prSet presAssocID="{DEEEA6E6-2B16-46F4-B55B-BA877ACC944C}" presName="node" presStyleLbl="node1" presStyleIdx="5" presStyleCnt="11">
        <dgm:presLayoutVars>
          <dgm:bulletEnabled val="1"/>
        </dgm:presLayoutVars>
      </dgm:prSet>
      <dgm:spPr/>
    </dgm:pt>
    <dgm:pt modelId="{758E396B-84D5-4AB5-A189-195EAAF0BAF9}" type="pres">
      <dgm:prSet presAssocID="{A0596CB8-726F-4144-97D2-F82CD56C62D8}" presName="sibTrans" presStyleCnt="0"/>
      <dgm:spPr/>
    </dgm:pt>
    <dgm:pt modelId="{EEC627D9-026C-4751-B1EB-0956117479A7}" type="pres">
      <dgm:prSet presAssocID="{6FA72AF9-49F7-4939-A92F-7AF794201DA9}" presName="node" presStyleLbl="node1" presStyleIdx="6" presStyleCnt="11">
        <dgm:presLayoutVars>
          <dgm:bulletEnabled val="1"/>
        </dgm:presLayoutVars>
      </dgm:prSet>
      <dgm:spPr/>
    </dgm:pt>
    <dgm:pt modelId="{780B76ED-08F4-4206-B5C0-6EAB1A1FE112}" type="pres">
      <dgm:prSet presAssocID="{47DE629C-58E4-4F28-9E5A-43A3C73D7A32}" presName="sibTrans" presStyleCnt="0"/>
      <dgm:spPr/>
    </dgm:pt>
    <dgm:pt modelId="{FEBBFE58-186F-49CB-AF9C-D4245EE2967D}" type="pres">
      <dgm:prSet presAssocID="{8C85E620-D2C3-4990-B381-2D50E888F4D2}" presName="node" presStyleLbl="node1" presStyleIdx="7" presStyleCnt="11">
        <dgm:presLayoutVars>
          <dgm:bulletEnabled val="1"/>
        </dgm:presLayoutVars>
      </dgm:prSet>
      <dgm:spPr/>
    </dgm:pt>
    <dgm:pt modelId="{9E397E31-C92B-4872-8A85-0EC1E9C06C0C}" type="pres">
      <dgm:prSet presAssocID="{43E086B7-C5C0-40D9-8674-C9B1FB432C42}" presName="sibTrans" presStyleCnt="0"/>
      <dgm:spPr/>
    </dgm:pt>
    <dgm:pt modelId="{F22C0211-7412-41F7-8F8A-9C4DFE039C69}" type="pres">
      <dgm:prSet presAssocID="{95ACB973-1832-41F6-A329-50E0D10B8EA1}" presName="node" presStyleLbl="node1" presStyleIdx="8" presStyleCnt="11">
        <dgm:presLayoutVars>
          <dgm:bulletEnabled val="1"/>
        </dgm:presLayoutVars>
      </dgm:prSet>
      <dgm:spPr/>
    </dgm:pt>
    <dgm:pt modelId="{0463A40C-2205-4975-87B4-380A9BBEEE2D}" type="pres">
      <dgm:prSet presAssocID="{6F9F8FD8-6840-45D7-B5F0-9BC85CD7180A}" presName="sibTrans" presStyleCnt="0"/>
      <dgm:spPr/>
    </dgm:pt>
    <dgm:pt modelId="{9DFA74ED-12DE-41C0-ADD1-BE22232FE8EA}" type="pres">
      <dgm:prSet presAssocID="{43030564-2F48-49F7-B54E-8F7D441E60A5}" presName="node" presStyleLbl="node1" presStyleIdx="9" presStyleCnt="11">
        <dgm:presLayoutVars>
          <dgm:bulletEnabled val="1"/>
        </dgm:presLayoutVars>
      </dgm:prSet>
      <dgm:spPr/>
    </dgm:pt>
    <dgm:pt modelId="{2BA2B5C6-366C-44E4-A859-5100A0CFB2A9}" type="pres">
      <dgm:prSet presAssocID="{EEE40DC8-1D51-4BA7-9A7A-2749B664CCD6}" presName="sibTrans" presStyleCnt="0"/>
      <dgm:spPr/>
    </dgm:pt>
    <dgm:pt modelId="{53D10E4F-D8DB-4525-80D4-C7C94FF253B3}" type="pres">
      <dgm:prSet presAssocID="{03CBDD73-A336-4B61-9688-98FEF238389C}" presName="node" presStyleLbl="node1" presStyleIdx="10" presStyleCnt="11">
        <dgm:presLayoutVars>
          <dgm:bulletEnabled val="1"/>
        </dgm:presLayoutVars>
      </dgm:prSet>
      <dgm:spPr/>
    </dgm:pt>
  </dgm:ptLst>
  <dgm:cxnLst>
    <dgm:cxn modelId="{09185B0A-17EF-421C-B06A-0E78EC2EEC35}" srcId="{5A6F0152-E498-4FB4-BFC7-20437F968391}" destId="{43030564-2F48-49F7-B54E-8F7D441E60A5}" srcOrd="9" destOrd="0" parTransId="{BAD0B363-1A9C-488C-87F0-C588ADFB4677}" sibTransId="{EEE40DC8-1D51-4BA7-9A7A-2749B664CCD6}"/>
    <dgm:cxn modelId="{3F1CAA0A-8911-4672-BB11-8AD813CB9C12}" srcId="{5A6F0152-E498-4FB4-BFC7-20437F968391}" destId="{95ACB973-1832-41F6-A329-50E0D10B8EA1}" srcOrd="8" destOrd="0" parTransId="{3AE69D76-0D34-4833-B94D-23BC398D455C}" sibTransId="{6F9F8FD8-6840-45D7-B5F0-9BC85CD7180A}"/>
    <dgm:cxn modelId="{A78B4B0B-8650-4D7B-B076-3186045C5424}" type="presOf" srcId="{DEEEA6E6-2B16-46F4-B55B-BA877ACC944C}" destId="{F27E11AF-F691-477A-A7A9-9A66E6E58731}" srcOrd="0" destOrd="0" presId="urn:microsoft.com/office/officeart/2005/8/layout/default"/>
    <dgm:cxn modelId="{D150A81D-CA0B-4C1F-BE16-D1A7F0B6F65F}" srcId="{5A6F0152-E498-4FB4-BFC7-20437F968391}" destId="{7CBCB895-B91A-40E2-B06F-940740DC8D21}" srcOrd="2" destOrd="0" parTransId="{4A10CDC2-736E-4B85-A8A5-42CB035CCB25}" sibTransId="{42B50006-9FD4-4542-BA8E-6AC0A310E2E5}"/>
    <dgm:cxn modelId="{79C8AA1E-0AA4-4425-8F27-D1AA56904B5E}" type="presOf" srcId="{84A8020A-C7FC-4ED5-9F72-DE64ABB4C2B2}" destId="{97276AA3-F4D9-43A0-9977-A95147F15A5F}" srcOrd="0" destOrd="0" presId="urn:microsoft.com/office/officeart/2005/8/layout/default"/>
    <dgm:cxn modelId="{8965AE28-8ABD-483C-A29D-7EE62DAAE301}" srcId="{5A6F0152-E498-4FB4-BFC7-20437F968391}" destId="{84A8020A-C7FC-4ED5-9F72-DE64ABB4C2B2}" srcOrd="1" destOrd="0" parTransId="{A8EF1E48-B95E-408A-A37B-ED44EA9FA9AA}" sibTransId="{2F1EA4AF-2BCF-4426-990A-7D1CB6A323AE}"/>
    <dgm:cxn modelId="{AA81CD2F-43F4-49F1-B0DB-7F6EACFF465B}" srcId="{5A6F0152-E498-4FB4-BFC7-20437F968391}" destId="{8C85E620-D2C3-4990-B381-2D50E888F4D2}" srcOrd="7" destOrd="0" parTransId="{F2F80663-D645-42CB-8204-60253B41A6E8}" sibTransId="{43E086B7-C5C0-40D9-8674-C9B1FB432C42}"/>
    <dgm:cxn modelId="{ADD6C139-1B2A-4B5B-B0DD-F6ADC6F1442A}" type="presOf" srcId="{6FA72AF9-49F7-4939-A92F-7AF794201DA9}" destId="{EEC627D9-026C-4751-B1EB-0956117479A7}" srcOrd="0" destOrd="0" presId="urn:microsoft.com/office/officeart/2005/8/layout/default"/>
    <dgm:cxn modelId="{F399AF5B-0310-4364-AC86-95F6C0FEAC64}" srcId="{5A6F0152-E498-4FB4-BFC7-20437F968391}" destId="{86F04639-8B59-43A1-8942-7733609C88B2}" srcOrd="4" destOrd="0" parTransId="{522C5C61-FC95-40CC-9A0E-C1AB061F0809}" sibTransId="{7C3AEFE2-7B3C-4A50-B33E-0FB1FD8AAEB4}"/>
    <dgm:cxn modelId="{79A3FF42-5453-4F1C-9383-AAA587644534}" type="presOf" srcId="{86F04639-8B59-43A1-8942-7733609C88B2}" destId="{8D95D20A-AEAA-4085-AB76-EB6304F29892}" srcOrd="0" destOrd="0" presId="urn:microsoft.com/office/officeart/2005/8/layout/default"/>
    <dgm:cxn modelId="{625B844E-8629-4A76-B2FB-C91C88291ADE}" srcId="{5A6F0152-E498-4FB4-BFC7-20437F968391}" destId="{DEEEA6E6-2B16-46F4-B55B-BA877ACC944C}" srcOrd="5" destOrd="0" parTransId="{7CFA1DDB-22A0-403A-85D3-DB0A9DF95502}" sibTransId="{A0596CB8-726F-4144-97D2-F82CD56C62D8}"/>
    <dgm:cxn modelId="{AC16217B-2125-4876-8A09-B780456D4281}" type="presOf" srcId="{43030564-2F48-49F7-B54E-8F7D441E60A5}" destId="{9DFA74ED-12DE-41C0-ADD1-BE22232FE8EA}" srcOrd="0" destOrd="0" presId="urn:microsoft.com/office/officeart/2005/8/layout/default"/>
    <dgm:cxn modelId="{DDAD047E-2E32-4416-AE32-0DC9EF9C95B5}" type="presOf" srcId="{8C85E620-D2C3-4990-B381-2D50E888F4D2}" destId="{FEBBFE58-186F-49CB-AF9C-D4245EE2967D}" srcOrd="0" destOrd="0" presId="urn:microsoft.com/office/officeart/2005/8/layout/default"/>
    <dgm:cxn modelId="{63E46683-9595-4EE6-A1AC-26886782145C}" type="presOf" srcId="{279327D8-E851-40CE-8614-97EBD7C400DE}" destId="{5DEBFC6A-36BE-4532-AB87-131D7D1C6D48}" srcOrd="0" destOrd="0" presId="urn:microsoft.com/office/officeart/2005/8/layout/default"/>
    <dgm:cxn modelId="{C78D3B85-6234-463D-BE95-624253148994}" type="presOf" srcId="{03CBDD73-A336-4B61-9688-98FEF238389C}" destId="{53D10E4F-D8DB-4525-80D4-C7C94FF253B3}" srcOrd="0" destOrd="0" presId="urn:microsoft.com/office/officeart/2005/8/layout/default"/>
    <dgm:cxn modelId="{439E428B-0EF6-4008-92DF-061A5DFFAE91}" type="presOf" srcId="{95ACB973-1832-41F6-A329-50E0D10B8EA1}" destId="{F22C0211-7412-41F7-8F8A-9C4DFE039C69}" srcOrd="0" destOrd="0" presId="urn:microsoft.com/office/officeart/2005/8/layout/default"/>
    <dgm:cxn modelId="{8C89F390-CC37-4B36-BB69-EED3F75F591E}" type="presOf" srcId="{7CBCB895-B91A-40E2-B06F-940740DC8D21}" destId="{6ADD4594-4FEE-476E-B0F5-24EACE3ADD66}" srcOrd="0" destOrd="0" presId="urn:microsoft.com/office/officeart/2005/8/layout/default"/>
    <dgm:cxn modelId="{D251879C-7EEB-4FD2-9605-B6D641F52A5C}" srcId="{5A6F0152-E498-4FB4-BFC7-20437F968391}" destId="{6FA72AF9-49F7-4939-A92F-7AF794201DA9}" srcOrd="6" destOrd="0" parTransId="{4AC7A2D3-593A-4A13-9EAF-495026F7BD72}" sibTransId="{47DE629C-58E4-4F28-9E5A-43A3C73D7A32}"/>
    <dgm:cxn modelId="{B1389DA9-E87C-4993-B328-E28F8260F389}" srcId="{5A6F0152-E498-4FB4-BFC7-20437F968391}" destId="{03CBDD73-A336-4B61-9688-98FEF238389C}" srcOrd="10" destOrd="0" parTransId="{4D2D1CDE-65D0-47C5-8472-107CB76A06B7}" sibTransId="{22EFB665-E065-49EB-BE38-8F7F658B2214}"/>
    <dgm:cxn modelId="{907525AE-383E-47BE-B0A0-3874D47B13FB}" srcId="{5A6F0152-E498-4FB4-BFC7-20437F968391}" destId="{279327D8-E851-40CE-8614-97EBD7C400DE}" srcOrd="0" destOrd="0" parTransId="{8AF4A4D7-28B1-4532-BCB2-7EEC030B3CC7}" sibTransId="{C6157F1C-F02C-40CA-A4F5-296FD8CD40CC}"/>
    <dgm:cxn modelId="{765885BE-EAA4-4433-B78E-4DCAAC8A5D01}" type="presOf" srcId="{5A6F0152-E498-4FB4-BFC7-20437F968391}" destId="{03B67892-3113-4E49-88E4-A35A60BE3BBE}" srcOrd="0" destOrd="0" presId="urn:microsoft.com/office/officeart/2005/8/layout/default"/>
    <dgm:cxn modelId="{FB0FD5DC-E466-476A-8A90-55577AE11007}" srcId="{5A6F0152-E498-4FB4-BFC7-20437F968391}" destId="{A8A4D44F-3D57-4EBB-9113-EF60E69DC3BE}" srcOrd="3" destOrd="0" parTransId="{5F2917DE-52DF-4662-9798-D8C7EE0804B3}" sibTransId="{51585E5E-FAB6-421F-9F7F-5634DC5B6018}"/>
    <dgm:cxn modelId="{D2B097F8-984D-4851-80B9-29EB0CEFE8EA}" type="presOf" srcId="{A8A4D44F-3D57-4EBB-9113-EF60E69DC3BE}" destId="{40D9BB4F-7747-421E-A8AA-E0D99C176FF9}" srcOrd="0" destOrd="0" presId="urn:microsoft.com/office/officeart/2005/8/layout/default"/>
    <dgm:cxn modelId="{F333F2D6-B276-4B39-9158-1DC65DC47032}" type="presParOf" srcId="{03B67892-3113-4E49-88E4-A35A60BE3BBE}" destId="{5DEBFC6A-36BE-4532-AB87-131D7D1C6D48}" srcOrd="0" destOrd="0" presId="urn:microsoft.com/office/officeart/2005/8/layout/default"/>
    <dgm:cxn modelId="{D1CC8ED5-0DA3-490E-ADE2-1CFB798EE7F4}" type="presParOf" srcId="{03B67892-3113-4E49-88E4-A35A60BE3BBE}" destId="{EFC2F7FA-5E79-413B-91B3-350A24911C44}" srcOrd="1" destOrd="0" presId="urn:microsoft.com/office/officeart/2005/8/layout/default"/>
    <dgm:cxn modelId="{292CFB88-AF01-49CC-8116-A09B3C34053F}" type="presParOf" srcId="{03B67892-3113-4E49-88E4-A35A60BE3BBE}" destId="{97276AA3-F4D9-43A0-9977-A95147F15A5F}" srcOrd="2" destOrd="0" presId="urn:microsoft.com/office/officeart/2005/8/layout/default"/>
    <dgm:cxn modelId="{06B13EED-F4D1-44FF-8660-5E7A2C5C10CE}" type="presParOf" srcId="{03B67892-3113-4E49-88E4-A35A60BE3BBE}" destId="{62B5440D-6D79-4097-A6DC-5D7CFDE282C4}" srcOrd="3" destOrd="0" presId="urn:microsoft.com/office/officeart/2005/8/layout/default"/>
    <dgm:cxn modelId="{E4B686BA-BA3B-4CE6-8099-3899A9D41EED}" type="presParOf" srcId="{03B67892-3113-4E49-88E4-A35A60BE3BBE}" destId="{6ADD4594-4FEE-476E-B0F5-24EACE3ADD66}" srcOrd="4" destOrd="0" presId="urn:microsoft.com/office/officeart/2005/8/layout/default"/>
    <dgm:cxn modelId="{02D32CB7-5AA2-4814-8F3B-BD1AEE72E407}" type="presParOf" srcId="{03B67892-3113-4E49-88E4-A35A60BE3BBE}" destId="{0505461B-8A04-4BE6-94B9-B3D5845023FE}" srcOrd="5" destOrd="0" presId="urn:microsoft.com/office/officeart/2005/8/layout/default"/>
    <dgm:cxn modelId="{2090569F-A947-40DD-A868-F9DE0B36F60D}" type="presParOf" srcId="{03B67892-3113-4E49-88E4-A35A60BE3BBE}" destId="{40D9BB4F-7747-421E-A8AA-E0D99C176FF9}" srcOrd="6" destOrd="0" presId="urn:microsoft.com/office/officeart/2005/8/layout/default"/>
    <dgm:cxn modelId="{55F402E6-1A63-44EE-9F98-D70ECA247506}" type="presParOf" srcId="{03B67892-3113-4E49-88E4-A35A60BE3BBE}" destId="{5D6B54E5-7040-4A4D-B849-DEB6E53B7B69}" srcOrd="7" destOrd="0" presId="urn:microsoft.com/office/officeart/2005/8/layout/default"/>
    <dgm:cxn modelId="{3FF1ADC9-D2B6-4F7E-9434-152D0093AA73}" type="presParOf" srcId="{03B67892-3113-4E49-88E4-A35A60BE3BBE}" destId="{8D95D20A-AEAA-4085-AB76-EB6304F29892}" srcOrd="8" destOrd="0" presId="urn:microsoft.com/office/officeart/2005/8/layout/default"/>
    <dgm:cxn modelId="{FB658917-4249-4A88-B7E7-9BE3B3BFB0AC}" type="presParOf" srcId="{03B67892-3113-4E49-88E4-A35A60BE3BBE}" destId="{2B3966B1-B6F9-4728-8DC7-077270269A74}" srcOrd="9" destOrd="0" presId="urn:microsoft.com/office/officeart/2005/8/layout/default"/>
    <dgm:cxn modelId="{93EEE157-3F2F-4417-B9BC-3ACF43FF61AD}" type="presParOf" srcId="{03B67892-3113-4E49-88E4-A35A60BE3BBE}" destId="{F27E11AF-F691-477A-A7A9-9A66E6E58731}" srcOrd="10" destOrd="0" presId="urn:microsoft.com/office/officeart/2005/8/layout/default"/>
    <dgm:cxn modelId="{EE274FC6-B340-4A1B-8D43-E1B0A859FDF1}" type="presParOf" srcId="{03B67892-3113-4E49-88E4-A35A60BE3BBE}" destId="{758E396B-84D5-4AB5-A189-195EAAF0BAF9}" srcOrd="11" destOrd="0" presId="urn:microsoft.com/office/officeart/2005/8/layout/default"/>
    <dgm:cxn modelId="{C58DC382-0384-4707-92E8-1E126CA350B7}" type="presParOf" srcId="{03B67892-3113-4E49-88E4-A35A60BE3BBE}" destId="{EEC627D9-026C-4751-B1EB-0956117479A7}" srcOrd="12" destOrd="0" presId="urn:microsoft.com/office/officeart/2005/8/layout/default"/>
    <dgm:cxn modelId="{C99764B1-C0AA-41F6-9B3F-F8D3A507AB76}" type="presParOf" srcId="{03B67892-3113-4E49-88E4-A35A60BE3BBE}" destId="{780B76ED-08F4-4206-B5C0-6EAB1A1FE112}" srcOrd="13" destOrd="0" presId="urn:microsoft.com/office/officeart/2005/8/layout/default"/>
    <dgm:cxn modelId="{9D2297D1-C6FA-4042-9402-93BC95505570}" type="presParOf" srcId="{03B67892-3113-4E49-88E4-A35A60BE3BBE}" destId="{FEBBFE58-186F-49CB-AF9C-D4245EE2967D}" srcOrd="14" destOrd="0" presId="urn:microsoft.com/office/officeart/2005/8/layout/default"/>
    <dgm:cxn modelId="{C15732F8-CCEE-49FC-8F06-6DDEB7766696}" type="presParOf" srcId="{03B67892-3113-4E49-88E4-A35A60BE3BBE}" destId="{9E397E31-C92B-4872-8A85-0EC1E9C06C0C}" srcOrd="15" destOrd="0" presId="urn:microsoft.com/office/officeart/2005/8/layout/default"/>
    <dgm:cxn modelId="{8C0732C2-F69B-4B04-8090-7B4C4D2D3AC0}" type="presParOf" srcId="{03B67892-3113-4E49-88E4-A35A60BE3BBE}" destId="{F22C0211-7412-41F7-8F8A-9C4DFE039C69}" srcOrd="16" destOrd="0" presId="urn:microsoft.com/office/officeart/2005/8/layout/default"/>
    <dgm:cxn modelId="{1A086BDA-D1F3-41C1-89DF-5CA6D654C687}" type="presParOf" srcId="{03B67892-3113-4E49-88E4-A35A60BE3BBE}" destId="{0463A40C-2205-4975-87B4-380A9BBEEE2D}" srcOrd="17" destOrd="0" presId="urn:microsoft.com/office/officeart/2005/8/layout/default"/>
    <dgm:cxn modelId="{A83109E7-CC03-43AD-8846-236035F74F0C}" type="presParOf" srcId="{03B67892-3113-4E49-88E4-A35A60BE3BBE}" destId="{9DFA74ED-12DE-41C0-ADD1-BE22232FE8EA}" srcOrd="18" destOrd="0" presId="urn:microsoft.com/office/officeart/2005/8/layout/default"/>
    <dgm:cxn modelId="{E642CED6-E566-40AE-BA53-1CE49B136CB9}" type="presParOf" srcId="{03B67892-3113-4E49-88E4-A35A60BE3BBE}" destId="{2BA2B5C6-366C-44E4-A859-5100A0CFB2A9}" srcOrd="19" destOrd="0" presId="urn:microsoft.com/office/officeart/2005/8/layout/default"/>
    <dgm:cxn modelId="{72BE15E8-F2CD-410E-95B1-C8E14C0A7AEF}" type="presParOf" srcId="{03B67892-3113-4E49-88E4-A35A60BE3BBE}" destId="{53D10E4F-D8DB-4525-80D4-C7C94FF253B3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683AB-99EF-475D-9FC1-7A3A269322CC}">
      <dsp:nvSpPr>
        <dsp:cNvPr id="0" name=""/>
        <dsp:cNvSpPr/>
      </dsp:nvSpPr>
      <dsp:spPr>
        <a:xfrm>
          <a:off x="0" y="745013"/>
          <a:ext cx="3629025" cy="2177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Merja haluaisi lastenohjaajaksi, mutta ei tiedä, kestääkö hermot lapsia.</a:t>
          </a:r>
          <a:endParaRPr lang="en-US" sz="2100" kern="1200" dirty="0"/>
        </a:p>
      </dsp:txBody>
      <dsp:txXfrm>
        <a:off x="0" y="745013"/>
        <a:ext cx="3629025" cy="2177415"/>
      </dsp:txXfrm>
    </dsp:sp>
    <dsp:sp modelId="{06393FF5-F829-4824-8283-96DCC63DD2AA}">
      <dsp:nvSpPr>
        <dsp:cNvPr id="0" name=""/>
        <dsp:cNvSpPr/>
      </dsp:nvSpPr>
      <dsp:spPr>
        <a:xfrm>
          <a:off x="3991927" y="745013"/>
          <a:ext cx="3629025" cy="2177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Milla haluaisi mennä lukioon, mutta pelkää, onko siellä liian vaikeaa.</a:t>
          </a:r>
          <a:endParaRPr lang="en-US" sz="2100" kern="1200"/>
        </a:p>
      </dsp:txBody>
      <dsp:txXfrm>
        <a:off x="3991927" y="745013"/>
        <a:ext cx="3629025" cy="2177415"/>
      </dsp:txXfrm>
    </dsp:sp>
    <dsp:sp modelId="{614CAF52-8840-4AE8-B1FE-CA350C5EA2CA}">
      <dsp:nvSpPr>
        <dsp:cNvPr id="0" name=""/>
        <dsp:cNvSpPr/>
      </dsp:nvSpPr>
      <dsp:spPr>
        <a:xfrm>
          <a:off x="7983855" y="745013"/>
          <a:ext cx="3629025" cy="2177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Marjutilla on lievä lukivaikeus ja oppiminen tuntui vaikealta &amp; hitaalta. Olisipa kiva saada vähän parempi todistus.</a:t>
          </a:r>
          <a:endParaRPr lang="en-US" sz="2100" kern="1200"/>
        </a:p>
      </dsp:txBody>
      <dsp:txXfrm>
        <a:off x="7983855" y="745013"/>
        <a:ext cx="3629025" cy="2177415"/>
      </dsp:txXfrm>
    </dsp:sp>
    <dsp:sp modelId="{15D5B77C-F1B9-4961-81D0-00178104AA5D}">
      <dsp:nvSpPr>
        <dsp:cNvPr id="0" name=""/>
        <dsp:cNvSpPr/>
      </dsp:nvSpPr>
      <dsp:spPr>
        <a:xfrm>
          <a:off x="1995963" y="3285331"/>
          <a:ext cx="3629025" cy="2177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/>
            <a:t>Erkkoa ei ruotsi napannut yläkoulussa. Nyt harmittaa, sillä Erkko luuli, että poliisikoulussa täytyy opiskella ruotsia. Ja tietysti myös lukiossa, johon hän pääsi juuri ja juuri hipoen.</a:t>
          </a:r>
          <a:endParaRPr lang="en-US" sz="2100" kern="1200"/>
        </a:p>
      </dsp:txBody>
      <dsp:txXfrm>
        <a:off x="1995963" y="3285331"/>
        <a:ext cx="3629025" cy="2177415"/>
      </dsp:txXfrm>
    </dsp:sp>
    <dsp:sp modelId="{7A4FC063-3F9B-44BD-AE70-A2C4FC8523CE}">
      <dsp:nvSpPr>
        <dsp:cNvPr id="0" name=""/>
        <dsp:cNvSpPr/>
      </dsp:nvSpPr>
      <dsp:spPr>
        <a:xfrm>
          <a:off x="5987891" y="3285331"/>
          <a:ext cx="3629025" cy="21774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100" kern="1200" dirty="0"/>
            <a:t>Tytti ei tiedä yhtään, mitä ammattia haluaa opiskella. Ehkä farmaseutti tai eläintenhoitaja, tai hotellivirkailija tai kirjanpitäjä, tai…</a:t>
          </a:r>
          <a:endParaRPr lang="en-US" sz="2100" kern="1200" dirty="0"/>
        </a:p>
      </dsp:txBody>
      <dsp:txXfrm>
        <a:off x="5987891" y="3285331"/>
        <a:ext cx="3629025" cy="21774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BFC6A-36BE-4532-AB87-131D7D1C6D48}">
      <dsp:nvSpPr>
        <dsp:cNvPr id="0" name=""/>
        <dsp:cNvSpPr/>
      </dsp:nvSpPr>
      <dsp:spPr>
        <a:xfrm>
          <a:off x="250266" y="1815"/>
          <a:ext cx="1781264" cy="10687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Tähtiretkiä			</a:t>
          </a:r>
          <a:endParaRPr lang="en-US" sz="1800" kern="1200"/>
        </a:p>
      </dsp:txBody>
      <dsp:txXfrm>
        <a:off x="250266" y="1815"/>
        <a:ext cx="1781264" cy="1068758"/>
      </dsp:txXfrm>
    </dsp:sp>
    <dsp:sp modelId="{97276AA3-F4D9-43A0-9977-A95147F15A5F}">
      <dsp:nvSpPr>
        <dsp:cNvPr id="0" name=""/>
        <dsp:cNvSpPr/>
      </dsp:nvSpPr>
      <dsp:spPr>
        <a:xfrm>
          <a:off x="2209657" y="1815"/>
          <a:ext cx="1781264" cy="10687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Historian mysteerit</a:t>
          </a:r>
          <a:endParaRPr lang="en-US" sz="1800" kern="1200"/>
        </a:p>
      </dsp:txBody>
      <dsp:txXfrm>
        <a:off x="2209657" y="1815"/>
        <a:ext cx="1781264" cy="1068758"/>
      </dsp:txXfrm>
    </dsp:sp>
    <dsp:sp modelId="{6ADD4594-4FEE-476E-B0F5-24EACE3ADD66}">
      <dsp:nvSpPr>
        <dsp:cNvPr id="0" name=""/>
        <dsp:cNvSpPr/>
      </dsp:nvSpPr>
      <dsp:spPr>
        <a:xfrm>
          <a:off x="4169047" y="1815"/>
          <a:ext cx="1781264" cy="10687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Elokuvakurssi</a:t>
          </a:r>
          <a:endParaRPr lang="en-US" sz="1800" kern="1200"/>
        </a:p>
      </dsp:txBody>
      <dsp:txXfrm>
        <a:off x="4169047" y="1815"/>
        <a:ext cx="1781264" cy="1068758"/>
      </dsp:txXfrm>
    </dsp:sp>
    <dsp:sp modelId="{40D9BB4F-7747-421E-A8AA-E0D99C176FF9}">
      <dsp:nvSpPr>
        <dsp:cNvPr id="0" name=""/>
        <dsp:cNvSpPr/>
      </dsp:nvSpPr>
      <dsp:spPr>
        <a:xfrm>
          <a:off x="6128438" y="1815"/>
          <a:ext cx="1781264" cy="10687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Latinalaiset tanssit</a:t>
          </a:r>
          <a:endParaRPr lang="en-US" sz="1800" kern="1200"/>
        </a:p>
      </dsp:txBody>
      <dsp:txXfrm>
        <a:off x="6128438" y="1815"/>
        <a:ext cx="1781264" cy="1068758"/>
      </dsp:txXfrm>
    </dsp:sp>
    <dsp:sp modelId="{8D95D20A-AEAA-4085-AB76-EB6304F29892}">
      <dsp:nvSpPr>
        <dsp:cNvPr id="0" name=""/>
        <dsp:cNvSpPr/>
      </dsp:nvSpPr>
      <dsp:spPr>
        <a:xfrm>
          <a:off x="8087829" y="1815"/>
          <a:ext cx="1781264" cy="106875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Hyvinvointi- ja elämänhallinta</a:t>
          </a:r>
          <a:endParaRPr lang="en-US" sz="1800" kern="1200"/>
        </a:p>
      </dsp:txBody>
      <dsp:txXfrm>
        <a:off x="8087829" y="1815"/>
        <a:ext cx="1781264" cy="1068758"/>
      </dsp:txXfrm>
    </dsp:sp>
    <dsp:sp modelId="{F27E11AF-F691-477A-A7A9-9A66E6E58731}">
      <dsp:nvSpPr>
        <dsp:cNvPr id="0" name=""/>
        <dsp:cNvSpPr/>
      </dsp:nvSpPr>
      <dsp:spPr>
        <a:xfrm>
          <a:off x="250266" y="1248700"/>
          <a:ext cx="1781264" cy="10687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Keitä ne on ne sankarit?</a:t>
          </a:r>
          <a:endParaRPr lang="en-US" sz="1800" kern="1200"/>
        </a:p>
      </dsp:txBody>
      <dsp:txXfrm>
        <a:off x="250266" y="1248700"/>
        <a:ext cx="1781264" cy="1068758"/>
      </dsp:txXfrm>
    </dsp:sp>
    <dsp:sp modelId="{EEC627D9-026C-4751-B1EB-0956117479A7}">
      <dsp:nvSpPr>
        <dsp:cNvPr id="0" name=""/>
        <dsp:cNvSpPr/>
      </dsp:nvSpPr>
      <dsp:spPr>
        <a:xfrm>
          <a:off x="2209657" y="1248700"/>
          <a:ext cx="1781264" cy="106875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Kestävyysurheilu</a:t>
          </a:r>
          <a:endParaRPr lang="en-US" sz="1800" kern="1200"/>
        </a:p>
      </dsp:txBody>
      <dsp:txXfrm>
        <a:off x="2209657" y="1248700"/>
        <a:ext cx="1781264" cy="1068758"/>
      </dsp:txXfrm>
    </dsp:sp>
    <dsp:sp modelId="{FEBBFE58-186F-49CB-AF9C-D4245EE2967D}">
      <dsp:nvSpPr>
        <dsp:cNvPr id="0" name=""/>
        <dsp:cNvSpPr/>
      </dsp:nvSpPr>
      <dsp:spPr>
        <a:xfrm>
          <a:off x="4169047" y="1248700"/>
          <a:ext cx="1781264" cy="106875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Maailman tylsin kurssi</a:t>
          </a:r>
          <a:endParaRPr lang="en-US" sz="1800" kern="1200"/>
        </a:p>
      </dsp:txBody>
      <dsp:txXfrm>
        <a:off x="4169047" y="1248700"/>
        <a:ext cx="1781264" cy="1068758"/>
      </dsp:txXfrm>
    </dsp:sp>
    <dsp:sp modelId="{F22C0211-7412-41F7-8F8A-9C4DFE039C69}">
      <dsp:nvSpPr>
        <dsp:cNvPr id="0" name=""/>
        <dsp:cNvSpPr/>
      </dsp:nvSpPr>
      <dsp:spPr>
        <a:xfrm>
          <a:off x="6128438" y="1248700"/>
          <a:ext cx="1781264" cy="10687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4H-yrittäjyyskurssi</a:t>
          </a:r>
          <a:endParaRPr lang="en-US" sz="1800" kern="1200"/>
        </a:p>
      </dsp:txBody>
      <dsp:txXfrm>
        <a:off x="6128438" y="1248700"/>
        <a:ext cx="1781264" cy="1068758"/>
      </dsp:txXfrm>
    </dsp:sp>
    <dsp:sp modelId="{9DFA74ED-12DE-41C0-ADD1-BE22232FE8EA}">
      <dsp:nvSpPr>
        <dsp:cNvPr id="0" name=""/>
        <dsp:cNvSpPr/>
      </dsp:nvSpPr>
      <dsp:spPr>
        <a:xfrm>
          <a:off x="8087829" y="1248700"/>
          <a:ext cx="1781264" cy="106875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Venäjän maantiede</a:t>
          </a:r>
          <a:endParaRPr lang="en-US" sz="1800" kern="1200"/>
        </a:p>
      </dsp:txBody>
      <dsp:txXfrm>
        <a:off x="8087829" y="1248700"/>
        <a:ext cx="1781264" cy="1068758"/>
      </dsp:txXfrm>
    </dsp:sp>
    <dsp:sp modelId="{53D10E4F-D8DB-4525-80D4-C7C94FF253B3}">
      <dsp:nvSpPr>
        <dsp:cNvPr id="0" name=""/>
        <dsp:cNvSpPr/>
      </dsp:nvSpPr>
      <dsp:spPr>
        <a:xfrm>
          <a:off x="4169047" y="2495585"/>
          <a:ext cx="1781264" cy="10687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Matka maailman ympäri</a:t>
          </a:r>
          <a:endParaRPr lang="en-US" sz="1800" kern="1200"/>
        </a:p>
      </dsp:txBody>
      <dsp:txXfrm>
        <a:off x="4169047" y="2495585"/>
        <a:ext cx="1781264" cy="1068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BC1407-3B4E-4EB1-B523-3068D59AB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C626E01-781A-4931-B6E8-D350B1687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33049FA-9573-4355-B5F6-0B9EF951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251F6C-6893-45F3-8875-1D44608AA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5B5EB30-91B7-489F-8DD5-4CE6D078A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69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6A54D6-0556-44A5-AE35-B9ADE604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A9C4323-7D67-42B8-AD2E-B1BD465DC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9D720FA-433D-46E7-996D-C82EC8FE9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FA05AF-197E-483A-80EA-BD85B7797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D4DC34-1D62-4B86-A1F5-32FDDB20F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2506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A8153C17-CDEA-46EE-A027-ADB7FC915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E759D79-E544-469D-B5DC-4E58418A5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4B4732-5295-4144-8AEC-3899D9A31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35D488B-B25C-4E85-8722-2889B772C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C18D230-2278-4E58-A057-056BF2D0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118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94E025-6DB1-4142-AB5E-067095F3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A4D21C9-D9D2-4DBC-93EB-78BC5F213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3AFEE69-4C9B-45C9-9DC8-C7BCEA9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62027EE-0517-4E75-AE3C-95DCCAAD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449356-7B75-4CA2-B4D7-31BD04681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520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2B62490-6060-4A4D-BAF3-41BE81AE9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98C767A-05D4-49A2-BD82-B52F14D0E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594E091-6F15-4214-AF63-AFEF1701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4FCE857-E7E9-48CF-9B02-5D73790ED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DFD729-14C6-409E-B071-D2EDA4D4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0690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97A7BE-27AD-4270-956D-91E09980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1EE773-4396-4FD2-A794-EE0F2F7A5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47CBD68-7B9C-401C-B91F-FA1497196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659D5FB-4D5D-4A2E-8731-579A81FB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1428E5A-2583-4D74-9280-F8E2B91D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D0AC8B8-ABA6-4049-B033-EF7F798DC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364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6D8AA2C-64FC-4F61-A83B-7EBEC39F4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6083E5A-6DB8-4B08-9676-B7880BCEB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C3C9D4D-6366-4186-91F4-0EA9D6CE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07859AC-E028-4B7C-924F-4F1A20FC18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F963B24-45FF-4307-ACEB-ABD28FEF4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CFB19764-7B1A-4B30-A5C5-F649E0C6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3097B58-08AF-4E6C-A092-1EE2B7BD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1A8DD9B-8B67-412B-B567-D63DD1F5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8979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D55FAD-FE9B-49C5-9BD5-CA8D470B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5A8C1FF-5FED-4EAF-BD21-68D53F55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3B863B4-A80B-4432-A4C2-F69CC11F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50F133-813D-4C56-97CF-4955C8A4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6177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04645CD-7A42-4136-910A-00A2695D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2EC426C-287B-4784-AF71-181800FB5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D011028-9486-4C31-A04D-4C66E8F0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491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297FB6-154D-4DEC-907E-BFBCD5EE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18BED5-A103-4BCC-9CA0-F9506A5D9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455064B-AB45-42D4-9F91-C1F9B2BCD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C4926FE-73DD-4924-8988-1135457EC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00D5D53-EE34-4164-A2A1-F90F0F346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55DFC70-FF3C-4ECB-9A72-D6F56499E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586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B6F16C-7479-450C-A680-3459E7ABB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46D9554-8CAE-457D-BB34-04FFF6D4E1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2F14288-E648-4C0E-B3F0-3B218E6CD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C766047-BEE2-4CD2-BF0D-1A773BCE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A35650D-CE9C-4BB5-851C-39956C53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5F2D958-F458-430F-8A75-70E2B1907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542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8CDBBAE-9A5D-481C-8BD1-24D821D2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B8B7EB3-33B3-4AE8-B99C-D3976A9A8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BCC626-CE06-46B0-B6EB-07674EAF5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84FA3-2DA6-48E4-A630-F72B929822D0}" type="datetimeFigureOut">
              <a:rPr lang="fi-FI" smtClean="0"/>
              <a:t>28.11.2024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5EDE001-2944-4E36-B148-01B99B9DC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35228F-65CD-488A-8A05-969653249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185D6-5843-4EB7-8CEA-5C6B917B9FC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629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ruoho, rakennus, taivas, ulko&#10;&#10;Kuvaus luotu automaattisesti">
            <a:extLst>
              <a:ext uri="{FF2B5EF4-FFF2-40B4-BE49-F238E27FC236}">
                <a16:creationId xmlns:a16="http://schemas.microsoft.com/office/drawing/2014/main" id="{85BE705C-F88A-460E-8E06-8F5FEEC73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1" name="Rectangle 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EAF7CF1-EF84-4671-9C01-43DD58A3E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5200" dirty="0"/>
              <a:t>PORTAANPÄÄ</a:t>
            </a:r>
          </a:p>
        </p:txBody>
      </p:sp>
    </p:spTree>
    <p:extLst>
      <p:ext uri="{BB962C8B-B14F-4D97-AF65-F5344CB8AC3E}">
        <p14:creationId xmlns:p14="http://schemas.microsoft.com/office/powerpoint/2010/main" val="3105024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308F8-CF7F-4018-9A40-460DDA5FA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dirty="0"/>
              <a:t>Portaanpään lukio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4A84289-6C4D-4B11-8636-5C3FF53C1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56" y="2743433"/>
            <a:ext cx="5868932" cy="3041136"/>
          </a:xfrm>
        </p:spPr>
        <p:txBody>
          <a:bodyPr>
            <a:normAutofit/>
          </a:bodyPr>
          <a:lstStyle/>
          <a:p>
            <a:pPr marL="0" indent="0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buNone/>
              <a:defRPr/>
            </a:pPr>
            <a:r>
              <a:rPr lang="fi-FI" altLang="fi-FI" sz="2600" b="1" dirty="0">
                <a:solidFill>
                  <a:schemeClr val="accent2">
                    <a:lumMod val="75000"/>
                  </a:schemeClr>
                </a:solidFill>
              </a:rPr>
              <a:t>Aikuislukio – Mikä se on?</a:t>
            </a:r>
          </a:p>
          <a:p>
            <a:pPr marL="0" indent="0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buNone/>
              <a:defRPr/>
            </a:pPr>
            <a:endParaRPr lang="fi-FI" altLang="fi-FI" sz="2600" b="1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600" dirty="0"/>
              <a:t>Pienet ryhmät</a:t>
            </a: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600" dirty="0"/>
              <a:t>Avoimen korkeakoulun verkko-opinnot</a:t>
            </a:r>
          </a:p>
          <a:p>
            <a:pPr eaLnBrk="1" hangingPunct="1"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  <a:defRPr/>
            </a:pPr>
            <a:r>
              <a:rPr lang="fi-FI" altLang="fi-FI" sz="2600" dirty="0"/>
              <a:t>Jatkuva haku </a:t>
            </a:r>
          </a:p>
          <a:p>
            <a:endParaRPr lang="fi-FI" sz="20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E2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 descr="Kuva, joka sisältää kohteen henkilö, vaate, piha-, Ihmisen kasvot&#10;&#10;Kuvaus luotu automaattisesti">
            <a:extLst>
              <a:ext uri="{FF2B5EF4-FFF2-40B4-BE49-F238E27FC236}">
                <a16:creationId xmlns:a16="http://schemas.microsoft.com/office/drawing/2014/main" id="{68F443D5-DFC0-03B3-1E3C-0E73FC64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5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F3F680A-F9A2-42A8-B567-3D04331E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411480"/>
            <a:ext cx="11131298" cy="1106424"/>
          </a:xfrm>
        </p:spPr>
        <p:txBody>
          <a:bodyPr>
            <a:normAutofit/>
          </a:bodyPr>
          <a:lstStyle/>
          <a:p>
            <a:pPr algn="ctr"/>
            <a:r>
              <a:rPr lang="fi-FI" sz="3600" dirty="0"/>
              <a:t>Kasvatus- ja ohjausalan perustutkinto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C646F0-0261-44D2-9B05-EEE14AF56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4552" y="2569078"/>
            <a:ext cx="4016328" cy="447262"/>
          </a:xfrm>
        </p:spPr>
        <p:txBody>
          <a:bodyPr anchor="ctr">
            <a:normAutofit fontScale="25000" lnSpcReduction="20000"/>
          </a:bodyPr>
          <a:lstStyle/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/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9600" dirty="0"/>
              <a:t>Varhaiskasvatuksen ja </a:t>
            </a:r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9600" dirty="0"/>
              <a:t>perhetoiminnan osaamisala</a:t>
            </a:r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>
              <a:solidFill>
                <a:schemeClr val="accent2">
                  <a:lumMod val="75000"/>
                </a:schemeClr>
              </a:solidFill>
            </a:endParaRPr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/>
          </a:p>
          <a:p>
            <a:pPr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1800" dirty="0"/>
              <a:t> </a:t>
            </a:r>
          </a:p>
          <a:p>
            <a:pPr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1800" dirty="0"/>
          </a:p>
          <a:p>
            <a:pPr marL="0" indent="0">
              <a:buNone/>
            </a:pPr>
            <a:endParaRPr lang="fi-FI" sz="18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83D3403-B39C-6B3B-3379-A4D59BD2FF40}"/>
              </a:ext>
            </a:extLst>
          </p:cNvPr>
          <p:cNvSpPr txBox="1"/>
          <p:nvPr/>
        </p:nvSpPr>
        <p:spPr>
          <a:xfrm rot="21109029">
            <a:off x="9339938" y="876212"/>
            <a:ext cx="3737587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r>
              <a:rPr lang="fi-FI" altLang="fi-FI" sz="2800" b="1" dirty="0">
                <a:solidFill>
                  <a:schemeClr val="accent2">
                    <a:lumMod val="75000"/>
                  </a:schemeClr>
                </a:solidFill>
              </a:rPr>
              <a:t>Lastenohjaaja </a:t>
            </a:r>
          </a:p>
          <a:p>
            <a:pPr eaLnBrk="1" hangingPunct="1">
              <a:spcAft>
                <a:spcPct val="20000"/>
              </a:spcAft>
              <a:buSzPct val="100000"/>
              <a:buFont typeface="Wingdings" panose="05000000000000000000" pitchFamily="2" charset="2"/>
              <a:buNone/>
            </a:pPr>
            <a:endParaRPr lang="fi-FI" altLang="fi-FI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Kuva 9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2D226E3F-B52F-84B2-C9F8-489225162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9" y="2068081"/>
            <a:ext cx="3498023" cy="3498023"/>
          </a:xfrm>
          <a:prstGeom prst="rect">
            <a:avLst/>
          </a:prstGeom>
        </p:spPr>
      </p:pic>
      <p:pic>
        <p:nvPicPr>
          <p:cNvPr id="12" name="Kuva 11" descr="Kuva, joka sisältää kohteen vaate, taapero, henkilö, jalkineet&#10;&#10;Kuvaus luotu automaattisesti">
            <a:extLst>
              <a:ext uri="{FF2B5EF4-FFF2-40B4-BE49-F238E27FC236}">
                <a16:creationId xmlns:a16="http://schemas.microsoft.com/office/drawing/2014/main" id="{C5EE10CF-2A14-9887-F939-0E5501EF6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98" y="2068081"/>
            <a:ext cx="3498023" cy="349802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A92694D-E1D9-B924-33DD-B3080B4AC540}"/>
              </a:ext>
            </a:extLst>
          </p:cNvPr>
          <p:cNvSpPr txBox="1"/>
          <p:nvPr/>
        </p:nvSpPr>
        <p:spPr>
          <a:xfrm>
            <a:off x="8306512" y="3408226"/>
            <a:ext cx="31790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chemeClr val="accent2">
                    <a:lumMod val="75000"/>
                  </a:schemeClr>
                </a:solidFill>
              </a:rPr>
              <a:t>Kaksoistutkinto</a:t>
            </a:r>
          </a:p>
          <a:p>
            <a:endParaRPr lang="fi-FI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2">
                    <a:lumMod val="75000"/>
                  </a:schemeClr>
                </a:solidFill>
              </a:rPr>
              <a:t>Pääsykokeet</a:t>
            </a:r>
          </a:p>
          <a:p>
            <a:endParaRPr lang="fi-FI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2">
                    <a:lumMod val="75000"/>
                  </a:schemeClr>
                </a:solidFill>
              </a:rPr>
              <a:t>Kv – vaihto</a:t>
            </a:r>
          </a:p>
          <a:p>
            <a:endParaRPr lang="fi-FI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i-FI" dirty="0">
                <a:solidFill>
                  <a:schemeClr val="accent2">
                    <a:lumMod val="75000"/>
                  </a:schemeClr>
                </a:solidFill>
              </a:rPr>
              <a:t>Työllistyminen hyvää</a:t>
            </a:r>
          </a:p>
        </p:txBody>
      </p:sp>
    </p:spTree>
    <p:extLst>
      <p:ext uri="{BB962C8B-B14F-4D97-AF65-F5344CB8AC3E}">
        <p14:creationId xmlns:p14="http://schemas.microsoft.com/office/powerpoint/2010/main" val="4193659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vaate, henkilö, Oppiminen, sisä-&#10;&#10;Kuvaus luotu automaattisesti">
            <a:extLst>
              <a:ext uri="{FF2B5EF4-FFF2-40B4-BE49-F238E27FC236}">
                <a16:creationId xmlns:a16="http://schemas.microsoft.com/office/drawing/2014/main" id="{A0C8EE6E-CA94-65DA-5584-89D30BA88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" b="28044"/>
          <a:stretch/>
        </p:blipFill>
        <p:spPr>
          <a:xfrm>
            <a:off x="0" y="10"/>
            <a:ext cx="966964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E3D6B10-2C94-04D4-559D-487F80959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713" y="228392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/>
              <a:t>Kasvatus</a:t>
            </a:r>
            <a:r>
              <a:rPr lang="en-US" sz="4000" b="1" dirty="0"/>
              <a:t>- ja </a:t>
            </a:r>
            <a:r>
              <a:rPr lang="en-US" sz="4000" b="1" dirty="0" err="1"/>
              <a:t>ohjausalan</a:t>
            </a:r>
            <a:r>
              <a:rPr lang="en-US" sz="4000" b="1" dirty="0"/>
              <a:t> </a:t>
            </a:r>
            <a:r>
              <a:rPr lang="en-US" sz="4000" b="1" dirty="0" err="1"/>
              <a:t>ammattitutkinto</a:t>
            </a:r>
            <a:endParaRPr lang="en-US" sz="4000" b="1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350173D-B053-4BCE-3661-93DE9EF0E89A}"/>
              </a:ext>
            </a:extLst>
          </p:cNvPr>
          <p:cNvSpPr txBox="1"/>
          <p:nvPr/>
        </p:nvSpPr>
        <p:spPr>
          <a:xfrm>
            <a:off x="8600627" y="2997619"/>
            <a:ext cx="3184974" cy="752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0" i="0" dirty="0" err="1">
                <a:effectLst/>
              </a:rPr>
              <a:t>Koulunkäynnin</a:t>
            </a:r>
            <a:r>
              <a:rPr lang="en-US" sz="2000" b="0" i="0" dirty="0">
                <a:effectLst/>
              </a:rPr>
              <a:t> ja </a:t>
            </a:r>
            <a:r>
              <a:rPr lang="en-US" sz="2000" b="0" i="0" dirty="0" err="1">
                <a:effectLst/>
              </a:rPr>
              <a:t>aamu</a:t>
            </a:r>
            <a:r>
              <a:rPr lang="en-US" sz="2000" b="0" i="0" dirty="0">
                <a:effectLst/>
              </a:rPr>
              <a:t>- ja </a:t>
            </a:r>
            <a:r>
              <a:rPr lang="en-US" sz="2000" b="0" i="0" dirty="0" err="1">
                <a:effectLst/>
              </a:rPr>
              <a:t>iltapäivätoiminnan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ohjaaja</a:t>
            </a:r>
            <a:endParaRPr lang="en-US" sz="2000" b="0" i="0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chemeClr val="accent5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27318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 descr="Kuva, joka sisältää kohteen puu, ruoho, ulko, puisto&#10;&#10;Kuvaus luotu automaattisesti">
            <a:extLst>
              <a:ext uri="{FF2B5EF4-FFF2-40B4-BE49-F238E27FC236}">
                <a16:creationId xmlns:a16="http://schemas.microsoft.com/office/drawing/2014/main" id="{7A4B77C5-710A-48F4-8C38-8C71D14F0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7" b="16369"/>
          <a:stretch/>
        </p:blipFill>
        <p:spPr>
          <a:xfrm>
            <a:off x="-3047" y="5691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E9613F9-392D-4878-B07A-2685171DE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703" y="379975"/>
            <a:ext cx="2876998" cy="1873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Vapaa-aika</a:t>
            </a:r>
            <a:endParaRPr lang="en-US" sz="40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7217B7F-5B43-4FC6-94DC-5C983C7474BD}"/>
              </a:ext>
            </a:extLst>
          </p:cNvPr>
          <p:cNvSpPr txBox="1"/>
          <p:nvPr/>
        </p:nvSpPr>
        <p:spPr>
          <a:xfrm>
            <a:off x="7591340" y="1849300"/>
            <a:ext cx="4423973" cy="39789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114300">
              <a:spcBef>
                <a:spcPct val="0"/>
              </a:spcBef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endParaRPr lang="en-US" altLang="fi-FI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114300">
              <a:spcBef>
                <a:spcPct val="0"/>
              </a:spcBef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Yhteistä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tekemistä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tai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oman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tekemisen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löytämistä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pPr marL="114300">
              <a:spcBef>
                <a:spcPct val="0"/>
              </a:spcBef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endParaRPr lang="en-US" altLang="fi-FI" sz="2000" dirty="0">
              <a:solidFill>
                <a:schemeClr val="accent1">
                  <a:lumMod val="75000"/>
                </a:schemeClr>
              </a:solidFill>
            </a:endParaRPr>
          </a:p>
          <a:p>
            <a:pPr marL="114300">
              <a:spcBef>
                <a:spcPct val="0"/>
              </a:spcBef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Leipomista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biljardia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lautapelien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pelaamista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karaokea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lentopalloa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liikuntasalissa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taidetta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kuvataideluokassa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soittamista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bändikämpässä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tai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kortin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pelaamista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fi-FI" sz="2000" dirty="0" err="1">
                <a:solidFill>
                  <a:schemeClr val="accent1">
                    <a:lumMod val="75000"/>
                  </a:schemeClr>
                </a:solidFill>
              </a:rPr>
              <a:t>kirjastossa</a:t>
            </a:r>
            <a:r>
              <a:rPr lang="en-US" altLang="fi-FI" sz="20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pPr marL="114300">
              <a:spcBef>
                <a:spcPct val="0"/>
              </a:spcBef>
              <a:spcAft>
                <a:spcPct val="20000"/>
              </a:spcAft>
              <a:buClr>
                <a:schemeClr val="accent5">
                  <a:lumMod val="60000"/>
                  <a:lumOff val="40000"/>
                </a:schemeClr>
              </a:buClr>
              <a:buSzPct val="100000"/>
            </a:pPr>
            <a:endParaRPr lang="en-US" altLang="fi-FI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71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isällön paikkamerkki 6" descr="Kuva, joka sisältää kohteen henkilö, ulko&#10;&#10;Kuvaus luotu automaattisesti">
            <a:extLst>
              <a:ext uri="{FF2B5EF4-FFF2-40B4-BE49-F238E27FC236}">
                <a16:creationId xmlns:a16="http://schemas.microsoft.com/office/drawing/2014/main" id="{A4D40080-71A1-4440-AD4F-CEA7CC5CC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2555427" y="0"/>
            <a:ext cx="9669656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F02BAD1-5277-4053-BE73-5B59300A3478}"/>
              </a:ext>
            </a:extLst>
          </p:cNvPr>
          <p:cNvSpPr txBox="1"/>
          <p:nvPr/>
        </p:nvSpPr>
        <p:spPr>
          <a:xfrm>
            <a:off x="357312" y="0"/>
            <a:ext cx="4396229" cy="2069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www.portaanpaa.fi</a:t>
            </a:r>
          </a:p>
        </p:txBody>
      </p:sp>
      <p:pic>
        <p:nvPicPr>
          <p:cNvPr id="8" name="Kuva 3" descr="uploads%2Fstory%2Fthumbnail%2F8695%2Finstagram_icon.png%2F950x534.png">
            <a:extLst>
              <a:ext uri="{FF2B5EF4-FFF2-40B4-BE49-F238E27FC236}">
                <a16:creationId xmlns:a16="http://schemas.microsoft.com/office/drawing/2014/main" id="{382F4B36-9ED6-48E6-BAC2-634F1D3DC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0" t="24516" r="34880" b="24516"/>
          <a:stretch>
            <a:fillRect/>
          </a:stretch>
        </p:blipFill>
        <p:spPr bwMode="auto">
          <a:xfrm>
            <a:off x="533399" y="1411658"/>
            <a:ext cx="518165" cy="49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3D391DC6-EE99-4A3D-8E5B-702053D7DBB2}"/>
              </a:ext>
            </a:extLst>
          </p:cNvPr>
          <p:cNvSpPr txBox="1"/>
          <p:nvPr/>
        </p:nvSpPr>
        <p:spPr>
          <a:xfrm>
            <a:off x="1000043" y="1411658"/>
            <a:ext cx="236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PORTAANPÄÄNOPISTO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BC16952-0EAE-65AE-D08C-4F1FDBD40E83}"/>
              </a:ext>
            </a:extLst>
          </p:cNvPr>
          <p:cNvSpPr txBox="1"/>
          <p:nvPr/>
        </p:nvSpPr>
        <p:spPr>
          <a:xfrm>
            <a:off x="533399" y="3165192"/>
            <a:ext cx="34615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JOS MIETIT JOTAIN…..</a:t>
            </a:r>
          </a:p>
          <a:p>
            <a:endParaRPr lang="fi-FI" dirty="0"/>
          </a:p>
          <a:p>
            <a:r>
              <a:rPr lang="fi-FI" dirty="0"/>
              <a:t>Anni Jaloniemi</a:t>
            </a:r>
          </a:p>
          <a:p>
            <a:r>
              <a:rPr lang="fi-FI" dirty="0"/>
              <a:t>p. 044 7688648</a:t>
            </a:r>
          </a:p>
          <a:p>
            <a:r>
              <a:rPr lang="fi-FI" dirty="0"/>
              <a:t>anni.jaloniemi@portaanpaa.fi</a:t>
            </a:r>
          </a:p>
        </p:txBody>
      </p:sp>
    </p:spTree>
    <p:extLst>
      <p:ext uri="{BB962C8B-B14F-4D97-AF65-F5344CB8AC3E}">
        <p14:creationId xmlns:p14="http://schemas.microsoft.com/office/powerpoint/2010/main" val="2176102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henkilö, rakennus, ulko&#10;&#10;Kuvaus luotu automaattisesti">
            <a:extLst>
              <a:ext uri="{FF2B5EF4-FFF2-40B4-BE49-F238E27FC236}">
                <a16:creationId xmlns:a16="http://schemas.microsoft.com/office/drawing/2014/main" id="{204BEC0F-EDAC-CC3B-DD93-07AB20082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9" y="173094"/>
            <a:ext cx="1748341" cy="2429916"/>
          </a:xfrm>
          <a:prstGeom prst="rect">
            <a:avLst/>
          </a:prstGeom>
        </p:spPr>
      </p:pic>
      <p:pic>
        <p:nvPicPr>
          <p:cNvPr id="6" name="Kuva 5" descr="Kuva, joka sisältää kohteen puu, ruoho, kasvi, ulko&#10;&#10;Kuvaus luotu automaattisesti">
            <a:extLst>
              <a:ext uri="{FF2B5EF4-FFF2-40B4-BE49-F238E27FC236}">
                <a16:creationId xmlns:a16="http://schemas.microsoft.com/office/drawing/2014/main" id="{94FBE45C-F89A-9A96-8338-E212C7634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 b="-15136"/>
          <a:stretch/>
        </p:blipFill>
        <p:spPr>
          <a:xfrm>
            <a:off x="5692571" y="173094"/>
            <a:ext cx="1508153" cy="2874599"/>
          </a:xfrm>
          <a:prstGeom prst="rect">
            <a:avLst/>
          </a:prstGeom>
        </p:spPr>
      </p:pic>
      <p:pic>
        <p:nvPicPr>
          <p:cNvPr id="11" name="Kuva 10" descr="Kuva, joka sisältää kohteen ruoho, ulko, taivas, kenttä&#10;&#10;Kuvaus luotu automaattisesti">
            <a:extLst>
              <a:ext uri="{FF2B5EF4-FFF2-40B4-BE49-F238E27FC236}">
                <a16:creationId xmlns:a16="http://schemas.microsoft.com/office/drawing/2014/main" id="{7AB45B5B-00D2-5C7B-A9AE-66C0D9449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9" y="2971369"/>
            <a:ext cx="2469106" cy="3713536"/>
          </a:xfrm>
          <a:prstGeom prst="rect">
            <a:avLst/>
          </a:prstGeom>
        </p:spPr>
      </p:pic>
      <p:pic>
        <p:nvPicPr>
          <p:cNvPr id="12" name="Kuva 11" descr="Kuva, joka sisältää kohteen teksti, henkilö, sisä, seinä&#10;&#10;Kuvaus luotu automaattisesti">
            <a:extLst>
              <a:ext uri="{FF2B5EF4-FFF2-40B4-BE49-F238E27FC236}">
                <a16:creationId xmlns:a16="http://schemas.microsoft.com/office/drawing/2014/main" id="{5B5EA35D-D98C-ECD4-76F6-D63A12819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r="19619" b="-1"/>
          <a:stretch/>
        </p:blipFill>
        <p:spPr>
          <a:xfrm>
            <a:off x="2759479" y="2971369"/>
            <a:ext cx="3419757" cy="3713536"/>
          </a:xfrm>
          <a:prstGeom prst="rect">
            <a:avLst/>
          </a:prstGeom>
        </p:spPr>
      </p:pic>
      <p:pic>
        <p:nvPicPr>
          <p:cNvPr id="13" name="Kuva 12" descr="Kuva, joka sisältää kohteen henkilö, sisä, ikkuna&#10;&#10;Kuvaus luotu automaattisesti">
            <a:extLst>
              <a:ext uri="{FF2B5EF4-FFF2-40B4-BE49-F238E27FC236}">
                <a16:creationId xmlns:a16="http://schemas.microsoft.com/office/drawing/2014/main" id="{82169D83-E8BB-6CE9-3EBC-6906BF2B6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01" y="393032"/>
            <a:ext cx="2993019" cy="1990040"/>
          </a:xfrm>
          <a:prstGeom prst="rect">
            <a:avLst/>
          </a:prstGeom>
        </p:spPr>
      </p:pic>
      <p:pic>
        <p:nvPicPr>
          <p:cNvPr id="15" name="Kuva 14" descr="Kuva, joka sisältää kohteen ruoho, ulko, henkilö&#10;&#10;Kuvaus luotu automaattisesti">
            <a:extLst>
              <a:ext uri="{FF2B5EF4-FFF2-40B4-BE49-F238E27FC236}">
                <a16:creationId xmlns:a16="http://schemas.microsoft.com/office/drawing/2014/main" id="{B8C78AEB-22A2-FA2F-822E-20D7081327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92" y="2970125"/>
            <a:ext cx="2469106" cy="3713535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5A2F50A6-1925-3519-7ADB-EBF65FFE8574}"/>
              </a:ext>
            </a:extLst>
          </p:cNvPr>
          <p:cNvSpPr txBox="1"/>
          <p:nvPr/>
        </p:nvSpPr>
        <p:spPr>
          <a:xfrm>
            <a:off x="8978542" y="3787517"/>
            <a:ext cx="3541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+mj-lt"/>
              </a:rPr>
              <a:t>PORTAANPÄÄN KULTTUURI</a:t>
            </a:r>
          </a:p>
        </p:txBody>
      </p:sp>
      <p:pic>
        <p:nvPicPr>
          <p:cNvPr id="20" name="Kuva 19" descr="Kuva, joka sisältää kohteen henkilö, sisä, nainen, sohva&#10;&#10;Kuvaus luotu automaattisesti">
            <a:extLst>
              <a:ext uri="{FF2B5EF4-FFF2-40B4-BE49-F238E27FC236}">
                <a16:creationId xmlns:a16="http://schemas.microsoft.com/office/drawing/2014/main" id="{B2AF86A1-1194-E80D-53EE-2F799D1D2C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6250" y="132295"/>
            <a:ext cx="2225311" cy="3346868"/>
          </a:xfrm>
          <a:prstGeom prst="rect">
            <a:avLst/>
          </a:prstGeom>
        </p:spPr>
      </p:pic>
      <p:pic>
        <p:nvPicPr>
          <p:cNvPr id="3" name="Kuva 2" descr="Kuva, joka sisältää kohteen vaate, henkilö, Ihmisen kasvot, sisä-&#10;&#10;Kuvaus luotu automaattisesti">
            <a:extLst>
              <a:ext uri="{FF2B5EF4-FFF2-40B4-BE49-F238E27FC236}">
                <a16:creationId xmlns:a16="http://schemas.microsoft.com/office/drawing/2014/main" id="{3BECC44B-BAEF-E5DD-DF40-5120D94B9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6" y="173094"/>
            <a:ext cx="1663198" cy="250145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CD740C56-2ADF-7D74-8804-088BFB81C839}"/>
              </a:ext>
            </a:extLst>
          </p:cNvPr>
          <p:cNvSpPr txBox="1"/>
          <p:nvPr/>
        </p:nvSpPr>
        <p:spPr>
          <a:xfrm>
            <a:off x="9064601" y="4331104"/>
            <a:ext cx="2836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>
                <a:solidFill>
                  <a:schemeClr val="accent2">
                    <a:lumMod val="75000"/>
                  </a:schemeClr>
                </a:solidFill>
              </a:rPr>
              <a:t>Yhdessä</a:t>
            </a:r>
          </a:p>
          <a:p>
            <a:pPr algn="ctr"/>
            <a:endParaRPr lang="fi-FI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i-FI" sz="2400" dirty="0">
                <a:solidFill>
                  <a:schemeClr val="accent2">
                    <a:lumMod val="75000"/>
                  </a:schemeClr>
                </a:solidFill>
              </a:rPr>
              <a:t>Yksilöinä</a:t>
            </a:r>
          </a:p>
          <a:p>
            <a:pPr algn="ctr"/>
            <a:endParaRPr lang="fi-FI" sz="2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fi-FI" sz="2400" dirty="0">
                <a:solidFill>
                  <a:schemeClr val="accent2">
                    <a:lumMod val="75000"/>
                  </a:schemeClr>
                </a:solidFill>
              </a:rPr>
              <a:t>Portaanpäässä</a:t>
            </a:r>
          </a:p>
        </p:txBody>
      </p:sp>
    </p:spTree>
    <p:extLst>
      <p:ext uri="{BB962C8B-B14F-4D97-AF65-F5344CB8AC3E}">
        <p14:creationId xmlns:p14="http://schemas.microsoft.com/office/powerpoint/2010/main" val="256462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F0AEEE-CBFA-4A52-A846-7F03C71D9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/>
              <a:t>Portaanpään koulutukset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B86712-5DE2-48DD-A3AD-65B58C82E8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lvl="1"/>
            <a:r>
              <a:rPr lang="en-US" dirty="0" err="1"/>
              <a:t>Aikuisten</a:t>
            </a:r>
            <a:r>
              <a:rPr lang="en-US" dirty="0"/>
              <a:t> </a:t>
            </a:r>
            <a:r>
              <a:rPr lang="en-US" dirty="0" err="1"/>
              <a:t>perusopetus</a:t>
            </a:r>
            <a:endParaRPr lang="en-US" dirty="0"/>
          </a:p>
          <a:p>
            <a:pPr lvl="1"/>
            <a:r>
              <a:rPr lang="en-US" dirty="0"/>
              <a:t>Tuva </a:t>
            </a:r>
          </a:p>
          <a:p>
            <a:pPr lvl="1"/>
            <a:r>
              <a:rPr lang="en-US" dirty="0" err="1"/>
              <a:t>Lukio</a:t>
            </a:r>
            <a:endParaRPr lang="en-US" dirty="0"/>
          </a:p>
          <a:p>
            <a:pPr lvl="1"/>
            <a:r>
              <a:rPr lang="en-US" dirty="0" err="1"/>
              <a:t>Kasvatus</a:t>
            </a:r>
            <a:r>
              <a:rPr lang="en-US" dirty="0"/>
              <a:t>- ja </a:t>
            </a:r>
            <a:r>
              <a:rPr lang="en-US" dirty="0" err="1"/>
              <a:t>ohjausalan</a:t>
            </a:r>
            <a:r>
              <a:rPr lang="en-US" dirty="0"/>
              <a:t> </a:t>
            </a:r>
            <a:r>
              <a:rPr lang="en-US" dirty="0" err="1"/>
              <a:t>perustutkinto</a:t>
            </a:r>
            <a:endParaRPr lang="en-US" dirty="0"/>
          </a:p>
          <a:p>
            <a:pPr lvl="1"/>
            <a:r>
              <a:rPr lang="en-US" dirty="0" err="1"/>
              <a:t>Kasvatus</a:t>
            </a:r>
            <a:r>
              <a:rPr lang="en-US" dirty="0"/>
              <a:t>- ja </a:t>
            </a:r>
            <a:r>
              <a:rPr lang="en-US" dirty="0" err="1"/>
              <a:t>ohjausalan</a:t>
            </a:r>
            <a:r>
              <a:rPr lang="en-US" dirty="0"/>
              <a:t> </a:t>
            </a:r>
            <a:r>
              <a:rPr lang="en-US" dirty="0" err="1"/>
              <a:t>ammattitutkinto</a:t>
            </a:r>
            <a:endParaRPr lang="en-US" dirty="0"/>
          </a:p>
          <a:p>
            <a:pPr lvl="1"/>
            <a:r>
              <a:rPr lang="en-US" dirty="0" err="1"/>
              <a:t>Vapaa</a:t>
            </a:r>
            <a:r>
              <a:rPr lang="en-US" dirty="0"/>
              <a:t> </a:t>
            </a:r>
            <a:r>
              <a:rPr lang="en-US" dirty="0" err="1"/>
              <a:t>sivistystyö</a:t>
            </a:r>
            <a:r>
              <a:rPr lang="en-US" dirty="0"/>
              <a:t> (</a:t>
            </a:r>
            <a:r>
              <a:rPr lang="en-US" dirty="0" err="1"/>
              <a:t>oppivelvolliset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Värinää</a:t>
            </a:r>
            <a:r>
              <a:rPr lang="en-US" dirty="0"/>
              <a:t> </a:t>
            </a:r>
            <a:r>
              <a:rPr lang="en-US" dirty="0" err="1"/>
              <a:t>kuvataidekoulu</a:t>
            </a:r>
            <a:r>
              <a:rPr lang="en-US" dirty="0"/>
              <a:t> </a:t>
            </a:r>
            <a:r>
              <a:rPr lang="en-US" dirty="0" err="1"/>
              <a:t>varttuneille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4" name="Kuva 3" descr="Kuva, joka sisältää kohteen puu, ulko, kasvi, puisto&#10;&#10;Kuvaus luotu automaattisesti">
            <a:extLst>
              <a:ext uri="{FF2B5EF4-FFF2-40B4-BE49-F238E27FC236}">
                <a16:creationId xmlns:a16="http://schemas.microsoft.com/office/drawing/2014/main" id="{3ACB15EF-CD59-47CD-B834-BCE83FE406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r="489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64" name="Straight Connector 6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9B0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61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43EC18-50A2-44F6-B02E-C36D6BACA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/>
              <a:t>Opiskele kuin kotonasi!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649351-BA33-4332-A141-C23C9DAC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9794" y="2724471"/>
            <a:ext cx="2820112" cy="195809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i-FI" altLang="fi-FI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SzTx/>
              <a:buNone/>
            </a:pPr>
            <a:r>
              <a:rPr lang="fi-FI" altLang="fi-FI" sz="2000" b="1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Maksuton asuntola</a:t>
            </a:r>
          </a:p>
          <a:p>
            <a:pPr marL="0" indent="0">
              <a:spcBef>
                <a:spcPct val="0"/>
              </a:spcBef>
              <a:buNone/>
            </a:pPr>
            <a:endParaRPr lang="fi-FI" altLang="fi-FI" sz="2000" dirty="0">
              <a:solidFill>
                <a:schemeClr val="accent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fi-FI" altLang="fi-FI" sz="20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Kolme lämmintä ateriaa</a:t>
            </a:r>
          </a:p>
          <a:p>
            <a:pPr marL="0" indent="0">
              <a:spcBef>
                <a:spcPct val="0"/>
              </a:spcBef>
              <a:buNone/>
            </a:pPr>
            <a:endParaRPr lang="fi-FI" altLang="fi-FI" sz="2000" dirty="0">
              <a:solidFill>
                <a:schemeClr val="accent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fi-FI" altLang="fi-FI" sz="20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Asuntolahoitaja iltaisin</a:t>
            </a:r>
          </a:p>
          <a:p>
            <a:pPr marL="0" indent="0">
              <a:spcBef>
                <a:spcPct val="0"/>
              </a:spcBef>
              <a:buNone/>
            </a:pPr>
            <a:r>
              <a:rPr lang="fi-FI" altLang="fi-FI" sz="20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0" indent="0">
              <a:spcBef>
                <a:spcPct val="0"/>
              </a:spcBef>
              <a:buNone/>
            </a:pPr>
            <a:r>
              <a:rPr lang="fi-FI" altLang="fi-FI" sz="200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Vapaa-ajan tekemistä</a:t>
            </a:r>
          </a:p>
          <a:p>
            <a:pPr>
              <a:spcBef>
                <a:spcPct val="0"/>
              </a:spcBef>
            </a:pPr>
            <a:endParaRPr lang="fi-FI" altLang="fi-FI" sz="2000" b="1" dirty="0">
              <a:solidFill>
                <a:schemeClr val="accent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eaLnBrk="1" hangingPunct="1">
              <a:spcBef>
                <a:spcPct val="0"/>
              </a:spcBef>
              <a:buSzTx/>
              <a:buNone/>
            </a:pPr>
            <a:endParaRPr lang="fi-FI" altLang="fi-FI" b="1" dirty="0">
              <a:solidFill>
                <a:schemeClr val="accent2">
                  <a:lumMod val="75000"/>
                </a:scheme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i-FI" altLang="fi-FI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i-FI" altLang="fi-FI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fi-FI" sz="2000" dirty="0"/>
          </a:p>
        </p:txBody>
      </p:sp>
      <p:pic>
        <p:nvPicPr>
          <p:cNvPr id="5" name="Kuva 4" descr="Kuva, joka sisältää kohteen sisä&#10;&#10;Kuvaus luotu automaattisesti">
            <a:extLst>
              <a:ext uri="{FF2B5EF4-FFF2-40B4-BE49-F238E27FC236}">
                <a16:creationId xmlns:a16="http://schemas.microsoft.com/office/drawing/2014/main" id="{7F02FD43-B824-4E1C-B02E-856982098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 b="4937"/>
          <a:stretch/>
        </p:blipFill>
        <p:spPr>
          <a:xfrm rot="5400000">
            <a:off x="-241301" y="1788208"/>
            <a:ext cx="4854851" cy="3281584"/>
          </a:xfrm>
          <a:prstGeom prst="rect">
            <a:avLst/>
          </a:prstGeom>
          <a:effectLst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15E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uva 5" descr="Kuva, joka sisältää kohteen henkilö, Ihmisen kasvot, vaate, sisä-&#10;&#10;Kuvaus luotu automaattisesti">
            <a:extLst>
              <a:ext uri="{FF2B5EF4-FFF2-40B4-BE49-F238E27FC236}">
                <a16:creationId xmlns:a16="http://schemas.microsoft.com/office/drawing/2014/main" id="{B6014A50-DB7D-F170-E718-20ED0AE54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3" t="-5211" b="-1"/>
          <a:stretch/>
        </p:blipFill>
        <p:spPr>
          <a:xfrm>
            <a:off x="7812784" y="2314807"/>
            <a:ext cx="3833884" cy="392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0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E7FE4A0-E81C-466C-8D4E-188C200EE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fi-FI" sz="4000" dirty="0"/>
              <a:t>TUVA – </a:t>
            </a:r>
            <a:r>
              <a:rPr lang="fi-FI" sz="4000" b="1" dirty="0">
                <a:solidFill>
                  <a:schemeClr val="accent2">
                    <a:lumMod val="75000"/>
                  </a:schemeClr>
                </a:solidFill>
              </a:rPr>
              <a:t>Luo oma maailmasi!</a:t>
            </a:r>
          </a:p>
        </p:txBody>
      </p:sp>
      <p:pic>
        <p:nvPicPr>
          <p:cNvPr id="5" name="Kuva 4" descr="Kuva, joka sisältää kohteen ulko, ruoho, punainen, seisominen&#10;&#10;Kuvaus luotu automaattisesti">
            <a:extLst>
              <a:ext uri="{FF2B5EF4-FFF2-40B4-BE49-F238E27FC236}">
                <a16:creationId xmlns:a16="http://schemas.microsoft.com/office/drawing/2014/main" id="{ED9E8EA8-872C-4070-9C04-78CDDE0AB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3551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B1E4FF-F7D0-4D6E-8D35-E2916073E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7224136" cy="3752431"/>
          </a:xfrm>
        </p:spPr>
        <p:txBody>
          <a:bodyPr>
            <a:normAutofit/>
          </a:bodyPr>
          <a:lstStyle/>
          <a:p>
            <a:pPr marL="0" indent="0" eaLnBrk="1" hangingPunct="1">
              <a:spcAft>
                <a:spcPct val="20000"/>
              </a:spcAft>
              <a:buSzPct val="100000"/>
              <a:buNone/>
            </a:pPr>
            <a:endParaRPr lang="fi-FI" altLang="fi-FI" sz="2000" dirty="0"/>
          </a:p>
          <a:p>
            <a:pPr marL="0" indent="0">
              <a:buNone/>
            </a:pPr>
            <a:r>
              <a:rPr lang="fi-FI" sz="2400" dirty="0"/>
              <a:t>Mitä haluan?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B559FE05-7463-489D-934C-927B66B49A27}"/>
              </a:ext>
            </a:extLst>
          </p:cNvPr>
          <p:cNvSpPr txBox="1"/>
          <p:nvPr/>
        </p:nvSpPr>
        <p:spPr>
          <a:xfrm>
            <a:off x="5273709" y="5431389"/>
            <a:ext cx="607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Omanlaista opiskelua ja elämää Portaanpäässä!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B75C49A9-5671-4BA8-91A2-7862D86EBCF3}"/>
              </a:ext>
            </a:extLst>
          </p:cNvPr>
          <p:cNvSpPr txBox="1"/>
          <p:nvPr/>
        </p:nvSpPr>
        <p:spPr>
          <a:xfrm>
            <a:off x="7190589" y="4344343"/>
            <a:ext cx="2446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/>
              <a:t>Mihin kuulun?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7B28CF5-5982-4834-9408-894D6CF98192}"/>
              </a:ext>
            </a:extLst>
          </p:cNvPr>
          <p:cNvSpPr txBox="1"/>
          <p:nvPr/>
        </p:nvSpPr>
        <p:spPr>
          <a:xfrm>
            <a:off x="8697972" y="3216385"/>
            <a:ext cx="29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Mihin </a:t>
            </a:r>
            <a:r>
              <a:rPr lang="en-US" sz="2400" dirty="0" err="1"/>
              <a:t>olen</a:t>
            </a:r>
            <a:r>
              <a:rPr lang="en-US" sz="2400" dirty="0"/>
              <a:t> </a:t>
            </a:r>
            <a:r>
              <a:rPr lang="en-US" sz="2400" dirty="0" err="1"/>
              <a:t>menossa</a:t>
            </a:r>
            <a:r>
              <a:rPr lang="en-US" sz="2400" dirty="0"/>
              <a:t>?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AC83975D-3A36-40DD-AD59-7AFF18774B8F}"/>
              </a:ext>
            </a:extLst>
          </p:cNvPr>
          <p:cNvSpPr txBox="1"/>
          <p:nvPr/>
        </p:nvSpPr>
        <p:spPr>
          <a:xfrm>
            <a:off x="5894338" y="3515761"/>
            <a:ext cx="24463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dirty="0">
                <a:latin typeface="+mn-lt"/>
              </a:rPr>
              <a:t>Kuka  olen?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27681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05902086-3AC1-8773-CD57-6E52C4A3C8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6541611"/>
              </p:ext>
            </p:extLst>
          </p:nvPr>
        </p:nvGraphicFramePr>
        <p:xfrm>
          <a:off x="288034" y="435113"/>
          <a:ext cx="11612881" cy="620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643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2D168C-94D7-43B0-859B-14574091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i-FI" dirty="0"/>
              <a:t>Tuva -vaihtoehdot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61655C-1AB8-4AA2-B483-7E6AB285F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Korota numeroita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Opiskele </a:t>
            </a:r>
            <a:r>
              <a:rPr lang="fi-FI" altLang="fi-FI" sz="2000" dirty="0" err="1">
                <a:ea typeface="Verdana" panose="020B0604030504040204" pitchFamily="34" charset="0"/>
                <a:cs typeface="Times New Roman" panose="02020603050405020304" pitchFamily="18" charset="0"/>
              </a:rPr>
              <a:t>yto</a:t>
            </a: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-aineita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Suorita lukiokursseja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Harjoita ammatillisen koulutuksen valmentavia opintoja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Tutustu erilaisiin ammatteihin työelämässä</a:t>
            </a: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fi-FI" altLang="fi-FI" sz="2000" dirty="0">
                <a:ea typeface="Verdana" panose="020B0604030504040204" pitchFamily="34" charset="0"/>
                <a:cs typeface="Times New Roman" panose="02020603050405020304" pitchFamily="18" charset="0"/>
              </a:rPr>
              <a:t>Suorita hyvinvointi- ja harrasteopintoja</a:t>
            </a:r>
          </a:p>
          <a:p>
            <a:pPr marL="0" indent="0">
              <a:buNone/>
            </a:pPr>
            <a:endParaRPr lang="fi-FI" sz="2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979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iruutu 5">
            <a:extLst>
              <a:ext uri="{FF2B5EF4-FFF2-40B4-BE49-F238E27FC236}">
                <a16:creationId xmlns:a16="http://schemas.microsoft.com/office/drawing/2014/main" id="{949EE652-8456-4586-8125-0380E6AA7BC0}"/>
              </a:ext>
            </a:extLst>
          </p:cNvPr>
          <p:cNvSpPr txBox="1"/>
          <p:nvPr/>
        </p:nvSpPr>
        <p:spPr>
          <a:xfrm>
            <a:off x="4790661" y="5218044"/>
            <a:ext cx="7091099" cy="72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</a:pPr>
            <a:r>
              <a:rPr lang="fi-FI" altLang="fi-FI" sz="2000" b="1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Voi keskittyä yhteen tai kahteen näistä tai yhdistellä erilaisia opiskelusisältöjä!</a:t>
            </a:r>
          </a:p>
        </p:txBody>
      </p:sp>
      <p:pic>
        <p:nvPicPr>
          <p:cNvPr id="7" name="Kuva 6" descr="Kuva, joka sisältää kohteen puu, ruoho, ulko, kasvi&#10;&#10;Kuvaus luotu automaattisesti">
            <a:extLst>
              <a:ext uri="{FF2B5EF4-FFF2-40B4-BE49-F238E27FC236}">
                <a16:creationId xmlns:a16="http://schemas.microsoft.com/office/drawing/2014/main" id="{8870FFAC-6989-4E13-A547-2F5E691F3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1333"/>
            <a:ext cx="4381500" cy="7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6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2E1ADB2-9DE9-67D3-DF33-5E7436CB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043" y="677457"/>
            <a:ext cx="10579608" cy="1188720"/>
          </a:xfrm>
        </p:spPr>
        <p:txBody>
          <a:bodyPr>
            <a:normAutofit/>
          </a:bodyPr>
          <a:lstStyle/>
          <a:p>
            <a:r>
              <a:rPr lang="fi-FI" sz="3400" b="1" dirty="0">
                <a:solidFill>
                  <a:schemeClr val="accent2">
                    <a:lumMod val="75000"/>
                  </a:schemeClr>
                </a:solidFill>
              </a:rPr>
              <a:t>Iinalle yläkoulu oli aika uuvuttavaa aikaa ja nyt hän haluaa ottaa hetken aikaa vähän rennosti ja miettiä tulevaa.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6647B543-553F-DABE-AC55-C124883BD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4780409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755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, henkilö, sisä-, pöytä&#10;&#10;Kuvaus luotu automaattisesti">
            <a:extLst>
              <a:ext uri="{FF2B5EF4-FFF2-40B4-BE49-F238E27FC236}">
                <a16:creationId xmlns:a16="http://schemas.microsoft.com/office/drawing/2014/main" id="{15AE62A3-8992-5A52-8B19-95E03086F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7" b="233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20EF498-7EA7-4C0D-B11F-6338490CA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Aikuisten perusopetus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21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341</Words>
  <Application>Microsoft Office PowerPoint</Application>
  <PresentationFormat>Laajakuva</PresentationFormat>
  <Paragraphs>95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Wingdings</vt:lpstr>
      <vt:lpstr>Office-teema</vt:lpstr>
      <vt:lpstr>PORTAANPÄÄ</vt:lpstr>
      <vt:lpstr>PowerPoint-esitys</vt:lpstr>
      <vt:lpstr>Portaanpään koulutukset</vt:lpstr>
      <vt:lpstr>Opiskele kuin kotonasi!</vt:lpstr>
      <vt:lpstr>TUVA – Luo oma maailmasi!</vt:lpstr>
      <vt:lpstr>PowerPoint-esitys</vt:lpstr>
      <vt:lpstr>Tuva -vaihtoehdot</vt:lpstr>
      <vt:lpstr>Iinalle yläkoulu oli aika uuvuttavaa aikaa ja nyt hän haluaa ottaa hetken aikaa vähän rennosti ja miettiä tulevaa.</vt:lpstr>
      <vt:lpstr>Aikuisten perusopetus</vt:lpstr>
      <vt:lpstr>Portaanpään lukio</vt:lpstr>
      <vt:lpstr>Kasvatus- ja ohjausalan perustutkinto</vt:lpstr>
      <vt:lpstr>Kasvatus- ja ohjausalan ammattitutkinto</vt:lpstr>
      <vt:lpstr>Vapaa-aika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Anni Jaloniemi</dc:creator>
  <cp:lastModifiedBy>Anni Jaloniemi</cp:lastModifiedBy>
  <cp:revision>34</cp:revision>
  <dcterms:created xsi:type="dcterms:W3CDTF">2021-09-10T10:33:56Z</dcterms:created>
  <dcterms:modified xsi:type="dcterms:W3CDTF">2024-11-28T07:35:51Z</dcterms:modified>
</cp:coreProperties>
</file>