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C8EA2C-02EA-465D-B4BC-788D6ECBE3BE}" type="datetimeFigureOut">
              <a:rPr lang="fi-FI" smtClean="0"/>
              <a:t>12.5.2020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65B26-771D-4082-9660-E5DE2E91CD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6757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565632F-EF96-494E-9F36-59904122466E}" type="slidenum">
              <a:rPr lang="fi-FI" altLang="fi-FI"/>
              <a:pPr/>
              <a:t>1</a:t>
            </a:fld>
            <a:endParaRPr lang="fi-FI" altLang="fi-FI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921210-BF42-4E39-A40E-A5B1DC1A4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302C58F-2F8B-4455-A868-C9736AF6C0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A91FEC0-1BD4-4667-BCB9-D6C63AB15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0085-D119-42C9-83CF-3FE25D771275}" type="datetimeFigureOut">
              <a:rPr lang="fi-FI" smtClean="0"/>
              <a:t>12.5.2020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A57AD6-51D0-4D25-9CC3-053C79521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4BB6BC3-08E4-423F-9C2E-DA2C101CD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CB17-EDE2-49D1-A5EE-F16DB8097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274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91CD68-0AA3-4E1B-8D63-1A77BD3BD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5083A7C-C237-43A7-80B7-ED762A149D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3036B4-FA08-43C8-8180-5F3636175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0085-D119-42C9-83CF-3FE25D771275}" type="datetimeFigureOut">
              <a:rPr lang="fi-FI" smtClean="0"/>
              <a:t>12.5.2020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0E7404-99AD-48A7-A9CB-EDF2A815A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BCDFD7B-CF9F-4351-9355-6FAE399F1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CB17-EDE2-49D1-A5EE-F16DB8097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2822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7BEB8E4-4128-44DC-A4C6-D27BB8FAFF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913B954-C908-4488-BF7F-26849ACFE4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22CC1C-9203-4B2E-A357-305408038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0085-D119-42C9-83CF-3FE25D771275}" type="datetimeFigureOut">
              <a:rPr lang="fi-FI" smtClean="0"/>
              <a:t>12.5.2020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8600542-5A12-485B-804B-BD2D504DB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85C2A7-5FBE-4EC8-8AAE-D4C18945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CB17-EDE2-49D1-A5EE-F16DB8097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496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F3F2EE-FE6F-4F70-B3B9-DE22C4A57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F0250E-1F49-4CA5-BEF8-FA7914265A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3CF3A5-55EC-4256-9942-1A6D5929C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0085-D119-42C9-83CF-3FE25D771275}" type="datetimeFigureOut">
              <a:rPr lang="fi-FI" smtClean="0"/>
              <a:t>12.5.2020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7A21C1-1580-438E-8EFF-D14A75FA7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119C55B-08D7-41FA-9DC6-F415C6103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CB17-EDE2-49D1-A5EE-F16DB8097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6007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84F170-2EB5-4F2A-A182-F09C7DCE2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AF2A86B-0683-460E-8115-1E42CC9CE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2D5FD0D-0BA7-4520-85B3-19F13FF72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0085-D119-42C9-83CF-3FE25D771275}" type="datetimeFigureOut">
              <a:rPr lang="fi-FI" smtClean="0"/>
              <a:t>12.5.2020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5F1E40-75BD-41EE-9951-E1425115C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F20DFAB-9AD3-4CFA-9DA3-FC404F7FD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CB17-EDE2-49D1-A5EE-F16DB8097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022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E090D0-2327-4144-9382-23DE80840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D78DFF-11B3-4264-8022-E1699A9769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44131FD-B4FF-492B-9F73-AC7E2D15BD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E498013-CBFE-4EB2-BBDE-8F88B7292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0085-D119-42C9-83CF-3FE25D771275}" type="datetimeFigureOut">
              <a:rPr lang="fi-FI" smtClean="0"/>
              <a:t>12.5.2020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B29481B-59DD-4267-98DE-31C62E23E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BAA032F-9DDD-4DF4-B524-F2389D73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CB17-EDE2-49D1-A5EE-F16DB8097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8460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4BBB15-F03A-4CA6-B7D7-922751028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2E174CA-FCFE-411C-8795-945F17738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00110C5-DEEC-4228-B590-5074486F7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52542FA-2BBB-4B2E-83B0-747DB27761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55CF69E-8B68-4043-91C1-F31E061FBF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0E14253-BC74-4B7B-A33D-B269ADBF7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0085-D119-42C9-83CF-3FE25D771275}" type="datetimeFigureOut">
              <a:rPr lang="fi-FI" smtClean="0"/>
              <a:t>12.5.2020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A62D0F8-2DA3-4FBB-B20E-BAFA1F0EC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2EAA1BF-CC3B-403D-AA2B-A3E3DEC79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CB17-EDE2-49D1-A5EE-F16DB8097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861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870190-72DA-45C2-89D2-F7D2FDF21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38DB6B2-6D77-4577-A3A3-32E102E2F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0085-D119-42C9-83CF-3FE25D771275}" type="datetimeFigureOut">
              <a:rPr lang="fi-FI" smtClean="0"/>
              <a:t>12.5.2020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84C342B-29FD-45A0-8703-D044F1342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3454A10-746B-41E7-85D1-A3D0AA8ED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CB17-EDE2-49D1-A5EE-F16DB8097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517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F1447D4-071C-4AE0-8543-56E69259D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0085-D119-42C9-83CF-3FE25D771275}" type="datetimeFigureOut">
              <a:rPr lang="fi-FI" smtClean="0"/>
              <a:t>12.5.2020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0FD9808-8B39-4C3E-A12E-8298CBDB2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2DF4A7D-B585-4585-9181-D1CC6FE22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CB17-EDE2-49D1-A5EE-F16DB8097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5538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46C394-C1A8-4C8E-B08B-2BFF2CEB4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E01729-6A9E-4A16-8990-1741D60FD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030D071-1C05-4F1A-BB9E-247B74E081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94AE791-488D-410C-8DA3-CEF82FF6B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0085-D119-42C9-83CF-3FE25D771275}" type="datetimeFigureOut">
              <a:rPr lang="fi-FI" smtClean="0"/>
              <a:t>12.5.2020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5B6EA35-E117-48B1-A13A-028B7E73B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230F2D-0706-47AF-8279-1DE1BED3A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CB17-EDE2-49D1-A5EE-F16DB8097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392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09ABF5-BDC4-4FCB-A82A-7149273EF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52909DA-BA31-4F4A-AE20-92E0CC0C37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92411C2-C80B-4354-967C-72C9D1A23C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13FFF2A-5733-43D8-88A5-1B50DFC9F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0085-D119-42C9-83CF-3FE25D771275}" type="datetimeFigureOut">
              <a:rPr lang="fi-FI" smtClean="0"/>
              <a:t>12.5.2020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519EE7A-DB56-40A4-8F4F-3B188C0D9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33F7DC5-777D-4B40-99A5-3D70ACE56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4CB17-EDE2-49D1-A5EE-F16DB8097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500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00D011C-0308-4B15-86B5-223D8298D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58CFAD9-080A-4139-9C7F-C734A6BBD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1F4B93-AC13-4F73-912E-D0B6E09370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70085-D119-42C9-83CF-3FE25D771275}" type="datetimeFigureOut">
              <a:rPr lang="fi-FI" smtClean="0"/>
              <a:t>12.5.2020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C5B8DD-A1D5-4E46-BC4B-77E4656C67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077BB56-5C85-4CE1-8D93-0F0F89AB37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4CB17-EDE2-49D1-A5EE-F16DB80976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4273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>
            <a:off x="4048834" y="1338807"/>
            <a:ext cx="4105275" cy="2915144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/>
          </a:p>
        </p:txBody>
      </p:sp>
      <p:sp>
        <p:nvSpPr>
          <p:cNvPr id="22" name="Nuoli oikealle 21"/>
          <p:cNvSpPr/>
          <p:nvPr/>
        </p:nvSpPr>
        <p:spPr>
          <a:xfrm>
            <a:off x="5270522" y="2407624"/>
            <a:ext cx="1512887" cy="503237"/>
          </a:xfrm>
          <a:prstGeom prst="rightArrow">
            <a:avLst/>
          </a:prstGeom>
          <a:solidFill>
            <a:srgbClr val="5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1658504" y="258458"/>
            <a:ext cx="8868229" cy="79208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fi-FI" altLang="fi-FI" sz="3600" b="1">
                <a:latin typeface="Calibri" pitchFamily="34" charset="0"/>
                <a:ea typeface="Arial" pitchFamily="34" charset="0"/>
                <a:cs typeface="Calibri" pitchFamily="34" charset="0"/>
              </a:rPr>
              <a:t>Venäjän vallankumousvuosi 1917</a:t>
            </a:r>
          </a:p>
        </p:txBody>
      </p:sp>
      <p:sp>
        <p:nvSpPr>
          <p:cNvPr id="15366" name="Dian numeron paikkamerkki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08A9E29-E829-44B4-A3A0-EF75A550A222}" type="slidenum">
              <a:rPr lang="fi-FI" altLang="fi-FI">
                <a:ea typeface="Arial" pitchFamily="34" charset="0"/>
              </a:rPr>
              <a:pPr/>
              <a:t>1</a:t>
            </a:fld>
            <a:endParaRPr lang="fi-FI" altLang="fi-FI">
              <a:ea typeface="Arial" pitchFamily="34" charset="0"/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-69035" y="1336887"/>
            <a:ext cx="4107635" cy="2904133"/>
          </a:xfrm>
          <a:prstGeom prst="rect">
            <a:avLst/>
          </a:prstGeom>
          <a:solidFill>
            <a:srgbClr val="0091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/>
          </a:p>
        </p:txBody>
      </p:sp>
      <p:sp>
        <p:nvSpPr>
          <p:cNvPr id="9" name="Suorakulmio 8"/>
          <p:cNvSpPr/>
          <p:nvPr/>
        </p:nvSpPr>
        <p:spPr>
          <a:xfrm>
            <a:off x="8151039" y="1336887"/>
            <a:ext cx="3971925" cy="290413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/>
          </a:p>
        </p:txBody>
      </p:sp>
      <p:sp>
        <p:nvSpPr>
          <p:cNvPr id="10" name="Räjähdys 2 9"/>
          <p:cNvSpPr/>
          <p:nvPr/>
        </p:nvSpPr>
        <p:spPr>
          <a:xfrm rot="2711507">
            <a:off x="3128084" y="1535940"/>
            <a:ext cx="2108200" cy="2305050"/>
          </a:xfrm>
          <a:prstGeom prst="irregularSeal2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/>
          </a:p>
        </p:txBody>
      </p:sp>
      <p:sp>
        <p:nvSpPr>
          <p:cNvPr id="11" name="Räjähdys 2 10"/>
          <p:cNvSpPr/>
          <p:nvPr/>
        </p:nvSpPr>
        <p:spPr>
          <a:xfrm rot="2711507">
            <a:off x="7067516" y="1810724"/>
            <a:ext cx="1984375" cy="2200275"/>
          </a:xfrm>
          <a:prstGeom prst="irregularSeal2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/>
          </a:p>
        </p:txBody>
      </p:sp>
      <p:sp>
        <p:nvSpPr>
          <p:cNvPr id="12" name="Tekstikehys 11"/>
          <p:cNvSpPr txBox="1">
            <a:spLocks noChangeArrowheads="1"/>
          </p:cNvSpPr>
          <p:nvPr/>
        </p:nvSpPr>
        <p:spPr bwMode="auto">
          <a:xfrm>
            <a:off x="3182959" y="2263160"/>
            <a:ext cx="174466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fi-FI" altLang="fi-FI">
                <a:ea typeface="Arial" pitchFamily="34" charset="0"/>
              </a:rPr>
              <a:t>Keisari luopuu vallasta maaliskuussa</a:t>
            </a:r>
          </a:p>
        </p:txBody>
      </p:sp>
      <p:sp>
        <p:nvSpPr>
          <p:cNvPr id="13" name="Tekstikehys 12"/>
          <p:cNvSpPr txBox="1">
            <a:spLocks noChangeArrowheads="1"/>
          </p:cNvSpPr>
          <p:nvPr/>
        </p:nvSpPr>
        <p:spPr bwMode="auto">
          <a:xfrm>
            <a:off x="7126309" y="2290149"/>
            <a:ext cx="174466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fi-FI" altLang="fi-FI">
                <a:ea typeface="Arial" pitchFamily="34" charset="0"/>
              </a:rPr>
              <a:t>Bolševikit kaappasivat vallan marraskuussa</a:t>
            </a:r>
          </a:p>
        </p:txBody>
      </p:sp>
      <p:sp>
        <p:nvSpPr>
          <p:cNvPr id="15373" name="Tekstikehys 13"/>
          <p:cNvSpPr txBox="1">
            <a:spLocks noChangeArrowheads="1"/>
          </p:cNvSpPr>
          <p:nvPr/>
        </p:nvSpPr>
        <p:spPr bwMode="auto">
          <a:xfrm>
            <a:off x="1418453" y="1408324"/>
            <a:ext cx="2555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fi-FI" altLang="fi-FI" sz="2400" b="1">
                <a:ea typeface="Arial" pitchFamily="34" charset="0"/>
              </a:rPr>
              <a:t>Keisari</a:t>
            </a:r>
          </a:p>
        </p:txBody>
      </p:sp>
      <p:sp>
        <p:nvSpPr>
          <p:cNvPr id="15" name="Tekstikehys 14"/>
          <p:cNvSpPr txBox="1">
            <a:spLocks noChangeArrowheads="1"/>
          </p:cNvSpPr>
          <p:nvPr/>
        </p:nvSpPr>
        <p:spPr bwMode="auto">
          <a:xfrm>
            <a:off x="8151040" y="1408324"/>
            <a:ext cx="24114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fi-FI" altLang="fi-FI" sz="2400" b="1">
                <a:ea typeface="Arial" pitchFamily="34" charset="0"/>
              </a:rPr>
              <a:t>Lenin ja bolševikit</a:t>
            </a:r>
          </a:p>
        </p:txBody>
      </p:sp>
      <p:sp>
        <p:nvSpPr>
          <p:cNvPr id="16" name="Tekstikehys 15"/>
          <p:cNvSpPr txBox="1">
            <a:spLocks noChangeArrowheads="1"/>
          </p:cNvSpPr>
          <p:nvPr/>
        </p:nvSpPr>
        <p:spPr bwMode="auto">
          <a:xfrm>
            <a:off x="3974328" y="1408324"/>
            <a:ext cx="41767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fi-FI" altLang="fi-FI" sz="2400" b="1">
                <a:ea typeface="Arial" pitchFamily="34" charset="0"/>
              </a:rPr>
              <a:t>Väliaikainen hallitus</a:t>
            </a:r>
          </a:p>
        </p:txBody>
      </p:sp>
      <p:sp>
        <p:nvSpPr>
          <p:cNvPr id="15376" name="Tekstikehys 16"/>
          <p:cNvSpPr txBox="1">
            <a:spLocks noChangeArrowheads="1"/>
          </p:cNvSpPr>
          <p:nvPr/>
        </p:nvSpPr>
        <p:spPr bwMode="auto">
          <a:xfrm>
            <a:off x="1454172" y="3579082"/>
            <a:ext cx="2555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fi-FI" altLang="fi-FI" sz="2400" b="1">
                <a:ea typeface="Arial" pitchFamily="34" charset="0"/>
              </a:rPr>
              <a:t>yksinvaltius</a:t>
            </a:r>
          </a:p>
        </p:txBody>
      </p:sp>
      <p:sp>
        <p:nvSpPr>
          <p:cNvPr id="18" name="Tekstikehys 17"/>
          <p:cNvSpPr txBox="1">
            <a:spLocks noChangeArrowheads="1"/>
          </p:cNvSpPr>
          <p:nvPr/>
        </p:nvSpPr>
        <p:spPr bwMode="auto">
          <a:xfrm>
            <a:off x="4010047" y="3579082"/>
            <a:ext cx="41767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fi-FI" altLang="fi-FI" sz="2400" b="1">
                <a:ea typeface="Arial" pitchFamily="34" charset="0"/>
              </a:rPr>
              <a:t>tavoitteena vaalit</a:t>
            </a:r>
          </a:p>
        </p:txBody>
      </p:sp>
      <p:sp>
        <p:nvSpPr>
          <p:cNvPr id="19" name="Tekstikehys 18"/>
          <p:cNvSpPr txBox="1">
            <a:spLocks noChangeArrowheads="1"/>
          </p:cNvSpPr>
          <p:nvPr/>
        </p:nvSpPr>
        <p:spPr bwMode="auto">
          <a:xfrm>
            <a:off x="8186759" y="3579082"/>
            <a:ext cx="24114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fi-FI" altLang="fi-FI" sz="2400" b="1">
                <a:ea typeface="Arial" pitchFamily="34" charset="0"/>
              </a:rPr>
              <a:t>kommunismi</a:t>
            </a:r>
          </a:p>
        </p:txBody>
      </p:sp>
      <p:sp>
        <p:nvSpPr>
          <p:cNvPr id="21" name="Nuoli oikealle 20"/>
          <p:cNvSpPr/>
          <p:nvPr/>
        </p:nvSpPr>
        <p:spPr>
          <a:xfrm>
            <a:off x="1490684" y="2334599"/>
            <a:ext cx="1547813" cy="504825"/>
          </a:xfrm>
          <a:prstGeom prst="rightArrow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/>
          </a:p>
        </p:txBody>
      </p:sp>
      <p:sp>
        <p:nvSpPr>
          <p:cNvPr id="23" name="Nuoli oikealle 22"/>
          <p:cNvSpPr/>
          <p:nvPr/>
        </p:nvSpPr>
        <p:spPr>
          <a:xfrm>
            <a:off x="9015433" y="2334599"/>
            <a:ext cx="1511300" cy="50482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5FCBED22-2A21-40A6-A52A-169DC77799BA}"/>
              </a:ext>
            </a:extLst>
          </p:cNvPr>
          <p:cNvSpPr txBox="1"/>
          <p:nvPr/>
        </p:nvSpPr>
        <p:spPr>
          <a:xfrm>
            <a:off x="798286" y="4699381"/>
            <a:ext cx="32505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/>
              <a:t>ongelmia: eriarvoisuus, korruptio, vuoden 1905 levottomuudet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/>
              <a:t>huono sotamenestys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219551BD-304A-4BB6-8895-98A638D64C37}"/>
              </a:ext>
            </a:extLst>
          </p:cNvPr>
          <p:cNvSpPr txBox="1"/>
          <p:nvPr/>
        </p:nvSpPr>
        <p:spPr>
          <a:xfrm>
            <a:off x="4284691" y="4709965"/>
            <a:ext cx="37126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/>
              <a:t>keisari kotiarestiin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/>
              <a:t>sota jatkuu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115FDC57-9B9F-4FC0-BBF4-F0A554D3AC46}"/>
              </a:ext>
            </a:extLst>
          </p:cNvPr>
          <p:cNvSpPr txBox="1"/>
          <p:nvPr/>
        </p:nvSpPr>
        <p:spPr>
          <a:xfrm>
            <a:off x="8389257" y="4657244"/>
            <a:ext cx="3548743" cy="1446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/>
              <a:t>keisari murhataan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/>
              <a:t>I MS rauhansopimus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/>
              <a:t>Sisällissota alkaa: </a:t>
            </a:r>
            <a:endParaRPr lang="fi-FI" sz="2200">
              <a:cs typeface="Calibri"/>
            </a:endParaRPr>
          </a:p>
          <a:p>
            <a:r>
              <a:rPr lang="fi-FI" sz="2200"/>
              <a:t>    punaiset ↔ valkoiset</a:t>
            </a:r>
            <a:endParaRPr lang="fi-FI" sz="22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4168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2" grpId="0" animBg="1"/>
      <p:bldP spid="7" grpId="0" animBg="1"/>
      <p:bldP spid="9" grpId="0" animBg="1"/>
      <p:bldP spid="10" grpId="0" animBg="1"/>
      <p:bldP spid="11" grpId="0" animBg="1"/>
      <p:bldP spid="12" grpId="0"/>
      <p:bldP spid="13" grpId="0"/>
      <p:bldP spid="15373" grpId="0"/>
      <p:bldP spid="15" grpId="0"/>
      <p:bldP spid="16" grpId="0"/>
      <p:bldP spid="15376" grpId="0"/>
      <p:bldP spid="18" grpId="0"/>
      <p:bldP spid="19" grpId="0"/>
      <p:bldP spid="21" grpId="0" animBg="1"/>
      <p:bldP spid="23" grpId="0" animBg="1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Laajakuva</PresentationFormat>
  <Paragraphs>19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Venäjän vallankumousvuosi 1917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Venäjän vallankumousvuosi 1917</dc:title>
  <dc:creator>Maiju Vesa</dc:creator>
  <cp:lastModifiedBy>Maiju Vesa</cp:lastModifiedBy>
  <cp:revision>1</cp:revision>
  <dcterms:created xsi:type="dcterms:W3CDTF">2020-05-12T15:33:14Z</dcterms:created>
  <dcterms:modified xsi:type="dcterms:W3CDTF">2020-05-12T15:33:34Z</dcterms:modified>
</cp:coreProperties>
</file>