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8" d="100"/>
          <a:sy n="98" d="100"/>
        </p:scale>
        <p:origin x="-82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? </a:t>
            </a:r>
            <a:r>
              <a:rPr lang="fi-FI" dirty="0" err="1" smtClean="0"/>
              <a:t>Who</a:t>
            </a:r>
            <a:r>
              <a:rPr lang="fi-FI" dirty="0" smtClean="0"/>
              <a:t> </a:t>
            </a:r>
            <a:r>
              <a:rPr lang="fi-FI" dirty="0" err="1" smtClean="0"/>
              <a:t>chose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89213" y="5130428"/>
            <a:ext cx="8915399" cy="112628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26" name="Picture 2" descr="Kuvahaun tulos haulle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92" y="665018"/>
            <a:ext cx="3626426" cy="23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You</a:t>
            </a:r>
            <a:r>
              <a:rPr lang="fi-FI" dirty="0" smtClean="0"/>
              <a:t> and </a:t>
            </a:r>
            <a:r>
              <a:rPr lang="fi-FI" dirty="0" err="1" smtClean="0"/>
              <a:t>animals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121" y="2529840"/>
            <a:ext cx="3108960" cy="24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of food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8160" y="2712720"/>
            <a:ext cx="3322319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hungry</a:t>
            </a:r>
            <a:r>
              <a:rPr lang="fi-FI" dirty="0" smtClean="0"/>
              <a:t> </a:t>
            </a:r>
            <a:r>
              <a:rPr lang="fi-FI" dirty="0" err="1" smtClean="0"/>
              <a:t>now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2920" y="2829242"/>
            <a:ext cx="2926080" cy="24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garlic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761" y="2423161"/>
            <a:ext cx="358140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far</a:t>
            </a:r>
            <a:r>
              <a:rPr lang="fi-FI" dirty="0" smtClean="0"/>
              <a:t> </a:t>
            </a:r>
            <a:r>
              <a:rPr lang="fi-FI" dirty="0" err="1" smtClean="0"/>
              <a:t>today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760" y="2667000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Talk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025" y="3003549"/>
            <a:ext cx="3101975" cy="17335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147" y="3003549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makes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happy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030" y="27073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makes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angry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121" y="2499360"/>
            <a:ext cx="265176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of music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1910" y="276828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bad</a:t>
            </a:r>
            <a:r>
              <a:rPr lang="fi-FI" dirty="0" smtClean="0"/>
              <a:t> </a:t>
            </a:r>
            <a:r>
              <a:rPr lang="fi-FI" dirty="0" err="1" smtClean="0"/>
              <a:t>habits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320" y="2758441"/>
            <a:ext cx="301751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home </a:t>
            </a:r>
            <a:r>
              <a:rPr lang="fi-FI" dirty="0" err="1" smtClean="0"/>
              <a:t>village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Picture 2" descr="Kuvahaun tulos haulle vill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17" y="2421083"/>
            <a:ext cx="4530437" cy="30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motivates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8161" y="2164081"/>
            <a:ext cx="25146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How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social</a:t>
            </a:r>
            <a:r>
              <a:rPr lang="fi-FI" dirty="0" smtClean="0"/>
              <a:t> media?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521" y="2910840"/>
            <a:ext cx="2941320" cy="21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made for </a:t>
            </a:r>
            <a:r>
              <a:rPr lang="fi-FI" dirty="0" err="1" smtClean="0"/>
              <a:t>yourself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643" y="2646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afraid</a:t>
            </a:r>
            <a:r>
              <a:rPr lang="fi-FI" dirty="0" smtClean="0"/>
              <a:t> of?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2335" y="2482532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favourite</a:t>
            </a:r>
            <a:r>
              <a:rPr lang="fi-FI" dirty="0" smtClean="0"/>
              <a:t> </a:t>
            </a:r>
            <a:r>
              <a:rPr lang="fi-FI" dirty="0" err="1" smtClean="0"/>
              <a:t>place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2960" y="2766377"/>
            <a:ext cx="2758439" cy="22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manners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9894" y="2551108"/>
            <a:ext cx="3780000" cy="24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remember</a:t>
            </a:r>
            <a:r>
              <a:rPr lang="fi-FI" dirty="0" smtClean="0"/>
              <a:t>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2015?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5669" y="2448241"/>
            <a:ext cx="280800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How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going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312" y="2711131"/>
            <a:ext cx="2898856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uvahaun tulos haulle speaking languag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20" y="2865120"/>
            <a:ext cx="5410200" cy="2255520"/>
          </a:xfrm>
          <a:prstGeom prst="rect">
            <a:avLst/>
          </a:prstGeom>
        </p:spPr>
      </p:pic>
      <p:sp>
        <p:nvSpPr>
          <p:cNvPr id="5" name="AutoShape 4" descr="Kuvahaun tulos haulle speaking languages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dirty="0" smtClean="0"/>
              <a:t>How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languages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speak</a:t>
            </a:r>
            <a:r>
              <a:rPr lang="fi-FI" dirty="0" smtClean="0"/>
              <a:t>?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r>
              <a:rPr lang="fi-FI" dirty="0" smtClean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49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How and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best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2050" name="Picture 2" descr="Kuvahaun tulos haulle study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2697480"/>
            <a:ext cx="363124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single </a:t>
            </a:r>
            <a:r>
              <a:rPr lang="fi-FI" dirty="0" err="1" smtClean="0"/>
              <a:t>or</a:t>
            </a:r>
            <a:r>
              <a:rPr lang="fi-FI" dirty="0" smtClean="0"/>
              <a:t> in a </a:t>
            </a:r>
            <a:r>
              <a:rPr lang="fi-FI" dirty="0" err="1" smtClean="0"/>
              <a:t>relationship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2773680"/>
            <a:ext cx="3627119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Who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favourite</a:t>
            </a:r>
            <a:r>
              <a:rPr lang="fi-FI" dirty="0" smtClean="0"/>
              <a:t> </a:t>
            </a:r>
            <a:r>
              <a:rPr lang="fi-FI" dirty="0" err="1" smtClean="0"/>
              <a:t>relative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560" y="2529840"/>
            <a:ext cx="224028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interested</a:t>
            </a:r>
            <a:r>
              <a:rPr lang="fi-FI" dirty="0" smtClean="0"/>
              <a:t> in?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640" y="2606040"/>
            <a:ext cx="368808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travelling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480" y="2560320"/>
            <a:ext cx="3124200" cy="21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favourite</a:t>
            </a:r>
            <a:r>
              <a:rPr lang="fi-FI" dirty="0" smtClean="0"/>
              <a:t> </a:t>
            </a:r>
            <a:r>
              <a:rPr lang="fi-FI" dirty="0" err="1" smtClean="0"/>
              <a:t>colour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 How </a:t>
            </a:r>
            <a:r>
              <a:rPr lang="fi-FI" dirty="0" err="1" smtClean="0"/>
              <a:t>does</a:t>
            </a:r>
            <a:r>
              <a:rPr lang="fi-FI" dirty="0" smtClean="0"/>
              <a:t> it show?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721" y="2834640"/>
            <a:ext cx="321564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ehkur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195</Words>
  <Application>Microsoft Office PowerPoint</Application>
  <PresentationFormat>Mukautettu</PresentationFormat>
  <Paragraphs>27</Paragraphs>
  <Slides>27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28" baseType="lpstr">
      <vt:lpstr>Kiehkura</vt:lpstr>
      <vt:lpstr>What is your name? Who chose the name? Why?</vt:lpstr>
      <vt:lpstr>What is your home village like?</vt:lpstr>
      <vt:lpstr>How many languages do you speak? Which level?</vt:lpstr>
      <vt:lpstr>How and where do you study the best?</vt:lpstr>
      <vt:lpstr>Are you single or in a relationship? Why?</vt:lpstr>
      <vt:lpstr>Who is your favourite relative? Why?</vt:lpstr>
      <vt:lpstr>What are you interested in?</vt:lpstr>
      <vt:lpstr>Do you like travelling?</vt:lpstr>
      <vt:lpstr>What is your favourite colour? Why? How does it show?</vt:lpstr>
      <vt:lpstr>You and animals?</vt:lpstr>
      <vt:lpstr>What kind of food do you like?</vt:lpstr>
      <vt:lpstr>Are you hungry now? Why?</vt:lpstr>
      <vt:lpstr>Do you like garlic?</vt:lpstr>
      <vt:lpstr>What have you done so far today?</vt:lpstr>
      <vt:lpstr>Talk about the Finnish weather!</vt:lpstr>
      <vt:lpstr>What makes you happy?</vt:lpstr>
      <vt:lpstr>What makes you angry?</vt:lpstr>
      <vt:lpstr>What kind of music do you like?</vt:lpstr>
      <vt:lpstr>What are your bad habits?</vt:lpstr>
      <vt:lpstr>What motivates you?</vt:lpstr>
      <vt:lpstr>How do you use the social media?</vt:lpstr>
      <vt:lpstr>What have you made for yourself?</vt:lpstr>
      <vt:lpstr>What are you afraid of?</vt:lpstr>
      <vt:lpstr>What is your favourite place?</vt:lpstr>
      <vt:lpstr>Do you have good manners?</vt:lpstr>
      <vt:lpstr>What will you remember most about 2015?</vt:lpstr>
      <vt:lpstr>How is your future going to be?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name? Who chose the name? Why?</dc:title>
  <dc:creator>Ulla Villa</dc:creator>
  <cp:lastModifiedBy>Tarja Virtanen</cp:lastModifiedBy>
  <cp:revision>11</cp:revision>
  <dcterms:created xsi:type="dcterms:W3CDTF">2015-11-30T05:58:19Z</dcterms:created>
  <dcterms:modified xsi:type="dcterms:W3CDTF">2015-11-30T08:18:53Z</dcterms:modified>
</cp:coreProperties>
</file>