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8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C5431-2716-4256-899C-9079E6B5515A}" type="datetimeFigureOut">
              <a:rPr lang="fi-FI"/>
              <a:t>3.10.2014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B6A4A-AB08-4F5E-AAC0-1699B65E810F}" type="slidenum">
              <a:rPr lang="fi-FI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475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B6A4A-AB08-4F5E-AAC0-1699B65E810F}" type="slidenum">
              <a:rPr lang="fi-FI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7728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B6A4A-AB08-4F5E-AAC0-1699B65E810F}" type="slidenum">
              <a:rPr lang="fi-FI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0855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B6A4A-AB08-4F5E-AAC0-1699B65E810F}" type="slidenum">
              <a:rPr lang="fi-FI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740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B6A4A-AB08-4F5E-AAC0-1699B65E810F}" type="slidenum">
              <a:rPr lang="fi-FI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0131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B6A4A-AB08-4F5E-AAC0-1699B65E810F}" type="slidenum">
              <a:rPr lang="fi-FI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67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dirty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1620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2839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710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0352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13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4950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9395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436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638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7705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1500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3.10.2014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7309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Cbk7IBkQgio/s1600/kuoriutuminen-5802.jpg" TargetMode="External"/><Relationship Id="rId4" Type="http://schemas.openxmlformats.org/officeDocument/2006/relationships/hyperlink" Target="http://3.bp.blogspot.com/-PpHq_17RUzQ/TlZqpXM7MiI/AAAAAAAABJ4/Cbk7IBkQgio/s1600/kuoriutuminen-5802.jp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>
                <a:latin typeface="Lucida Sans Unicode"/>
                <a:cs typeface="Lucida Sans Unicode"/>
              </a:rPr>
              <a:t>Uusia tuulia</a:t>
            </a:r>
            <a:br>
              <a:rPr lang="fi-FI">
                <a:latin typeface="Lucida Sans Unicode"/>
                <a:cs typeface="Lucida Sans Unicode"/>
              </a:rPr>
            </a:br>
            <a:r>
              <a:rPr lang="fi-FI">
                <a:latin typeface="Lucida Sans Unicode"/>
                <a:cs typeface="Lucida Sans Unicode"/>
              </a:rPr>
              <a:t> YLTin</a:t>
            </a:r>
            <a:r>
              <a:rPr lang="fi-FI">
                <a:latin typeface="Book Antiqua"/>
              </a:rPr>
              <a:t> </a:t>
            </a:r>
            <a:r>
              <a:rPr lang="fi-FI">
                <a:latin typeface="Lucida Sans Unicode"/>
                <a:cs typeface="Lucida Sans Unicode"/>
              </a:rPr>
              <a:t>opetuksessa</a:t>
            </a:r>
          </a:p>
        </p:txBody>
      </p:sp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Vanhempainilta 3.10.2014</a:t>
            </a: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Mitä teemme?</a:t>
            </a:r>
          </a:p>
        </p:txBody>
      </p:sp>
      <p:pic>
        <p:nvPicPr>
          <p:cNvPr id="9" name="Kuvan paikkamerkki 8" descr="perhonen2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111154" y="2017668"/>
            <a:ext cx="4754563" cy="35626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isällön paikkamerkki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/>
              <a:t>Kolmivaiheinen opetustuokio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/>
              <a:t>VAIHE 1: Teoria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fi-FI" sz="2000"/>
              <a:t>Miten perhonen kehittyy?</a:t>
            </a:r>
          </a:p>
          <a:p>
            <a:pPr marL="1543050" lvl="3" indent="-171450">
              <a:buFont typeface="Arial" panose="020B0604020202020204" pitchFamily="34" charset="0"/>
              <a:buChar char="•"/>
            </a:pPr>
            <a:r>
              <a:rPr lang="fi-FI" sz="2000"/>
              <a:t>lapset kertovat oman näkemyksensä perhosen kehitysvaiheista</a:t>
            </a:r>
          </a:p>
          <a:p>
            <a:pPr marL="1543050" lvl="3" indent="-171450">
              <a:buFont typeface="Arial" panose="020B0604020202020204" pitchFamily="34" charset="0"/>
              <a:buChar char="•"/>
            </a:pPr>
            <a:r>
              <a:rPr lang="fi-FI" sz="2000"/>
              <a:t>poimitaan oikeita vaiheita lasten kertomuksista</a:t>
            </a:r>
          </a:p>
          <a:p>
            <a:pPr marL="1543050" lvl="3" indent="-171450">
              <a:buFont typeface="Arial" panose="020B0604020202020204" pitchFamily="34" charset="0"/>
              <a:buChar char="•"/>
            </a:pPr>
            <a:r>
              <a:rPr lang="fi-FI" sz="2000"/>
              <a:t>opettajajohtoisesti lähdemme käymään läpi perhosen kehitysvaiheita</a:t>
            </a:r>
          </a:p>
          <a:p>
            <a:pPr marL="2914650" lvl="6" indent="-171450">
              <a:buFont typeface="Arial" panose="020B0604020202020204" pitchFamily="34" charset="0"/>
              <a:buChar char="•"/>
            </a:pPr>
            <a:endParaRPr lang="fi-FI" sz="2000"/>
          </a:p>
          <a:p>
            <a:pPr marL="1371600" lvl="6"/>
            <a:r>
              <a:rPr lang="fi-FI" sz="2000"/>
              <a:t>POWER POINT - ESITYS</a:t>
            </a:r>
          </a:p>
          <a:p>
            <a:pPr lvl="5"/>
            <a:endParaRPr lang="fi-FI"/>
          </a:p>
        </p:txBody>
      </p:sp>
      <p:sp>
        <p:nvSpPr>
          <p:cNvPr id="6" name="Nuoli oikealle 5"/>
          <p:cNvSpPr/>
          <p:nvPr/>
        </p:nvSpPr>
        <p:spPr>
          <a:xfrm>
            <a:off x="6911529" y="4819972"/>
            <a:ext cx="662995" cy="230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kstiruutu 9"/>
          <p:cNvSpPr txBox="1"/>
          <p:nvPr/>
        </p:nvSpPr>
        <p:spPr>
          <a:xfrm>
            <a:off x="1436688" y="5594350"/>
            <a:ext cx="3925701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spAutoFit/>
          </a:bodyPr>
          <a:lstStyle/>
          <a:p>
            <a:pPr algn="ctr"/>
            <a:r>
              <a:rPr lang="fi-FI" sz="900">
                <a:solidFill>
                  <a:srgbClr val="FE9E00"/>
                </a:solidFill>
                <a:latin typeface="Corbel" charset="0"/>
              </a:rPr>
              <a:t>http://2.bp.blogspot.com/-THIyj4TLRHI/UCoex1_bbzI/AAAAAAAAJ0o/fO9xK-G-sHo/s1600/v_luonto_perhonen.jpg</a:t>
            </a:r>
            <a:endParaRPr lang="fi-FI" sz="900">
              <a:solidFill>
                <a:srgbClr val="FE9E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93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Vaihe 2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isällön paikkamerkk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>
                <a:solidFill>
                  <a:srgbClr val="A6B727"/>
                </a:solidFill>
                <a:latin typeface="Corbel"/>
              </a:rPr>
              <a:t>Kysellään lapsilta, miten perhosen kehitys etenee</a:t>
            </a:r>
          </a:p>
          <a:p>
            <a:r>
              <a:rPr lang="fi-FI">
                <a:solidFill>
                  <a:srgbClr val="A6B727"/>
                </a:solidFill>
                <a:latin typeface="Corbel"/>
              </a:rPr>
              <a:t>Esitetään lapsille muovailuvaha-animaatio perhosen kehityksestä</a:t>
            </a:r>
          </a:p>
        </p:txBody>
      </p:sp>
      <p:pic>
        <p:nvPicPr>
          <p:cNvPr id="4" name="Kuva 3" descr="kehitysvaihee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-480000">
            <a:off x="1253870" y="1732343"/>
            <a:ext cx="3728168" cy="3709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kstiruutu 7"/>
          <p:cNvSpPr txBox="1"/>
          <p:nvPr/>
        </p:nvSpPr>
        <p:spPr>
          <a:xfrm>
            <a:off x="1671823" y="5624997"/>
            <a:ext cx="2743200" cy="507831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fi-FI" sz="900">
                <a:latin typeface="Corbel" charset="0"/>
                <a:hlinkClick r:id="rId4"/>
              </a:rPr>
              <a:t>http://3.bp.blogspot.com/-PpHq_17RUzQ/TlZqpXM7MiI/AAAAAAAABJ4</a:t>
            </a:r>
            <a:r>
              <a:rPr lang="fi-FI" sz="900">
                <a:latin typeface="Corbel" charset="0"/>
                <a:hlinkClick r:id="rId5"/>
              </a:rPr>
              <a:t>/Cbk7IBkQgio/s1600/kuoriutuminen-5802.jpg</a:t>
            </a:r>
          </a:p>
        </p:txBody>
      </p:sp>
    </p:spTree>
    <p:extLst>
      <p:ext uri="{BB962C8B-B14F-4D97-AF65-F5344CB8AC3E}">
        <p14:creationId xmlns:p14="http://schemas.microsoft.com/office/powerpoint/2010/main" val="211504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Vaihe 3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Jaetaan lapset neljän hengen ryhmiin. </a:t>
            </a:r>
          </a:p>
          <a:p>
            <a:r>
              <a:rPr lang="fi-FI"/>
              <a:t>Jokainen ryhmä muovailee perhosen eri kehitysvaiheet.</a:t>
            </a:r>
          </a:p>
          <a:p>
            <a:pPr lvl="5"/>
            <a:r>
              <a:rPr lang="fi-FI">
                <a:solidFill>
                  <a:srgbClr val="A6B727"/>
                </a:solidFill>
                <a:latin typeface="Corbel"/>
              </a:rPr>
              <a:t>jokainen lapsi muovailee yhden kehitysvaiheen</a:t>
            </a:r>
          </a:p>
          <a:p>
            <a:pPr lvl="5"/>
            <a:endParaRPr lang="fi-FI">
              <a:solidFill>
                <a:srgbClr val="A6B727"/>
              </a:solidFill>
              <a:latin typeface="Corbel"/>
            </a:endParaRPr>
          </a:p>
          <a:p>
            <a:pPr lvl="5"/>
            <a:endParaRPr lang="fi-FI">
              <a:solidFill>
                <a:srgbClr val="A6B727"/>
              </a:solidFill>
              <a:latin typeface="Corbel"/>
            </a:endParaRPr>
          </a:p>
          <a:p>
            <a:pPr lvl="5"/>
            <a:endParaRPr lang="fi-FI">
              <a:solidFill>
                <a:srgbClr val="A6B727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5723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Tavoitteet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Lopuksi kuvaamme ryhmien tuotokset ja lisäämme ne luokan luontoseinälle</a:t>
            </a:r>
          </a:p>
          <a:p>
            <a:r>
              <a:rPr lang="fi-FI"/>
              <a:t>Tavoitteena monipuolistaa YLTin opetusta ja osallistaa lapset mukaan opetukseen</a:t>
            </a:r>
          </a:p>
          <a:p>
            <a:r>
              <a:rPr lang="fi-FI"/>
              <a:t>Oppimisen ilo</a:t>
            </a:r>
          </a:p>
          <a:p>
            <a:r>
              <a:rPr lang="fi-FI"/>
              <a:t>Jatkossa pyrimme käyttämään animaatiota muussakin opetuksessa </a:t>
            </a:r>
          </a:p>
          <a:p>
            <a:r>
              <a:rPr lang="fi-FI"/>
              <a:t>Myöhemmin lapset pääsevät itse tekemään animaatioita</a:t>
            </a:r>
          </a:p>
        </p:txBody>
      </p:sp>
    </p:spTree>
    <p:extLst>
      <p:ext uri="{BB962C8B-B14F-4D97-AF65-F5344CB8AC3E}">
        <p14:creationId xmlns:p14="http://schemas.microsoft.com/office/powerpoint/2010/main" val="226672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erusta">
  <a:themeElements>
    <a:clrScheme name="Perusta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Perusta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erusta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47010B00885CD4CB8DE31435F03210A" ma:contentTypeVersion="1" ma:contentTypeDescription="Luo uusi asiakirja." ma:contentTypeScope="" ma:versionID="7d74c06d0cdc30617f9cad0745970a21">
  <xsd:schema xmlns:xsd="http://www.w3.org/2001/XMLSchema" xmlns:xs="http://www.w3.org/2001/XMLSchema" xmlns:p="http://schemas.microsoft.com/office/2006/metadata/properties" xmlns:ns3="9ff10ffa-e452-45d7-8e22-ebecac447264" targetNamespace="http://schemas.microsoft.com/office/2006/metadata/properties" ma:root="true" ma:fieldsID="726e0ae30cf82cc555f735e8fd8e4434" ns3:_="">
    <xsd:import namespace="9ff10ffa-e452-45d7-8e22-ebecac447264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f10ffa-e452-45d7-8e22-ebecac44726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9AD817-12C7-47D7-A01F-38C52F2228E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3C222C9-6934-49CC-BB69-E3F1FB081E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f10ffa-e452-45d7-8e22-ebecac4472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6B04271-D199-4CFA-A2FD-26786DBA0D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0</TotalTime>
  <Words>0</Words>
  <Application>Microsoft Office PowerPoint</Application>
  <PresentationFormat>Laajakuva</PresentationFormat>
  <Paragraphs>0</Paragraphs>
  <Slides>5</Slides>
  <Notes>5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Perusta</vt:lpstr>
      <vt:lpstr>Uusia tuulia  YLTin opetuksessa</vt:lpstr>
      <vt:lpstr>Mitä teemme?</vt:lpstr>
      <vt:lpstr>Vaihe 2</vt:lpstr>
      <vt:lpstr>Vaihe 3 </vt:lpstr>
      <vt:lpstr>Tavoitteet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Uusia tuulia  YLTin opetuksessa</dc:title>
  <dc:creator/>
  <cp:lastModifiedBy/>
  <cp:revision>6</cp:revision>
  <dcterms:created xsi:type="dcterms:W3CDTF">2012-08-08T08:08:12Z</dcterms:created>
  <dcterms:modified xsi:type="dcterms:W3CDTF">2014-10-03T10:04:26Z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0x010100747010B00885CD4CB8DE31435F03210A</vt:lpwstr>
  </property>
  <property fmtid="{D5CDD505-2E9C-101B-9397-08002B2CF9AE}" pid="3" name="IsMyDocuments">
    <vt:bool>true</vt:bool>
  </property>
</Properties>
</file>