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27EEDD-9807-42ED-8065-21B90C795D68}" type="datetimeFigureOut">
              <a:rPr lang="fi-FI" smtClean="0"/>
              <a:pPr/>
              <a:t>9.1.2015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EA958-EF72-4299-9FEC-C1BE735F703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19128968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Kultainen riisi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9EA958-EF72-4299-9FEC-C1BE735F703D}" type="slidenum">
              <a:rPr lang="fi-FI" smtClean="0"/>
              <a:pPr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10506427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Maareformi kiinassa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9EA958-EF72-4299-9FEC-C1BE735F703D}" type="slidenum">
              <a:rPr lang="fi-FI" smtClean="0"/>
              <a:pPr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31029882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D6342-EA35-452C-907F-51A03E00C185}" type="datetimeFigureOut">
              <a:rPr lang="fi-FI" smtClean="0"/>
              <a:pPr/>
              <a:t>9.1.2015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6FCBB-DB3D-4330-9C23-FFC4C4E8661E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D6342-EA35-452C-907F-51A03E00C185}" type="datetimeFigureOut">
              <a:rPr lang="fi-FI" smtClean="0"/>
              <a:pPr/>
              <a:t>9.1.2015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6FCBB-DB3D-4330-9C23-FFC4C4E8661E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D6342-EA35-452C-907F-51A03E00C185}" type="datetimeFigureOut">
              <a:rPr lang="fi-FI" smtClean="0"/>
              <a:pPr/>
              <a:t>9.1.2015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6FCBB-DB3D-4330-9C23-FFC4C4E8661E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D6342-EA35-452C-907F-51A03E00C185}" type="datetimeFigureOut">
              <a:rPr lang="fi-FI" smtClean="0"/>
              <a:pPr/>
              <a:t>9.1.2015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6FCBB-DB3D-4330-9C23-FFC4C4E8661E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D6342-EA35-452C-907F-51A03E00C185}" type="datetimeFigureOut">
              <a:rPr lang="fi-FI" smtClean="0"/>
              <a:pPr/>
              <a:t>9.1.2015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6FCBB-DB3D-4330-9C23-FFC4C4E8661E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D6342-EA35-452C-907F-51A03E00C185}" type="datetimeFigureOut">
              <a:rPr lang="fi-FI" smtClean="0"/>
              <a:pPr/>
              <a:t>9.1.2015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6FCBB-DB3D-4330-9C23-FFC4C4E8661E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D6342-EA35-452C-907F-51A03E00C185}" type="datetimeFigureOut">
              <a:rPr lang="fi-FI" smtClean="0"/>
              <a:pPr/>
              <a:t>9.1.2015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6FCBB-DB3D-4330-9C23-FFC4C4E8661E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D6342-EA35-452C-907F-51A03E00C185}" type="datetimeFigureOut">
              <a:rPr lang="fi-FI" smtClean="0"/>
              <a:pPr/>
              <a:t>9.1.2015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6FCBB-DB3D-4330-9C23-FFC4C4E8661E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D6342-EA35-452C-907F-51A03E00C185}" type="datetimeFigureOut">
              <a:rPr lang="fi-FI" smtClean="0"/>
              <a:pPr/>
              <a:t>9.1.2015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6FCBB-DB3D-4330-9C23-FFC4C4E8661E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D6342-EA35-452C-907F-51A03E00C185}" type="datetimeFigureOut">
              <a:rPr lang="fi-FI" smtClean="0"/>
              <a:pPr/>
              <a:t>9.1.2015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6FCBB-DB3D-4330-9C23-FFC4C4E8661E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D6342-EA35-452C-907F-51A03E00C185}" type="datetimeFigureOut">
              <a:rPr lang="fi-FI" smtClean="0"/>
              <a:pPr/>
              <a:t>9.1.2015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6FCBB-DB3D-4330-9C23-FFC4C4E8661E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DD6342-EA35-452C-907F-51A03E00C185}" type="datetimeFigureOut">
              <a:rPr lang="fi-FI" smtClean="0"/>
              <a:pPr/>
              <a:t>9.1.2015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F6FCBB-DB3D-4330-9C23-FFC4C4E8661E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539552" y="0"/>
            <a:ext cx="7772400" cy="1470025"/>
          </a:xfrm>
        </p:spPr>
        <p:txBody>
          <a:bodyPr/>
          <a:lstStyle/>
          <a:p>
            <a:r>
              <a:rPr lang="fi-FI" dirty="0" smtClean="0"/>
              <a:t>Maailman ravinnontuotanto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23528" y="620688"/>
            <a:ext cx="8229600" cy="5505475"/>
          </a:xfrm>
        </p:spPr>
        <p:txBody>
          <a:bodyPr>
            <a:normAutofit/>
          </a:bodyPr>
          <a:lstStyle/>
          <a:p>
            <a:r>
              <a:rPr lang="fi-FI" dirty="0" smtClean="0"/>
              <a:t>Miksi ruoka ei riitä kaikille?</a:t>
            </a:r>
          </a:p>
          <a:p>
            <a:pPr lvl="1"/>
            <a:r>
              <a:rPr lang="fi-FI" dirty="0" smtClean="0"/>
              <a:t>Väestönkasvu</a:t>
            </a:r>
          </a:p>
          <a:p>
            <a:pPr lvl="1"/>
            <a:r>
              <a:rPr lang="fi-FI" dirty="0" smtClean="0"/>
              <a:t>Epätasainen jakautuminen</a:t>
            </a:r>
          </a:p>
          <a:p>
            <a:pPr lvl="1"/>
            <a:r>
              <a:rPr lang="fi-FI" dirty="0" smtClean="0"/>
              <a:t>Köyhyys </a:t>
            </a:r>
          </a:p>
          <a:p>
            <a:pPr lvl="2"/>
            <a:r>
              <a:rPr lang="fi-FI" dirty="0" smtClean="0"/>
              <a:t>ei varaa ostaa ruokaa</a:t>
            </a:r>
          </a:p>
          <a:p>
            <a:pPr lvl="2"/>
            <a:r>
              <a:rPr lang="fi-FI" dirty="0" smtClean="0"/>
              <a:t>Köyhät eivät omista maata – ei voi tuottaa itse</a:t>
            </a:r>
          </a:p>
          <a:p>
            <a:pPr lvl="2"/>
            <a:r>
              <a:rPr lang="fi-FI" dirty="0" smtClean="0"/>
              <a:t>Ei varaa maataloustarvikkeisiin, kuten siemenet</a:t>
            </a:r>
          </a:p>
          <a:p>
            <a:pPr lvl="2"/>
            <a:r>
              <a:rPr lang="fi-FI" dirty="0" smtClean="0"/>
              <a:t>Vanhanaikainen tekniikka – ei varaa investoida uuteen</a:t>
            </a:r>
          </a:p>
          <a:p>
            <a:pPr lvl="2"/>
            <a:r>
              <a:rPr lang="fi-FI" dirty="0" smtClean="0"/>
              <a:t>Pienviljelijöillä syrjäkylillä huonot liikenneyhteydet ja palvelut</a:t>
            </a:r>
          </a:p>
          <a:p>
            <a:pPr lvl="2"/>
            <a:r>
              <a:rPr lang="fi-FI" dirty="0" smtClean="0"/>
              <a:t>Huono jakelujärjestelmä</a:t>
            </a:r>
          </a:p>
          <a:p>
            <a:pPr lvl="2"/>
            <a:endParaRPr lang="fi-FI" dirty="0" smtClean="0"/>
          </a:p>
          <a:p>
            <a:pPr lvl="1"/>
            <a:endParaRPr lang="fi-FI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4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isällön paikkamerkki 2"/>
          <p:cNvSpPr>
            <a:spLocks noGrp="1"/>
          </p:cNvSpPr>
          <p:nvPr>
            <p:ph idx="1"/>
          </p:nvPr>
        </p:nvSpPr>
        <p:spPr>
          <a:xfrm>
            <a:off x="179512" y="404664"/>
            <a:ext cx="8229600" cy="6264696"/>
          </a:xfrm>
        </p:spPr>
        <p:txBody>
          <a:bodyPr>
            <a:normAutofit fontScale="77500" lnSpcReduction="20000"/>
          </a:bodyPr>
          <a:lstStyle/>
          <a:p>
            <a:r>
              <a:rPr lang="fi-FI" dirty="0" smtClean="0"/>
              <a:t>Ratkaisut ruokaongelmaan</a:t>
            </a:r>
          </a:p>
          <a:p>
            <a:pPr lvl="1"/>
            <a:r>
              <a:rPr lang="fi-FI" dirty="0" smtClean="0"/>
              <a:t>Väestönkasvun rajoittaminen</a:t>
            </a:r>
          </a:p>
          <a:p>
            <a:pPr lvl="1"/>
            <a:r>
              <a:rPr lang="fi-FI" dirty="0" smtClean="0"/>
              <a:t>Kasvisruokavalioon siirtyminen</a:t>
            </a:r>
          </a:p>
          <a:p>
            <a:pPr lvl="1"/>
            <a:r>
              <a:rPr lang="fi-FI" dirty="0" smtClean="0"/>
              <a:t>Akuutti ruoka-apu</a:t>
            </a:r>
          </a:p>
          <a:p>
            <a:pPr lvl="1"/>
            <a:r>
              <a:rPr lang="fi-FI" dirty="0" smtClean="0"/>
              <a:t>Ruuantuotannon lisääminen</a:t>
            </a:r>
          </a:p>
          <a:p>
            <a:pPr lvl="2"/>
            <a:r>
              <a:rPr lang="fi-FI" dirty="0" smtClean="0"/>
              <a:t>Edellyttää varoja ja tietotaitoa</a:t>
            </a:r>
          </a:p>
          <a:p>
            <a:pPr lvl="2"/>
            <a:r>
              <a:rPr lang="fi-FI" dirty="0" smtClean="0"/>
              <a:t>Rahakasveista ravintokasveihin</a:t>
            </a:r>
          </a:p>
          <a:p>
            <a:pPr lvl="2"/>
            <a:r>
              <a:rPr lang="fi-FI" dirty="0" smtClean="0"/>
              <a:t>Peltopinta-alan lisäys (?)</a:t>
            </a:r>
            <a:endParaRPr lang="fi-FI" dirty="0"/>
          </a:p>
          <a:p>
            <a:pPr lvl="1"/>
            <a:r>
              <a:rPr lang="fi-FI" dirty="0" smtClean="0"/>
              <a:t>Köyhyyden kierteeseen vaikuttaminen</a:t>
            </a:r>
          </a:p>
          <a:p>
            <a:pPr lvl="2"/>
            <a:r>
              <a:rPr lang="fi-FI" dirty="0" smtClean="0"/>
              <a:t>maareformi</a:t>
            </a:r>
          </a:p>
          <a:p>
            <a:pPr lvl="2"/>
            <a:r>
              <a:rPr lang="fi-FI" dirty="0" smtClean="0"/>
              <a:t>Mikrolainat, säästäminen, luotot</a:t>
            </a:r>
          </a:p>
          <a:p>
            <a:pPr lvl="2"/>
            <a:r>
              <a:rPr lang="fi-FI" dirty="0" smtClean="0"/>
              <a:t>Reilu kauppa</a:t>
            </a:r>
          </a:p>
          <a:p>
            <a:pPr lvl="3"/>
            <a:r>
              <a:rPr lang="fi-FI" dirty="0" smtClean="0"/>
              <a:t>Takuuhinta</a:t>
            </a:r>
          </a:p>
          <a:p>
            <a:pPr lvl="2"/>
            <a:r>
              <a:rPr lang="fi-FI" dirty="0" smtClean="0"/>
              <a:t>Infrastruktuurin parantaminen</a:t>
            </a:r>
          </a:p>
          <a:p>
            <a:pPr lvl="2"/>
            <a:r>
              <a:rPr lang="fi-FI" dirty="0" smtClean="0"/>
              <a:t>Koulutus, terveydenhoito</a:t>
            </a:r>
          </a:p>
          <a:p>
            <a:pPr lvl="2"/>
            <a:r>
              <a:rPr lang="fi-FI" dirty="0" smtClean="0"/>
              <a:t>Toisen vihreän vallankumouksen keinot</a:t>
            </a:r>
          </a:p>
          <a:p>
            <a:pPr lvl="1"/>
            <a:r>
              <a:rPr lang="fi-FI" dirty="0" err="1" smtClean="0"/>
              <a:t>Akvakulttuuri</a:t>
            </a:r>
            <a:r>
              <a:rPr lang="fi-FI" dirty="0" smtClean="0"/>
              <a:t> eli vesiviljely </a:t>
            </a:r>
          </a:p>
          <a:p>
            <a:pPr lvl="2"/>
            <a:r>
              <a:rPr lang="fi-FI" dirty="0" smtClean="0"/>
              <a:t>Levät</a:t>
            </a:r>
          </a:p>
          <a:p>
            <a:pPr lvl="1"/>
            <a:r>
              <a:rPr lang="fi-FI" dirty="0" smtClean="0"/>
              <a:t>Säädelty kalastus</a:t>
            </a:r>
          </a:p>
          <a:p>
            <a:pPr lvl="2"/>
            <a:r>
              <a:rPr lang="fi-FI" dirty="0" smtClean="0"/>
              <a:t>Sopimukset, kiintiöt</a:t>
            </a:r>
          </a:p>
          <a:p>
            <a:pPr lvl="2"/>
            <a:endParaRPr lang="fi-FI" dirty="0" smtClean="0"/>
          </a:p>
          <a:p>
            <a:pPr lvl="1"/>
            <a:endParaRPr lang="fi-FI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4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4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bldLvl="5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101</Words>
  <Application>Microsoft Office PowerPoint</Application>
  <PresentationFormat>Näytössä katseltava diaesitys (4:3)</PresentationFormat>
  <Paragraphs>35</Paragraphs>
  <Slides>3</Slides>
  <Notes>2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4" baseType="lpstr">
      <vt:lpstr>Office-teema</vt:lpstr>
      <vt:lpstr>Maailman ravinnontuotanto</vt:lpstr>
      <vt:lpstr>Dia 2</vt:lpstr>
      <vt:lpstr>Dia 3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Maailman ravinnontuotanto</dc:title>
  <dc:creator>annukkakaatrasalo</dc:creator>
  <cp:lastModifiedBy>annukkakaatrasalo</cp:lastModifiedBy>
  <cp:revision>6</cp:revision>
  <dcterms:created xsi:type="dcterms:W3CDTF">2012-11-01T13:59:23Z</dcterms:created>
  <dcterms:modified xsi:type="dcterms:W3CDTF">2015-01-09T10:56:26Z</dcterms:modified>
</cp:coreProperties>
</file>