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61" r:id="rId3"/>
    <p:sldId id="303" r:id="rId4"/>
    <p:sldId id="302" r:id="rId5"/>
    <p:sldId id="309" r:id="rId6"/>
    <p:sldId id="301" r:id="rId7"/>
    <p:sldId id="305" r:id="rId8"/>
    <p:sldId id="310" r:id="rId9"/>
    <p:sldId id="304" r:id="rId10"/>
    <p:sldId id="257" r:id="rId11"/>
    <p:sldId id="258" r:id="rId12"/>
    <p:sldId id="259" r:id="rId13"/>
    <p:sldId id="260" r:id="rId14"/>
    <p:sldId id="295" r:id="rId15"/>
    <p:sldId id="262" r:id="rId16"/>
    <p:sldId id="263" r:id="rId17"/>
    <p:sldId id="264" r:id="rId18"/>
    <p:sldId id="265" r:id="rId19"/>
    <p:sldId id="266" r:id="rId20"/>
    <p:sldId id="267" r:id="rId21"/>
    <p:sldId id="300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Encode Sans Semi Condensed" panose="020B0604020202020204" charset="0"/>
      <p:regular r:id="rId56"/>
      <p:bold r:id="rId57"/>
    </p:embeddedFont>
    <p:embeddedFont>
      <p:font typeface="Encode Sans Semi Condensed Light" panose="020B0604020202020204" charset="0"/>
      <p:regular r:id="rId58"/>
      <p:bold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224" autoAdjust="0"/>
  </p:normalViewPr>
  <p:slideViewPr>
    <p:cSldViewPr snapToGrid="0">
      <p:cViewPr varScale="1">
        <p:scale>
          <a:sx n="140" d="100"/>
          <a:sy n="140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EAFB646D-239B-4D03-B3FE-09520C45FB63}"/>
    <pc:docChg chg="undo custSel addSld delSld modSld sldOrd">
      <pc:chgData name="Sutinen Riina" userId="8241d332-33e3-4646-b11d-ef94f6f5a1f8" providerId="ADAL" clId="{EAFB646D-239B-4D03-B3FE-09520C45FB63}" dt="2023-05-10T10:52:15.500" v="1552" actId="20577"/>
      <pc:docMkLst>
        <pc:docMk/>
      </pc:docMkLst>
      <pc:sldChg chg="modSp mod">
        <pc:chgData name="Sutinen Riina" userId="8241d332-33e3-4646-b11d-ef94f6f5a1f8" providerId="ADAL" clId="{EAFB646D-239B-4D03-B3FE-09520C45FB63}" dt="2023-05-09T20:02:06.337" v="3" actId="20577"/>
        <pc:sldMkLst>
          <pc:docMk/>
          <pc:sldMk cId="0" sldId="256"/>
        </pc:sldMkLst>
        <pc:spChg chg="mod">
          <ac:chgData name="Sutinen Riina" userId="8241d332-33e3-4646-b11d-ef94f6f5a1f8" providerId="ADAL" clId="{EAFB646D-239B-4D03-B3FE-09520C45FB63}" dt="2023-05-09T20:02:06.337" v="3" actId="20577"/>
          <ac:spMkLst>
            <pc:docMk/>
            <pc:sldMk cId="0" sldId="256"/>
            <ac:spMk id="1571" creationId="{00000000-0000-0000-0000-000000000000}"/>
          </ac:spMkLst>
        </pc:spChg>
      </pc:sldChg>
      <pc:sldChg chg="modSp mod">
        <pc:chgData name="Sutinen Riina" userId="8241d332-33e3-4646-b11d-ef94f6f5a1f8" providerId="ADAL" clId="{EAFB646D-239B-4D03-B3FE-09520C45FB63}" dt="2023-05-10T08:15:38.732" v="1221" actId="20577"/>
        <pc:sldMkLst>
          <pc:docMk/>
          <pc:sldMk cId="0" sldId="261"/>
        </pc:sldMkLst>
        <pc:spChg chg="mod">
          <ac:chgData name="Sutinen Riina" userId="8241d332-33e3-4646-b11d-ef94f6f5a1f8" providerId="ADAL" clId="{EAFB646D-239B-4D03-B3FE-09520C45FB63}" dt="2023-05-10T08:15:38.732" v="1221" actId="20577"/>
          <ac:spMkLst>
            <pc:docMk/>
            <pc:sldMk cId="0" sldId="261"/>
            <ac:spMk id="1607" creationId="{00000000-0000-0000-0000-000000000000}"/>
          </ac:spMkLst>
        </pc:spChg>
      </pc:sldChg>
      <pc:sldChg chg="modSp mod modNotesTx">
        <pc:chgData name="Sutinen Riina" userId="8241d332-33e3-4646-b11d-ef94f6f5a1f8" providerId="ADAL" clId="{EAFB646D-239B-4D03-B3FE-09520C45FB63}" dt="2023-05-10T08:15:52.522" v="1223" actId="6549"/>
        <pc:sldMkLst>
          <pc:docMk/>
          <pc:sldMk cId="3519860754" sldId="301"/>
        </pc:sldMkLst>
        <pc:spChg chg="mod">
          <ac:chgData name="Sutinen Riina" userId="8241d332-33e3-4646-b11d-ef94f6f5a1f8" providerId="ADAL" clId="{EAFB646D-239B-4D03-B3FE-09520C45FB63}" dt="2023-05-10T07:22:06.851" v="924" actId="20577"/>
          <ac:spMkLst>
            <pc:docMk/>
            <pc:sldMk cId="3519860754" sldId="301"/>
            <ac:spMk id="1606" creationId="{00000000-0000-0000-0000-000000000000}"/>
          </ac:spMkLst>
        </pc:spChg>
        <pc:spChg chg="mod">
          <ac:chgData name="Sutinen Riina" userId="8241d332-33e3-4646-b11d-ef94f6f5a1f8" providerId="ADAL" clId="{EAFB646D-239B-4D03-B3FE-09520C45FB63}" dt="2023-05-10T08:07:27.022" v="1023" actId="20577"/>
          <ac:spMkLst>
            <pc:docMk/>
            <pc:sldMk cId="3519860754" sldId="30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EAFB646D-239B-4D03-B3FE-09520C45FB63}" dt="2023-05-10T08:11:37.316" v="1114" actId="403"/>
        <pc:sldMkLst>
          <pc:docMk/>
          <pc:sldMk cId="3573501468" sldId="302"/>
        </pc:sldMkLst>
        <pc:spChg chg="mod">
          <ac:chgData name="Sutinen Riina" userId="8241d332-33e3-4646-b11d-ef94f6f5a1f8" providerId="ADAL" clId="{EAFB646D-239B-4D03-B3FE-09520C45FB63}" dt="2023-05-10T08:11:37.316" v="1114" actId="403"/>
          <ac:spMkLst>
            <pc:docMk/>
            <pc:sldMk cId="3573501468" sldId="302"/>
            <ac:spMk id="1607" creationId="{00000000-0000-0000-0000-000000000000}"/>
          </ac:spMkLst>
        </pc:spChg>
      </pc:sldChg>
      <pc:sldChg chg="modSp mod ord">
        <pc:chgData name="Sutinen Riina" userId="8241d332-33e3-4646-b11d-ef94f6f5a1f8" providerId="ADAL" clId="{EAFB646D-239B-4D03-B3FE-09520C45FB63}" dt="2023-05-10T08:16:10.944" v="1224" actId="403"/>
        <pc:sldMkLst>
          <pc:docMk/>
          <pc:sldMk cId="3234667831" sldId="303"/>
        </pc:sldMkLst>
        <pc:spChg chg="mod">
          <ac:chgData name="Sutinen Riina" userId="8241d332-33e3-4646-b11d-ef94f6f5a1f8" providerId="ADAL" clId="{EAFB646D-239B-4D03-B3FE-09520C45FB63}" dt="2023-05-10T08:16:10.944" v="1224" actId="403"/>
          <ac:spMkLst>
            <pc:docMk/>
            <pc:sldMk cId="3234667831" sldId="303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EAFB646D-239B-4D03-B3FE-09520C45FB63}" dt="2023-05-10T10:52:15.500" v="1552" actId="20577"/>
        <pc:sldMkLst>
          <pc:docMk/>
          <pc:sldMk cId="2036302369" sldId="305"/>
        </pc:sldMkLst>
        <pc:spChg chg="mod">
          <ac:chgData name="Sutinen Riina" userId="8241d332-33e3-4646-b11d-ef94f6f5a1f8" providerId="ADAL" clId="{EAFB646D-239B-4D03-B3FE-09520C45FB63}" dt="2023-05-10T08:12:31.237" v="1124" actId="20577"/>
          <ac:spMkLst>
            <pc:docMk/>
            <pc:sldMk cId="2036302369" sldId="305"/>
            <ac:spMk id="1606" creationId="{00000000-0000-0000-0000-000000000000}"/>
          </ac:spMkLst>
        </pc:spChg>
        <pc:spChg chg="mod">
          <ac:chgData name="Sutinen Riina" userId="8241d332-33e3-4646-b11d-ef94f6f5a1f8" providerId="ADAL" clId="{EAFB646D-239B-4D03-B3FE-09520C45FB63}" dt="2023-05-10T10:52:15.500" v="1552" actId="20577"/>
          <ac:spMkLst>
            <pc:docMk/>
            <pc:sldMk cId="2036302369" sldId="305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EAFB646D-239B-4D03-B3FE-09520C45FB63}" dt="2023-05-10T08:07:40.667" v="1024" actId="47"/>
        <pc:sldMkLst>
          <pc:docMk/>
          <pc:sldMk cId="1549371385" sldId="306"/>
        </pc:sldMkLst>
      </pc:sldChg>
      <pc:sldChg chg="del">
        <pc:chgData name="Sutinen Riina" userId="8241d332-33e3-4646-b11d-ef94f6f5a1f8" providerId="ADAL" clId="{EAFB646D-239B-4D03-B3FE-09520C45FB63}" dt="2023-05-10T08:07:43.389" v="1025" actId="47"/>
        <pc:sldMkLst>
          <pc:docMk/>
          <pc:sldMk cId="1644432667" sldId="307"/>
        </pc:sldMkLst>
      </pc:sldChg>
      <pc:sldChg chg="del">
        <pc:chgData name="Sutinen Riina" userId="8241d332-33e3-4646-b11d-ef94f6f5a1f8" providerId="ADAL" clId="{EAFB646D-239B-4D03-B3FE-09520C45FB63}" dt="2023-05-10T08:12:00.408" v="1115" actId="2696"/>
        <pc:sldMkLst>
          <pc:docMk/>
          <pc:sldMk cId="3095278651" sldId="308"/>
        </pc:sldMkLst>
      </pc:sldChg>
      <pc:sldChg chg="modSp add mod">
        <pc:chgData name="Sutinen Riina" userId="8241d332-33e3-4646-b11d-ef94f6f5a1f8" providerId="ADAL" clId="{EAFB646D-239B-4D03-B3FE-09520C45FB63}" dt="2023-05-10T07:14:49.600" v="477" actId="20577"/>
        <pc:sldMkLst>
          <pc:docMk/>
          <pc:sldMk cId="230919789" sldId="309"/>
        </pc:sldMkLst>
        <pc:spChg chg="mod">
          <ac:chgData name="Sutinen Riina" userId="8241d332-33e3-4646-b11d-ef94f6f5a1f8" providerId="ADAL" clId="{EAFB646D-239B-4D03-B3FE-09520C45FB63}" dt="2023-05-10T07:14:49.600" v="477" actId="20577"/>
          <ac:spMkLst>
            <pc:docMk/>
            <pc:sldMk cId="230919789" sldId="309"/>
            <ac:spMk id="1607" creationId="{00000000-0000-0000-0000-000000000000}"/>
          </ac:spMkLst>
        </pc:spChg>
      </pc:sldChg>
      <pc:sldChg chg="modSp add mod">
        <pc:chgData name="Sutinen Riina" userId="8241d332-33e3-4646-b11d-ef94f6f5a1f8" providerId="ADAL" clId="{EAFB646D-239B-4D03-B3FE-09520C45FB63}" dt="2023-05-10T10:50:43.328" v="1495" actId="20577"/>
        <pc:sldMkLst>
          <pc:docMk/>
          <pc:sldMk cId="4188140588" sldId="310"/>
        </pc:sldMkLst>
        <pc:spChg chg="mod">
          <ac:chgData name="Sutinen Riina" userId="8241d332-33e3-4646-b11d-ef94f6f5a1f8" providerId="ADAL" clId="{EAFB646D-239B-4D03-B3FE-09520C45FB63}" dt="2023-05-10T10:50:43.328" v="1495" actId="20577"/>
          <ac:spMkLst>
            <pc:docMk/>
            <pc:sldMk cId="4188140588" sldId="310"/>
            <ac:spMk id="16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0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086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56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b2f7c811e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b2f7c811e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2240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b2f7c811e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b2f7c811e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4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243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9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3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matic+SC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nts.google.com/specimen/Encode+Sans+Semi+Condens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10.5.2023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77" name="Google Shape;1577;p14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702900" y="3870575"/>
            <a:ext cx="56601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</a:rPr>
              <a:t>More info on how to use this template at </a:t>
            </a:r>
            <a:r>
              <a:rPr lang="en" sz="1200" b="1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slidescarnival.com/help-use-presentation-template</a:t>
            </a:r>
            <a:endParaRPr sz="12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775600" y="2340411"/>
            <a:ext cx="35928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I am Jayden Smith</a:t>
            </a:r>
            <a:endParaRPr sz="20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sz="2000" b="1"/>
          </a:p>
        </p:txBody>
      </p:sp>
      <p:pic>
        <p:nvPicPr>
          <p:cNvPr id="1587" name="Google Shape;1587;p15"/>
          <p:cNvPicPr preferRelativeResize="0"/>
          <p:nvPr/>
        </p:nvPicPr>
        <p:blipFill rotWithShape="1">
          <a:blip r:embed="rId3">
            <a:alphaModFix/>
          </a:blip>
          <a:srcRect l="8172" t="22378" b="8167"/>
          <a:stretch/>
        </p:blipFill>
        <p:spPr>
          <a:xfrm>
            <a:off x="-321831" y="1263925"/>
            <a:ext cx="2796600" cy="27966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4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3253050" y="108865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3253050" y="2145050"/>
            <a:ext cx="3318300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545300" y="3673150"/>
            <a:ext cx="2368800" cy="100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Talous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Ensi lukuvuoden tilanne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Kevät 2023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Syksy 2023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2065175" y="3028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rot="10800000" flipH="1">
            <a:off x="2065175" y="2092300"/>
            <a:ext cx="702300" cy="936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24"/>
          <p:cNvCxnSpPr>
            <a:stCxn id="1663" idx="3"/>
            <a:endCxn id="1664" idx="2"/>
          </p:cNvCxnSpPr>
          <p:nvPr/>
        </p:nvCxnSpPr>
        <p:spPr>
          <a:xfrm rot="10800000" flipH="1">
            <a:off x="4123700" y="1635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24"/>
          <p:cNvCxnSpPr>
            <a:stCxn id="1663" idx="3"/>
            <a:endCxn id="1666" idx="2"/>
          </p:cNvCxnSpPr>
          <p:nvPr/>
        </p:nvCxnSpPr>
        <p:spPr>
          <a:xfrm>
            <a:off x="4123700" y="2092300"/>
            <a:ext cx="586200" cy="442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rot="10800000" flipH="1">
            <a:off x="4123700" y="35071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4123700" y="3964300"/>
            <a:ext cx="586200" cy="45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2767400" y="1932700"/>
            <a:ext cx="1356300" cy="319200"/>
            <a:chOff x="3650050" y="1476150"/>
            <a:chExt cx="1356300" cy="31920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702900" y="2868700"/>
            <a:ext cx="1362275" cy="319200"/>
            <a:chOff x="1596750" y="2412150"/>
            <a:chExt cx="1362275" cy="3192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2767400" y="3804700"/>
            <a:ext cx="1356300" cy="31920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89" name="Google Shape;1689;p25"/>
          <p:cNvGraphicFramePr/>
          <p:nvPr/>
        </p:nvGraphicFramePr>
        <p:xfrm>
          <a:off x="702900" y="1564481"/>
          <a:ext cx="5546600" cy="252221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3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83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6"/>
          <p:cNvSpPr/>
          <p:nvPr/>
        </p:nvSpPr>
        <p:spPr>
          <a:xfrm>
            <a:off x="369350" y="959876"/>
            <a:ext cx="6767274" cy="322378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6"/>
          <p:cNvSpPr txBox="1">
            <a:spLocks noGrp="1"/>
          </p:cNvSpPr>
          <p:nvPr>
            <p:ph type="title" idx="4294967295"/>
          </p:nvPr>
        </p:nvSpPr>
        <p:spPr>
          <a:xfrm>
            <a:off x="369350" y="36887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572576" y="1727775"/>
            <a:ext cx="592500" cy="1677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office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99" name="Google Shape;1699;p26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grpSp>
        <p:nvGrpSpPr>
          <p:cNvPr id="1700" name="Google Shape;1700;p26"/>
          <p:cNvGrpSpPr/>
          <p:nvPr/>
        </p:nvGrpSpPr>
        <p:grpSpPr>
          <a:xfrm>
            <a:off x="814110" y="1939732"/>
            <a:ext cx="198356" cy="227793"/>
            <a:chOff x="3474634" y="2563948"/>
            <a:chExt cx="137891" cy="158377"/>
          </a:xfrm>
        </p:grpSpPr>
        <p:sp>
          <p:nvSpPr>
            <p:cNvPr id="1701" name="Google Shape;1701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26"/>
          <p:cNvGrpSpPr/>
          <p:nvPr/>
        </p:nvGrpSpPr>
        <p:grpSpPr>
          <a:xfrm>
            <a:off x="2230435" y="3320957"/>
            <a:ext cx="198356" cy="227793"/>
            <a:chOff x="3474634" y="2563948"/>
            <a:chExt cx="137891" cy="158377"/>
          </a:xfrm>
        </p:grpSpPr>
        <p:sp>
          <p:nvSpPr>
            <p:cNvPr id="1708" name="Google Shape;1708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4" name="Google Shape;1714;p26"/>
          <p:cNvGrpSpPr/>
          <p:nvPr/>
        </p:nvGrpSpPr>
        <p:grpSpPr>
          <a:xfrm>
            <a:off x="3100222" y="1764707"/>
            <a:ext cx="198356" cy="227793"/>
            <a:chOff x="3474634" y="2563948"/>
            <a:chExt cx="137891" cy="158377"/>
          </a:xfrm>
        </p:grpSpPr>
        <p:sp>
          <p:nvSpPr>
            <p:cNvPr id="1715" name="Google Shape;1715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6"/>
          <p:cNvGrpSpPr/>
          <p:nvPr/>
        </p:nvGrpSpPr>
        <p:grpSpPr>
          <a:xfrm>
            <a:off x="3699710" y="3514582"/>
            <a:ext cx="198356" cy="227793"/>
            <a:chOff x="3474634" y="2563948"/>
            <a:chExt cx="137891" cy="158377"/>
          </a:xfrm>
        </p:grpSpPr>
        <p:sp>
          <p:nvSpPr>
            <p:cNvPr id="1722" name="Google Shape;1722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5490535" y="2204082"/>
            <a:ext cx="198356" cy="227793"/>
            <a:chOff x="3474634" y="2563948"/>
            <a:chExt cx="137891" cy="158377"/>
          </a:xfrm>
        </p:grpSpPr>
        <p:sp>
          <p:nvSpPr>
            <p:cNvPr id="1729" name="Google Shape;1729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26"/>
          <p:cNvGrpSpPr/>
          <p:nvPr/>
        </p:nvGrpSpPr>
        <p:grpSpPr>
          <a:xfrm>
            <a:off x="5994010" y="3548757"/>
            <a:ext cx="198356" cy="227793"/>
            <a:chOff x="3474634" y="2563948"/>
            <a:chExt cx="137891" cy="158377"/>
          </a:xfrm>
        </p:grpSpPr>
        <p:sp>
          <p:nvSpPr>
            <p:cNvPr id="1736" name="Google Shape;1736;p26"/>
            <p:cNvSpPr/>
            <p:nvPr/>
          </p:nvSpPr>
          <p:spPr>
            <a:xfrm>
              <a:off x="3528860" y="256394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528860" y="2668613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560786" y="2600659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564134" y="2645785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474634" y="2648396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476930" y="2600546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7"/>
          <p:cNvSpPr txBox="1">
            <a:spLocks noGrp="1"/>
          </p:cNvSpPr>
          <p:nvPr>
            <p:ph type="ctrTitle" idx="4294967295"/>
          </p:nvPr>
        </p:nvSpPr>
        <p:spPr>
          <a:xfrm>
            <a:off x="702900" y="1337000"/>
            <a:ext cx="5739300" cy="194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0"/>
              <a:t>89,526,124</a:t>
            </a:r>
            <a:endParaRPr sz="14200"/>
          </a:p>
        </p:txBody>
      </p:sp>
      <p:sp>
        <p:nvSpPr>
          <p:cNvPr id="1747" name="Google Shape;1747;p27"/>
          <p:cNvSpPr txBox="1">
            <a:spLocks noGrp="1"/>
          </p:cNvSpPr>
          <p:nvPr>
            <p:ph type="subTitle" idx="4294967295"/>
          </p:nvPr>
        </p:nvSpPr>
        <p:spPr>
          <a:xfrm>
            <a:off x="702900" y="3375400"/>
            <a:ext cx="57393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181400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54" name="Google Shape;1754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0209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1755" name="Google Shape;1755;p28"/>
          <p:cNvSpPr txBox="1">
            <a:spLocks noGrp="1"/>
          </p:cNvSpPr>
          <p:nvPr>
            <p:ph type="ctrTitle" idx="4294967295"/>
          </p:nvPr>
        </p:nvSpPr>
        <p:spPr>
          <a:xfrm>
            <a:off x="855300" y="35054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756" name="Google Shape;1756;p28"/>
          <p:cNvSpPr txBox="1">
            <a:spLocks noGrp="1"/>
          </p:cNvSpPr>
          <p:nvPr>
            <p:ph type="subTitle" idx="4294967295"/>
          </p:nvPr>
        </p:nvSpPr>
        <p:spPr>
          <a:xfrm>
            <a:off x="855300" y="43450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1757" name="Google Shape;1757;p28"/>
          <p:cNvSpPr txBox="1">
            <a:spLocks noGrp="1"/>
          </p:cNvSpPr>
          <p:nvPr>
            <p:ph type="ctrTitle" idx="4294967295"/>
          </p:nvPr>
        </p:nvSpPr>
        <p:spPr>
          <a:xfrm>
            <a:off x="855300" y="23434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758" name="Google Shape;1758;p28"/>
          <p:cNvSpPr txBox="1">
            <a:spLocks noGrp="1"/>
          </p:cNvSpPr>
          <p:nvPr>
            <p:ph type="subTitle" idx="4294967295"/>
          </p:nvPr>
        </p:nvSpPr>
        <p:spPr>
          <a:xfrm>
            <a:off x="855300" y="3182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>
            <a:off x="299136" y="1667700"/>
            <a:ext cx="2726286" cy="2547000"/>
            <a:chOff x="1293736" y="1258050"/>
            <a:chExt cx="2726286" cy="2547000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200" b="1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0" name="Google Shape;1770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1" name="Google Shape;1771;p29"/>
          <p:cNvGrpSpPr/>
          <p:nvPr/>
        </p:nvGrpSpPr>
        <p:grpSpPr>
          <a:xfrm>
            <a:off x="2209358" y="1667700"/>
            <a:ext cx="2726286" cy="2547000"/>
            <a:chOff x="3203958" y="1258050"/>
            <a:chExt cx="2726286" cy="2547000"/>
          </a:xfrm>
        </p:grpSpPr>
        <p:sp>
          <p:nvSpPr>
            <p:cNvPr id="1772" name="Google Shape;1772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1200" b="1">
                <a:solidFill>
                  <a:schemeClr val="accent3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4" name="Google Shape;1774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5" name="Google Shape;1775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>
            <a:off x="4129377" y="1667700"/>
            <a:ext cx="2726286" cy="2547000"/>
            <a:chOff x="5123977" y="1258050"/>
            <a:chExt cx="2726286" cy="2547000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1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Vestibulum congue tempus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80" name="Google Shape;1780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3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86" name="Google Shape;1786;p30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87" name="Google Shape;1787;p30"/>
          <p:cNvSpPr txBox="1">
            <a:spLocks noGrp="1"/>
          </p:cNvSpPr>
          <p:nvPr>
            <p:ph type="body" idx="2"/>
          </p:nvPr>
        </p:nvSpPr>
        <p:spPr>
          <a:xfrm>
            <a:off x="2873450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88" name="Google Shape;1788;p30"/>
          <p:cNvSpPr txBox="1">
            <a:spLocks noGrp="1"/>
          </p:cNvSpPr>
          <p:nvPr>
            <p:ph type="body" idx="3"/>
          </p:nvPr>
        </p:nvSpPr>
        <p:spPr>
          <a:xfrm>
            <a:off x="5044001" y="143015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  <p:sp>
        <p:nvSpPr>
          <p:cNvPr id="1789" name="Google Shape;1789;p3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790" name="Google Shape;1790;p30"/>
          <p:cNvSpPr txBox="1">
            <a:spLocks noGrp="1"/>
          </p:cNvSpPr>
          <p:nvPr>
            <p:ph type="body" idx="1"/>
          </p:nvPr>
        </p:nvSpPr>
        <p:spPr>
          <a:xfrm>
            <a:off x="70290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91" name="Google Shape;1791;p30"/>
          <p:cNvSpPr txBox="1">
            <a:spLocks noGrp="1"/>
          </p:cNvSpPr>
          <p:nvPr>
            <p:ph type="body" idx="2"/>
          </p:nvPr>
        </p:nvSpPr>
        <p:spPr>
          <a:xfrm>
            <a:off x="2873450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92" name="Google Shape;1792;p30"/>
          <p:cNvSpPr txBox="1">
            <a:spLocks noGrp="1"/>
          </p:cNvSpPr>
          <p:nvPr>
            <p:ph type="body" idx="3"/>
          </p:nvPr>
        </p:nvSpPr>
        <p:spPr>
          <a:xfrm>
            <a:off x="5044001" y="2975600"/>
            <a:ext cx="1964400" cy="14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1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cxnSp>
        <p:nvCxnSpPr>
          <p:cNvPr id="1799" name="Google Shape;1799;p31"/>
          <p:cNvCxnSpPr/>
          <p:nvPr/>
        </p:nvCxnSpPr>
        <p:spPr>
          <a:xfrm>
            <a:off x="952500" y="16776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0" name="Google Shape;1800;p31"/>
          <p:cNvCxnSpPr/>
          <p:nvPr/>
        </p:nvCxnSpPr>
        <p:spPr>
          <a:xfrm>
            <a:off x="952500" y="2332280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31"/>
          <p:cNvCxnSpPr/>
          <p:nvPr/>
        </p:nvCxnSpPr>
        <p:spPr>
          <a:xfrm>
            <a:off x="952500" y="2986929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2" name="Google Shape;1802;p31"/>
          <p:cNvCxnSpPr/>
          <p:nvPr/>
        </p:nvCxnSpPr>
        <p:spPr>
          <a:xfrm>
            <a:off x="952500" y="3641578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31"/>
          <p:cNvCxnSpPr/>
          <p:nvPr/>
        </p:nvCxnSpPr>
        <p:spPr>
          <a:xfrm>
            <a:off x="952500" y="4316432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4" name="Google Shape;1804;p31"/>
          <p:cNvSpPr txBox="1"/>
          <p:nvPr/>
        </p:nvSpPr>
        <p:spPr>
          <a:xfrm>
            <a:off x="952500" y="1531150"/>
            <a:ext cx="3645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1000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0</a:t>
            </a:r>
            <a:endParaRPr sz="10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05" name="Google Shape;1805;p31"/>
          <p:cNvSpPr/>
          <p:nvPr/>
        </p:nvSpPr>
        <p:spPr>
          <a:xfrm>
            <a:off x="1572782" y="2882914"/>
            <a:ext cx="233700" cy="143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1"/>
          <p:cNvSpPr/>
          <p:nvPr/>
        </p:nvSpPr>
        <p:spPr>
          <a:xfrm>
            <a:off x="1887026" y="2519307"/>
            <a:ext cx="233700" cy="17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1"/>
          <p:cNvSpPr/>
          <p:nvPr/>
        </p:nvSpPr>
        <p:spPr>
          <a:xfrm>
            <a:off x="2201271" y="2986929"/>
            <a:ext cx="233700" cy="13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3325787" y="3172452"/>
            <a:ext cx="233700" cy="114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1"/>
          <p:cNvSpPr/>
          <p:nvPr/>
        </p:nvSpPr>
        <p:spPr>
          <a:xfrm>
            <a:off x="3640031" y="2620316"/>
            <a:ext cx="233700" cy="16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1"/>
          <p:cNvSpPr/>
          <p:nvPr/>
        </p:nvSpPr>
        <p:spPr>
          <a:xfrm>
            <a:off x="3954275" y="1976063"/>
            <a:ext cx="233700" cy="23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1"/>
          <p:cNvSpPr/>
          <p:nvPr/>
        </p:nvSpPr>
        <p:spPr>
          <a:xfrm>
            <a:off x="5078791" y="2660708"/>
            <a:ext cx="2337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1"/>
          <p:cNvSpPr/>
          <p:nvPr/>
        </p:nvSpPr>
        <p:spPr>
          <a:xfrm>
            <a:off x="5393025" y="1728800"/>
            <a:ext cx="233700" cy="25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1"/>
          <p:cNvSpPr/>
          <p:nvPr/>
        </p:nvSpPr>
        <p:spPr>
          <a:xfrm>
            <a:off x="5707280" y="2829051"/>
            <a:ext cx="233700" cy="148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1"/>
          <p:cNvSpPr/>
          <p:nvPr/>
        </p:nvSpPr>
        <p:spPr>
          <a:xfrm>
            <a:off x="6831796" y="3226315"/>
            <a:ext cx="233700" cy="109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1"/>
          <p:cNvSpPr/>
          <p:nvPr/>
        </p:nvSpPr>
        <p:spPr>
          <a:xfrm>
            <a:off x="7146040" y="1879631"/>
            <a:ext cx="233700" cy="243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1"/>
          <p:cNvSpPr/>
          <p:nvPr/>
        </p:nvSpPr>
        <p:spPr>
          <a:xfrm>
            <a:off x="7460284" y="2169170"/>
            <a:ext cx="233700" cy="214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2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Mobile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822" name="Google Shape;1822;p3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23" name="Google Shape;1823;p32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1824" name="Google Shape;1824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8" name="Google Shape;1828;p32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3559238" y="755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34" name="Google Shape;1834;p33"/>
          <p:cNvGrpSpPr/>
          <p:nvPr/>
        </p:nvGrpSpPr>
        <p:grpSpPr>
          <a:xfrm>
            <a:off x="3280002" y="465959"/>
            <a:ext cx="2736410" cy="4222433"/>
            <a:chOff x="2112475" y="238125"/>
            <a:chExt cx="3395050" cy="5238750"/>
          </a:xfrm>
        </p:grpSpPr>
        <p:sp>
          <p:nvSpPr>
            <p:cNvPr id="1835" name="Google Shape;1835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9" name="Google Shape;18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0" name="Google Shape;1840;p33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Valtakunnallinen digipedagogiikan päivä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19.4.2023 Aulangolla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Mukana oli lopulta 25/31 henkeä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Tekoäly opetuksessa iso teema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Bussikulut 880 euroa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66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2981099" y="1241129"/>
            <a:ext cx="4542205" cy="2661224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1" name="Google Shape;1851;p34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3488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626700" y="373575"/>
            <a:ext cx="2119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34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⊹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3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865" name="Google Shape;1865;p36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⊹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1866" name="Google Shape;1866;p3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3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872" name="Google Shape;1872;p37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Titles: Amatic SC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⊹"/>
            </a:pPr>
            <a:r>
              <a:rPr lang="en" sz="1800"/>
              <a:t>Body copy: Encode Sans Semicondensed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https://fonts.google.com/specimen/Amatic+SC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https://fonts.google.com/specimen/Encode+Sans+Semi+Condensed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1873" name="Google Shape;1873;p37"/>
          <p:cNvSpPr txBox="1"/>
          <p:nvPr/>
        </p:nvSpPr>
        <p:spPr>
          <a:xfrm>
            <a:off x="702900" y="4104575"/>
            <a:ext cx="56601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74" name="Google Shape;1874;p3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880" name="Google Shape;1880;p38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OCT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MAY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930" name="Google Shape;1930;p4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Red is the colour of danger and courage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962" name="Google Shape;1962;p4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aphicFrame>
        <p:nvGraphicFramePr>
          <p:cNvPr id="1963" name="Google Shape;1963;p41"/>
          <p:cNvGraphicFramePr/>
          <p:nvPr/>
        </p:nvGraphicFramePr>
        <p:xfrm>
          <a:off x="702875" y="1488281"/>
          <a:ext cx="6343375" cy="319775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9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702900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STRENGTHS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891098" y="1613425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WEAKNESSES</a:t>
            </a: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702900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OPPORTUNITIES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3" name="Google Shape;1973;p42"/>
          <p:cNvSpPr/>
          <p:nvPr/>
        </p:nvSpPr>
        <p:spPr>
          <a:xfrm>
            <a:off x="3891098" y="2893349"/>
            <a:ext cx="3061500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THREATS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2"/>
          <p:cNvSpPr/>
          <p:nvPr/>
        </p:nvSpPr>
        <p:spPr>
          <a:xfrm rot="5400000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2"/>
          <p:cNvSpPr/>
          <p:nvPr/>
        </p:nvSpPr>
        <p:spPr>
          <a:xfrm rot="10800000">
            <a:off x="3012525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2"/>
          <p:cNvSpPr/>
          <p:nvPr/>
        </p:nvSpPr>
        <p:spPr>
          <a:xfrm rot="-5400000">
            <a:off x="2885611" y="2014269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2"/>
          <p:cNvSpPr/>
          <p:nvPr/>
        </p:nvSpPr>
        <p:spPr>
          <a:xfrm>
            <a:off x="3388271" y="2253334"/>
            <a:ext cx="96199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1979" name="Google Shape;1979;p42"/>
          <p:cNvSpPr/>
          <p:nvPr/>
        </p:nvSpPr>
        <p:spPr>
          <a:xfrm>
            <a:off x="4127490" y="2258953"/>
            <a:ext cx="186105" cy="355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1980" name="Google Shape;1980;p42"/>
          <p:cNvSpPr/>
          <p:nvPr/>
        </p:nvSpPr>
        <p:spPr>
          <a:xfrm>
            <a:off x="3363098" y="3058609"/>
            <a:ext cx="115979" cy="3605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1981" name="Google Shape;1981;p42"/>
          <p:cNvSpPr/>
          <p:nvPr/>
        </p:nvSpPr>
        <p:spPr>
          <a:xfrm>
            <a:off x="4210653" y="3064228"/>
            <a:ext cx="97098" cy="3434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3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987" name="Google Shape;1987;p4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88" name="Google Shape;198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Activities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89" name="Google Shape;198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Resources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0" name="Google Shape;199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Value Propositions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1" name="Google Shape;199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Relationships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2" name="Google Shape;199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Channels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3" name="Google Shape;199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Customer Segments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4" name="Google Shape;199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Key Partners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800" b="1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5" name="Google Shape;199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Cost Structure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6" name="Google Shape;199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Revenue Streams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900" b="1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97" name="Google Shape;1997;p43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43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3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3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43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3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43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3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3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232225"/>
            <a:ext cx="5660100" cy="3524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Kokonaissumma nousi, kun Saarijärvi tuli mukaan 5097,60 € + 165,20 € = 5262,80 €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Menot yhteensä n. 3266 €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ViLLE-koulutukset (syksy 2 kpl) 432,84 €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Python-koulutus 543,53 €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ViLLE-koulutukset (kevät 4 kpl) n. 865 €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Ohjelmointikoulutukset (2 kpl) n. 545 €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Valtakunnallinen tutoropepäivä, 880 €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Jäljellä n. 1996 €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50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4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011" name="Google Shape;2011;p4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2012" name="Google Shape;2012;p44"/>
          <p:cNvGrpSpPr/>
          <p:nvPr/>
        </p:nvGrpSpPr>
        <p:grpSpPr>
          <a:xfrm>
            <a:off x="702897" y="1675051"/>
            <a:ext cx="2969220" cy="2669386"/>
            <a:chOff x="3778727" y="4460423"/>
            <a:chExt cx="720160" cy="647438"/>
          </a:xfrm>
        </p:grpSpPr>
        <p:sp>
          <p:nvSpPr>
            <p:cNvPr id="2013" name="Google Shape;2013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cxnSp>
        <p:nvCxnSpPr>
          <p:cNvPr id="2020" name="Google Shape;2020;p44"/>
          <p:cNvCxnSpPr/>
          <p:nvPr/>
        </p:nvCxnSpPr>
        <p:spPr>
          <a:xfrm>
            <a:off x="3606231" y="2116898"/>
            <a:ext cx="869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1" name="Google Shape;2021;p44"/>
          <p:cNvSpPr txBox="1"/>
          <p:nvPr/>
        </p:nvSpPr>
        <p:spPr>
          <a:xfrm>
            <a:off x="4526645" y="1975318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2" name="Google Shape;2022;p44"/>
          <p:cNvCxnSpPr/>
          <p:nvPr/>
        </p:nvCxnSpPr>
        <p:spPr>
          <a:xfrm>
            <a:off x="3478126" y="2513228"/>
            <a:ext cx="99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3" name="Google Shape;2023;p44"/>
          <p:cNvSpPr txBox="1"/>
          <p:nvPr/>
        </p:nvSpPr>
        <p:spPr>
          <a:xfrm>
            <a:off x="4526645" y="2371640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4" name="Google Shape;2024;p44"/>
          <p:cNvCxnSpPr/>
          <p:nvPr/>
        </p:nvCxnSpPr>
        <p:spPr>
          <a:xfrm>
            <a:off x="3296079" y="2909558"/>
            <a:ext cx="1179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5" name="Google Shape;2025;p44"/>
          <p:cNvSpPr txBox="1"/>
          <p:nvPr/>
        </p:nvSpPr>
        <p:spPr>
          <a:xfrm>
            <a:off x="4526645" y="2767961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6" name="Google Shape;2026;p44"/>
          <p:cNvCxnSpPr/>
          <p:nvPr/>
        </p:nvCxnSpPr>
        <p:spPr>
          <a:xfrm>
            <a:off x="3141004" y="3305867"/>
            <a:ext cx="1334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7" name="Google Shape;2027;p44"/>
          <p:cNvSpPr txBox="1"/>
          <p:nvPr/>
        </p:nvSpPr>
        <p:spPr>
          <a:xfrm>
            <a:off x="4526645" y="3164283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2972432" y="3702197"/>
            <a:ext cx="1503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9" name="Google Shape;2029;p44"/>
          <p:cNvSpPr txBox="1"/>
          <p:nvPr/>
        </p:nvSpPr>
        <p:spPr>
          <a:xfrm>
            <a:off x="4526645" y="3560605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2030" name="Google Shape;2030;p44"/>
          <p:cNvCxnSpPr/>
          <p:nvPr/>
        </p:nvCxnSpPr>
        <p:spPr>
          <a:xfrm>
            <a:off x="2797134" y="4098506"/>
            <a:ext cx="167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31" name="Google Shape;2031;p44"/>
          <p:cNvSpPr txBox="1"/>
          <p:nvPr/>
        </p:nvSpPr>
        <p:spPr>
          <a:xfrm>
            <a:off x="4526645" y="3956926"/>
            <a:ext cx="229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Insert your content</a:t>
            </a:r>
            <a:endParaRPr sz="10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45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Presentation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7" name="Google Shape;2037;p4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038" name="Google Shape;2038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702900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9" name="Google Shape;2039;p45"/>
          <p:cNvSpPr txBox="1"/>
          <p:nvPr/>
        </p:nvSpPr>
        <p:spPr>
          <a:xfrm>
            <a:off x="707669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Imani Jackson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0" name="Google Shape;20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1906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1" name="Google Shape;2041;p45"/>
          <p:cNvSpPr txBox="1"/>
          <p:nvPr/>
        </p:nvSpPr>
        <p:spPr>
          <a:xfrm>
            <a:off x="2586676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Marcos Galán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2" name="Google Shape;2042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460913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3" name="Google Shape;2043;p45"/>
          <p:cNvSpPr txBox="1"/>
          <p:nvPr/>
        </p:nvSpPr>
        <p:spPr>
          <a:xfrm>
            <a:off x="4465682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Ixchel Valdía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2044" name="Google Shape;2044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339919" y="1836175"/>
            <a:ext cx="1413300" cy="141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5" name="Google Shape;2045;p45"/>
          <p:cNvSpPr txBox="1"/>
          <p:nvPr/>
        </p:nvSpPr>
        <p:spPr>
          <a:xfrm>
            <a:off x="6344688" y="3372825"/>
            <a:ext cx="14133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Nils Årud</a:t>
            </a:r>
            <a:b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8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JOB TITLE</a:t>
            </a:r>
            <a:endParaRPr sz="8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6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2051" name="Google Shape;205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2" name="Google Shape;205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053" name="Google Shape;205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2" name="Google Shape;206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3" name="Google Shape;206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4" name="Google Shape;206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5" name="Google Shape;206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6" name="Google Shape;206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7" name="Google Shape;206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8" name="Google Shape;206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9" name="Google Shape;206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0" name="Google Shape;207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1" name="Google Shape;207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6" name="Google Shape;207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7" name="Google Shape;207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0" name="Google Shape;208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1" name="Google Shape;208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2" name="Google Shape;208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3" name="Google Shape;208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4" name="Google Shape;208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5" name="Google Shape;208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6" name="Google Shape;208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7" name="Google Shape;208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8" name="Google Shape;208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3" name="Google Shape;209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4" name="Google Shape;209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5" name="Google Shape;209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6" name="Google Shape;209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7" name="Google Shape;209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8" name="Google Shape;209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42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0" name="Google Shape;210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101" name="Google Shape;210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2" name="Google Shape;210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3" name="Google Shape;210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4" name="Google Shape;210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5" name="Google Shape;210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6" name="Google Shape;210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7" name="Google Shape;210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8" name="Google Shape;210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9" name="Google Shape;210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0" name="Google Shape;211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1" name="Google Shape;211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2" name="Google Shape;211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3" name="Google Shape;211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4" name="Google Shape;211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6" name="Google Shape;211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7" name="Google Shape;211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8" name="Google Shape;211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2" name="Google Shape;212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123" name="Google Shape;212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124" name="Google Shape;212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125" name="Google Shape;212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6" name="Google Shape;212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1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7" name="Google Shape;212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LOW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8" name="Google Shape;212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HIGH VALUE 2</a:t>
            </a:r>
            <a:endParaRPr sz="80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29" name="Google Shape;212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Our company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0" name="Google Shape;213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1" name="Google Shape;213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2" name="Google Shape;213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3" name="Google Shape;213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4" name="Google Shape;213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5" name="Google Shape;213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Competitor</a:t>
            </a:r>
            <a:endParaRPr sz="8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4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141" name="Google Shape;2141;p4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aphicFrame>
        <p:nvGraphicFramePr>
          <p:cNvPr id="2142" name="Google Shape;2142;p47"/>
          <p:cNvGraphicFramePr/>
          <p:nvPr/>
        </p:nvGraphicFramePr>
        <p:xfrm>
          <a:off x="702950" y="1474725"/>
          <a:ext cx="5660125" cy="2986825"/>
        </p:xfrm>
        <a:graphic>
          <a:graphicData uri="http://schemas.openxmlformats.org/drawingml/2006/table">
            <a:tbl>
              <a:tblPr>
                <a:noFill/>
                <a:tableStyleId>{A4D890D1-4835-4479-89E5-008A3579EB0F}</a:tableStyleId>
              </a:tblPr>
              <a:tblGrid>
                <a:gridCol w="6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Encode Sans Semi Condensed"/>
                          <a:ea typeface="Encode Sans Semi Condensed"/>
                          <a:cs typeface="Encode Sans Semi Condensed"/>
                          <a:sym typeface="Encode Sans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4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4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4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4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4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4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4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4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4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4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4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4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4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4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4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4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4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4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4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4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4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4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4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4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4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4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4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4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4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4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4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4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4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4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4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8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8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48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8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4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32" name="Google Shape;2232;p48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900" b="1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Resize them without losing quality.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fill color and opacity.</a:t>
            </a:r>
            <a:endParaRPr sz="900"/>
          </a:p>
          <a:p>
            <a:pPr marL="182880" lvl="0" indent="-148590" algn="l" rtl="0">
              <a:spcBef>
                <a:spcPts val="0"/>
              </a:spcBef>
              <a:spcAft>
                <a:spcPts val="0"/>
              </a:spcAft>
              <a:buSzPts val="900"/>
              <a:buChar char="⊹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49"/>
          <p:cNvGrpSpPr/>
          <p:nvPr/>
        </p:nvGrpSpPr>
        <p:grpSpPr>
          <a:xfrm>
            <a:off x="2309888" y="1550127"/>
            <a:ext cx="445718" cy="445753"/>
            <a:chOff x="3706812" y="1035050"/>
            <a:chExt cx="4792662" cy="4787899"/>
          </a:xfrm>
        </p:grpSpPr>
        <p:sp>
          <p:nvSpPr>
            <p:cNvPr id="2239" name="Google Shape;2239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45" name="Google Shape;2245;p49"/>
          <p:cNvGrpSpPr/>
          <p:nvPr/>
        </p:nvGrpSpPr>
        <p:grpSpPr>
          <a:xfrm>
            <a:off x="1030393" y="1550157"/>
            <a:ext cx="443331" cy="445437"/>
            <a:chOff x="1400175" y="1220787"/>
            <a:chExt cx="4473575" cy="4476750"/>
          </a:xfrm>
        </p:grpSpPr>
        <p:sp>
          <p:nvSpPr>
            <p:cNvPr id="2246" name="Google Shape;2246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0" name="Google Shape;2250;p49"/>
          <p:cNvGrpSpPr/>
          <p:nvPr/>
        </p:nvGrpSpPr>
        <p:grpSpPr>
          <a:xfrm>
            <a:off x="389046" y="1550171"/>
            <a:ext cx="446045" cy="445465"/>
            <a:chOff x="1649412" y="927100"/>
            <a:chExt cx="5011737" cy="5016500"/>
          </a:xfrm>
        </p:grpSpPr>
        <p:sp>
          <p:nvSpPr>
            <p:cNvPr id="2251" name="Google Shape;2251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54" name="Google Shape;2254;p49"/>
          <p:cNvGrpSpPr/>
          <p:nvPr/>
        </p:nvGrpSpPr>
        <p:grpSpPr>
          <a:xfrm>
            <a:off x="1669397" y="1550424"/>
            <a:ext cx="444870" cy="445286"/>
            <a:chOff x="1301750" y="920750"/>
            <a:chExt cx="5095875" cy="5100637"/>
          </a:xfrm>
        </p:grpSpPr>
        <p:sp>
          <p:nvSpPr>
            <p:cNvPr id="2255" name="Google Shape;2255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0" name="Google Shape;2260;p49"/>
          <p:cNvGrpSpPr/>
          <p:nvPr/>
        </p:nvGrpSpPr>
        <p:grpSpPr>
          <a:xfrm>
            <a:off x="3592570" y="1550333"/>
            <a:ext cx="445621" cy="445591"/>
            <a:chOff x="5732756" y="2682276"/>
            <a:chExt cx="719905" cy="719856"/>
          </a:xfrm>
        </p:grpSpPr>
        <p:sp>
          <p:nvSpPr>
            <p:cNvPr id="2261" name="Google Shape;2261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4" name="Google Shape;2264;p49"/>
          <p:cNvGrpSpPr/>
          <p:nvPr/>
        </p:nvGrpSpPr>
        <p:grpSpPr>
          <a:xfrm>
            <a:off x="4233887" y="1550327"/>
            <a:ext cx="445627" cy="445604"/>
            <a:chOff x="6768809" y="2682265"/>
            <a:chExt cx="719915" cy="719877"/>
          </a:xfrm>
        </p:grpSpPr>
        <p:sp>
          <p:nvSpPr>
            <p:cNvPr id="2265" name="Google Shape;2265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69" name="Google Shape;2269;p49"/>
          <p:cNvGrpSpPr/>
          <p:nvPr/>
        </p:nvGrpSpPr>
        <p:grpSpPr>
          <a:xfrm>
            <a:off x="4875209" y="1550356"/>
            <a:ext cx="445753" cy="445545"/>
            <a:chOff x="7804870" y="2682313"/>
            <a:chExt cx="720118" cy="719782"/>
          </a:xfrm>
        </p:grpSpPr>
        <p:sp>
          <p:nvSpPr>
            <p:cNvPr id="2270" name="Google Shape;2270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75" name="Google Shape;2275;p49"/>
          <p:cNvGrpSpPr/>
          <p:nvPr/>
        </p:nvGrpSpPr>
        <p:grpSpPr>
          <a:xfrm>
            <a:off x="5516657" y="1550125"/>
            <a:ext cx="446293" cy="446006"/>
            <a:chOff x="8841135" y="2681940"/>
            <a:chExt cx="720990" cy="720527"/>
          </a:xfrm>
        </p:grpSpPr>
        <p:sp>
          <p:nvSpPr>
            <p:cNvPr id="2276" name="Google Shape;2276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2" name="Google Shape;2282;p49"/>
          <p:cNvGrpSpPr/>
          <p:nvPr/>
        </p:nvGrpSpPr>
        <p:grpSpPr>
          <a:xfrm>
            <a:off x="2950655" y="1550057"/>
            <a:ext cx="445260" cy="445260"/>
            <a:chOff x="4103687" y="1439862"/>
            <a:chExt cx="3986212" cy="3986211"/>
          </a:xfrm>
        </p:grpSpPr>
        <p:sp>
          <p:nvSpPr>
            <p:cNvPr id="2283" name="Google Shape;2283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5" name="Google Shape;2285;p49"/>
          <p:cNvGrpSpPr/>
          <p:nvPr/>
        </p:nvGrpSpPr>
        <p:grpSpPr>
          <a:xfrm>
            <a:off x="6158645" y="1550361"/>
            <a:ext cx="445803" cy="445535"/>
            <a:chOff x="9878272" y="2682320"/>
            <a:chExt cx="720199" cy="719767"/>
          </a:xfrm>
        </p:grpSpPr>
        <p:sp>
          <p:nvSpPr>
            <p:cNvPr id="2286" name="Google Shape;2286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89" name="Google Shape;2289;p49"/>
          <p:cNvGrpSpPr/>
          <p:nvPr/>
        </p:nvGrpSpPr>
        <p:grpSpPr>
          <a:xfrm>
            <a:off x="6800143" y="1550278"/>
            <a:ext cx="445700" cy="445701"/>
            <a:chOff x="10914618" y="2682187"/>
            <a:chExt cx="720033" cy="720033"/>
          </a:xfrm>
        </p:grpSpPr>
        <p:sp>
          <p:nvSpPr>
            <p:cNvPr id="2290" name="Google Shape;2290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296" name="Google Shape;2296;p49"/>
          <p:cNvGrpSpPr/>
          <p:nvPr/>
        </p:nvGrpSpPr>
        <p:grpSpPr>
          <a:xfrm>
            <a:off x="1023664" y="843057"/>
            <a:ext cx="361521" cy="445816"/>
            <a:chOff x="1582665" y="1011072"/>
            <a:chExt cx="584040" cy="720220"/>
          </a:xfrm>
        </p:grpSpPr>
        <p:sp>
          <p:nvSpPr>
            <p:cNvPr id="2297" name="Google Shape;2297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2" name="Google Shape;2302;p49"/>
          <p:cNvGrpSpPr/>
          <p:nvPr/>
        </p:nvGrpSpPr>
        <p:grpSpPr>
          <a:xfrm>
            <a:off x="1625048" y="843078"/>
            <a:ext cx="379481" cy="445796"/>
            <a:chOff x="2554206" y="1011105"/>
            <a:chExt cx="613055" cy="720187"/>
          </a:xfrm>
        </p:grpSpPr>
        <p:sp>
          <p:nvSpPr>
            <p:cNvPr id="2303" name="Google Shape;230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05" name="Google Shape;230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06" name="Google Shape;2306;p49"/>
          <p:cNvGrpSpPr/>
          <p:nvPr/>
        </p:nvGrpSpPr>
        <p:grpSpPr>
          <a:xfrm>
            <a:off x="6173223" y="797418"/>
            <a:ext cx="460705" cy="491455"/>
            <a:chOff x="9901824" y="937343"/>
            <a:chExt cx="744273" cy="793950"/>
          </a:xfrm>
        </p:grpSpPr>
        <p:grpSp>
          <p:nvGrpSpPr>
            <p:cNvPr id="2307" name="Google Shape;230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8" name="Google Shape;230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09" name="Google Shape;230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0" name="Google Shape;231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1" name="Google Shape;231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2" name="Google Shape;231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3" name="Google Shape;231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4" name="Google Shape;231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5" name="Google Shape;231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6" name="Google Shape;231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17" name="Google Shape;231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18" name="Google Shape;2318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4" name="Google Shape;2324;p49"/>
          <p:cNvGrpSpPr/>
          <p:nvPr/>
        </p:nvGrpSpPr>
        <p:grpSpPr>
          <a:xfrm>
            <a:off x="2244392" y="843244"/>
            <a:ext cx="369868" cy="445629"/>
            <a:chOff x="3554761" y="1011374"/>
            <a:chExt cx="597525" cy="719918"/>
          </a:xfrm>
        </p:grpSpPr>
        <p:sp>
          <p:nvSpPr>
            <p:cNvPr id="2325" name="Google Shape;2325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2854122" y="843032"/>
            <a:ext cx="370755" cy="445841"/>
            <a:chOff x="4539787" y="1011032"/>
            <a:chExt cx="598958" cy="720261"/>
          </a:xfrm>
        </p:grpSpPr>
        <p:sp>
          <p:nvSpPr>
            <p:cNvPr id="2330" name="Google Shape;2330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35" name="Google Shape;2335;p49"/>
          <p:cNvGrpSpPr/>
          <p:nvPr/>
        </p:nvGrpSpPr>
        <p:grpSpPr>
          <a:xfrm>
            <a:off x="3464740" y="843140"/>
            <a:ext cx="366917" cy="445733"/>
            <a:chOff x="5526246" y="1011207"/>
            <a:chExt cx="592758" cy="720086"/>
          </a:xfrm>
        </p:grpSpPr>
        <p:sp>
          <p:nvSpPr>
            <p:cNvPr id="2336" name="Google Shape;2336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>
            <a:off x="419508" y="843134"/>
            <a:ext cx="364294" cy="445740"/>
            <a:chOff x="606645" y="1011196"/>
            <a:chExt cx="588520" cy="720096"/>
          </a:xfrm>
        </p:grpSpPr>
        <p:sp>
          <p:nvSpPr>
            <p:cNvPr id="2343" name="Google Shape;2343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47" name="Google Shape;2347;p49"/>
          <p:cNvGrpSpPr/>
          <p:nvPr/>
        </p:nvGrpSpPr>
        <p:grpSpPr>
          <a:xfrm>
            <a:off x="6873791" y="843111"/>
            <a:ext cx="298405" cy="445762"/>
            <a:chOff x="11033597" y="1011159"/>
            <a:chExt cx="482075" cy="720133"/>
          </a:xfrm>
        </p:grpSpPr>
        <p:sp>
          <p:nvSpPr>
            <p:cNvPr id="2348" name="Google Shape;2348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352" name="Google Shape;2352;p49"/>
          <p:cNvGrpSpPr/>
          <p:nvPr/>
        </p:nvGrpSpPr>
        <p:grpSpPr>
          <a:xfrm>
            <a:off x="5472656" y="797418"/>
            <a:ext cx="460705" cy="491455"/>
            <a:chOff x="8770051" y="937343"/>
            <a:chExt cx="744273" cy="793950"/>
          </a:xfrm>
        </p:grpSpPr>
        <p:sp>
          <p:nvSpPr>
            <p:cNvPr id="2353" name="Google Shape;2353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58" name="Google Shape;235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9" name="Google Shape;235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0" name="Google Shape;236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1" name="Google Shape;236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2" name="Google Shape;236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3" name="Google Shape;236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4" name="Google Shape;236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5" name="Google Shape;236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6" name="Google Shape;236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7" name="Google Shape;236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68" name="Google Shape;236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69" name="Google Shape;2369;p49"/>
          <p:cNvGrpSpPr/>
          <p:nvPr/>
        </p:nvGrpSpPr>
        <p:grpSpPr>
          <a:xfrm>
            <a:off x="4071520" y="797418"/>
            <a:ext cx="460705" cy="491455"/>
            <a:chOff x="6506504" y="937343"/>
            <a:chExt cx="744273" cy="793950"/>
          </a:xfrm>
        </p:grpSpPr>
        <p:sp>
          <p:nvSpPr>
            <p:cNvPr id="2370" name="Google Shape;2370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73" name="Google Shape;237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4" name="Google Shape;23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5" name="Google Shape;23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6" name="Google Shape;23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7" name="Google Shape;23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8" name="Google Shape;23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79" name="Google Shape;23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0" name="Google Shape;23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1" name="Google Shape;23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2" name="Google Shape;23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83" name="Google Shape;23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384" name="Google Shape;2384;p49"/>
          <p:cNvGrpSpPr/>
          <p:nvPr/>
        </p:nvGrpSpPr>
        <p:grpSpPr>
          <a:xfrm>
            <a:off x="4772088" y="797418"/>
            <a:ext cx="460705" cy="491455"/>
            <a:chOff x="7638277" y="937343"/>
            <a:chExt cx="744273" cy="793950"/>
          </a:xfrm>
        </p:grpSpPr>
        <p:sp>
          <p:nvSpPr>
            <p:cNvPr id="2385" name="Google Shape;2385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2389" name="Google Shape;238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90" name="Google Shape;239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1" name="Google Shape;239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2" name="Google Shape;239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3" name="Google Shape;239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4" name="Google Shape;239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5" name="Google Shape;239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6" name="Google Shape;239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7" name="Google Shape;239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8" name="Google Shape;239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399" name="Google Shape;239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00" name="Google Shape;2400;p49"/>
          <p:cNvGrpSpPr/>
          <p:nvPr/>
        </p:nvGrpSpPr>
        <p:grpSpPr>
          <a:xfrm>
            <a:off x="2312198" y="2986973"/>
            <a:ext cx="445779" cy="400764"/>
            <a:chOff x="3778727" y="4460423"/>
            <a:chExt cx="720160" cy="647438"/>
          </a:xfrm>
        </p:grpSpPr>
        <p:sp>
          <p:nvSpPr>
            <p:cNvPr id="2401" name="Google Shape;2401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389083" y="2972048"/>
            <a:ext cx="445680" cy="430613"/>
            <a:chOff x="557494" y="4436312"/>
            <a:chExt cx="720000" cy="695660"/>
          </a:xfrm>
        </p:grpSpPr>
        <p:sp>
          <p:nvSpPr>
            <p:cNvPr id="2409" name="Google Shape;240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3" name="Google Shape;2413;p49"/>
          <p:cNvGrpSpPr/>
          <p:nvPr/>
        </p:nvGrpSpPr>
        <p:grpSpPr>
          <a:xfrm>
            <a:off x="3594305" y="2964459"/>
            <a:ext cx="445833" cy="445792"/>
            <a:chOff x="5926265" y="4424051"/>
            <a:chExt cx="720246" cy="720181"/>
          </a:xfrm>
        </p:grpSpPr>
        <p:sp>
          <p:nvSpPr>
            <p:cNvPr id="2414" name="Google Shape;2414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18" name="Google Shape;2418;p49"/>
          <p:cNvGrpSpPr/>
          <p:nvPr/>
        </p:nvGrpSpPr>
        <p:grpSpPr>
          <a:xfrm>
            <a:off x="1030066" y="2984013"/>
            <a:ext cx="445680" cy="406684"/>
            <a:chOff x="1631150" y="4455641"/>
            <a:chExt cx="720000" cy="657002"/>
          </a:xfrm>
        </p:grpSpPr>
        <p:sp>
          <p:nvSpPr>
            <p:cNvPr id="2419" name="Google Shape;241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24" name="Google Shape;2424;p49"/>
          <p:cNvGrpSpPr/>
          <p:nvPr/>
        </p:nvGrpSpPr>
        <p:grpSpPr>
          <a:xfrm>
            <a:off x="1671095" y="2983429"/>
            <a:ext cx="445680" cy="407853"/>
            <a:chOff x="2704878" y="4454697"/>
            <a:chExt cx="720000" cy="658889"/>
          </a:xfrm>
        </p:grpSpPr>
        <p:sp>
          <p:nvSpPr>
            <p:cNvPr id="2425" name="Google Shape;242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1" name="Google Shape;2431;p49"/>
          <p:cNvGrpSpPr/>
          <p:nvPr/>
        </p:nvGrpSpPr>
        <p:grpSpPr>
          <a:xfrm>
            <a:off x="2953366" y="2985387"/>
            <a:ext cx="445549" cy="403935"/>
            <a:chOff x="4852681" y="4457861"/>
            <a:chExt cx="719788" cy="652561"/>
          </a:xfrm>
        </p:grpSpPr>
        <p:sp>
          <p:nvSpPr>
            <p:cNvPr id="2432" name="Google Shape;2432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35" name="Google Shape;2435;p49"/>
          <p:cNvGrpSpPr/>
          <p:nvPr/>
        </p:nvGrpSpPr>
        <p:grpSpPr>
          <a:xfrm>
            <a:off x="4235527" y="2975824"/>
            <a:ext cx="445818" cy="423063"/>
            <a:chOff x="7000306" y="4442411"/>
            <a:chExt cx="720224" cy="683463"/>
          </a:xfrm>
        </p:grpSpPr>
        <p:sp>
          <p:nvSpPr>
            <p:cNvPr id="2436" name="Google Shape;2436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1" name="Google Shape;2441;p49"/>
          <p:cNvGrpSpPr/>
          <p:nvPr/>
        </p:nvGrpSpPr>
        <p:grpSpPr>
          <a:xfrm>
            <a:off x="4876735" y="2973621"/>
            <a:ext cx="445779" cy="427468"/>
            <a:chOff x="8074325" y="4438852"/>
            <a:chExt cx="720160" cy="690579"/>
          </a:xfrm>
        </p:grpSpPr>
        <p:sp>
          <p:nvSpPr>
            <p:cNvPr id="2442" name="Google Shape;2442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48" name="Google Shape;2448;p49"/>
          <p:cNvGrpSpPr/>
          <p:nvPr/>
        </p:nvGrpSpPr>
        <p:grpSpPr>
          <a:xfrm>
            <a:off x="6159080" y="2987570"/>
            <a:ext cx="445629" cy="399565"/>
            <a:chOff x="9878975" y="4425243"/>
            <a:chExt cx="719918" cy="645502"/>
          </a:xfrm>
        </p:grpSpPr>
        <p:sp>
          <p:nvSpPr>
            <p:cNvPr id="2449" name="Google Shape;2449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2" name="Google Shape;2452;p49"/>
          <p:cNvGrpSpPr/>
          <p:nvPr/>
        </p:nvGrpSpPr>
        <p:grpSpPr>
          <a:xfrm>
            <a:off x="6800097" y="2976371"/>
            <a:ext cx="445785" cy="421964"/>
            <a:chOff x="10914544" y="4407150"/>
            <a:chExt cx="720170" cy="681687"/>
          </a:xfrm>
        </p:grpSpPr>
        <p:sp>
          <p:nvSpPr>
            <p:cNvPr id="2453" name="Google Shape;2453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57" name="Google Shape;2457;p49"/>
          <p:cNvGrpSpPr/>
          <p:nvPr/>
        </p:nvGrpSpPr>
        <p:grpSpPr>
          <a:xfrm>
            <a:off x="5517887" y="2984485"/>
            <a:ext cx="445805" cy="405735"/>
            <a:chOff x="8843122" y="4420259"/>
            <a:chExt cx="720202" cy="655469"/>
          </a:xfrm>
        </p:grpSpPr>
        <p:sp>
          <p:nvSpPr>
            <p:cNvPr id="2458" name="Google Shape;2458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64" name="Google Shape;2464;p49"/>
          <p:cNvGrpSpPr/>
          <p:nvPr/>
        </p:nvGrpSpPr>
        <p:grpSpPr>
          <a:xfrm>
            <a:off x="2320757" y="2283047"/>
            <a:ext cx="445812" cy="394518"/>
            <a:chOff x="1510757" y="3225422"/>
            <a:chExt cx="720214" cy="637347"/>
          </a:xfrm>
        </p:grpSpPr>
        <p:sp>
          <p:nvSpPr>
            <p:cNvPr id="2465" name="Google Shape;2465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3012148" y="2300567"/>
            <a:ext cx="445767" cy="359478"/>
            <a:chOff x="2595501" y="3253725"/>
            <a:chExt cx="720141" cy="580739"/>
          </a:xfrm>
        </p:grpSpPr>
        <p:sp>
          <p:nvSpPr>
            <p:cNvPr id="2473" name="Google Shape;2473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4394819" y="2257535"/>
            <a:ext cx="443879" cy="445541"/>
            <a:chOff x="4764809" y="3184208"/>
            <a:chExt cx="717090" cy="719775"/>
          </a:xfrm>
        </p:grpSpPr>
        <p:sp>
          <p:nvSpPr>
            <p:cNvPr id="2478" name="Google Shape;2478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1" name="Google Shape;2481;p49"/>
          <p:cNvGrpSpPr/>
          <p:nvPr/>
        </p:nvGrpSpPr>
        <p:grpSpPr>
          <a:xfrm>
            <a:off x="3703495" y="2286500"/>
            <a:ext cx="445746" cy="387612"/>
            <a:chOff x="3680173" y="3231000"/>
            <a:chExt cx="720106" cy="626190"/>
          </a:xfrm>
        </p:grpSpPr>
        <p:sp>
          <p:nvSpPr>
            <p:cNvPr id="2482" name="Google Shape;2482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5775582" y="2257496"/>
            <a:ext cx="443283" cy="445620"/>
            <a:chOff x="6931035" y="3184144"/>
            <a:chExt cx="716128" cy="719903"/>
          </a:xfrm>
        </p:grpSpPr>
        <p:sp>
          <p:nvSpPr>
            <p:cNvPr id="2486" name="Google Shape;2486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5084276" y="2257448"/>
            <a:ext cx="445727" cy="445714"/>
            <a:chOff x="5846429" y="3184067"/>
            <a:chExt cx="720076" cy="720055"/>
          </a:xfrm>
        </p:grpSpPr>
        <p:sp>
          <p:nvSpPr>
            <p:cNvPr id="2491" name="Google Shape;2491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1771481" y="2257393"/>
            <a:ext cx="303698" cy="445825"/>
            <a:chOff x="655600" y="3183978"/>
            <a:chExt cx="490627" cy="720234"/>
          </a:xfrm>
        </p:grpSpPr>
        <p:sp>
          <p:nvSpPr>
            <p:cNvPr id="2496" name="Google Shape;2496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1" name="Google Shape;2501;p49"/>
          <p:cNvGrpSpPr/>
          <p:nvPr/>
        </p:nvGrpSpPr>
        <p:grpSpPr>
          <a:xfrm>
            <a:off x="6464443" y="2257509"/>
            <a:ext cx="189785" cy="445592"/>
            <a:chOff x="8011692" y="3184166"/>
            <a:chExt cx="306600" cy="719859"/>
          </a:xfrm>
        </p:grpSpPr>
        <p:sp>
          <p:nvSpPr>
            <p:cNvPr id="2502" name="Google Shape;2502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4" name="Google Shape;250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5" name="Google Shape;250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6" name="Google Shape;250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07" name="Google Shape;250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6899230" y="2257259"/>
            <a:ext cx="246199" cy="445516"/>
            <a:chOff x="4556125" y="630237"/>
            <a:chExt cx="3081338" cy="5568950"/>
          </a:xfrm>
        </p:grpSpPr>
        <p:sp>
          <p:nvSpPr>
            <p:cNvPr id="2509" name="Google Shape;2509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1080253" y="2257459"/>
            <a:ext cx="445768" cy="445697"/>
            <a:chOff x="1674084" y="3214987"/>
            <a:chExt cx="720142" cy="720027"/>
          </a:xfrm>
        </p:grpSpPr>
        <p:sp>
          <p:nvSpPr>
            <p:cNvPr id="2517" name="Google Shape;2517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29" name="Google Shape;2529;p49"/>
          <p:cNvGrpSpPr/>
          <p:nvPr/>
        </p:nvGrpSpPr>
        <p:grpSpPr>
          <a:xfrm>
            <a:off x="389094" y="2257421"/>
            <a:ext cx="445578" cy="445773"/>
            <a:chOff x="557511" y="3214925"/>
            <a:chExt cx="719836" cy="720150"/>
          </a:xfrm>
        </p:grpSpPr>
        <p:sp>
          <p:nvSpPr>
            <p:cNvPr id="2530" name="Google Shape;2530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332977" y="3693756"/>
            <a:ext cx="445905" cy="400522"/>
            <a:chOff x="1147762" y="1131887"/>
            <a:chExt cx="5137150" cy="4619626"/>
          </a:xfrm>
        </p:grpSpPr>
        <p:sp>
          <p:nvSpPr>
            <p:cNvPr id="2535" name="Google Shape;2535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1130306" y="3687410"/>
            <a:ext cx="445901" cy="413282"/>
            <a:chOff x="1570037" y="1341437"/>
            <a:chExt cx="4943475" cy="4576762"/>
          </a:xfrm>
        </p:grpSpPr>
        <p:sp>
          <p:nvSpPr>
            <p:cNvPr id="2539" name="Google Shape;2539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45" name="Google Shape;2545;p49"/>
          <p:cNvGrpSpPr/>
          <p:nvPr/>
        </p:nvGrpSpPr>
        <p:grpSpPr>
          <a:xfrm>
            <a:off x="3615629" y="3671511"/>
            <a:ext cx="441332" cy="445721"/>
            <a:chOff x="5770007" y="5489899"/>
            <a:chExt cx="712976" cy="720067"/>
          </a:xfrm>
        </p:grpSpPr>
        <p:sp>
          <p:nvSpPr>
            <p:cNvPr id="2546" name="Google Shape;254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54" name="Google Shape;2554;p49"/>
          <p:cNvGrpSpPr/>
          <p:nvPr/>
        </p:nvGrpSpPr>
        <p:grpSpPr>
          <a:xfrm>
            <a:off x="4408420" y="3693981"/>
            <a:ext cx="445651" cy="400824"/>
            <a:chOff x="7050768" y="5526199"/>
            <a:chExt cx="719953" cy="647534"/>
          </a:xfrm>
        </p:grpSpPr>
        <p:sp>
          <p:nvSpPr>
            <p:cNvPr id="2555" name="Google Shape;255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67" name="Google Shape;2567;p49"/>
          <p:cNvGrpSpPr/>
          <p:nvPr/>
        </p:nvGrpSpPr>
        <p:grpSpPr>
          <a:xfrm>
            <a:off x="6002936" y="3694051"/>
            <a:ext cx="445681" cy="400651"/>
            <a:chOff x="9626723" y="5526313"/>
            <a:chExt cx="720002" cy="647256"/>
          </a:xfrm>
        </p:grpSpPr>
        <p:sp>
          <p:nvSpPr>
            <p:cNvPr id="2568" name="Google Shape;256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80" name="Google Shape;2580;p49"/>
          <p:cNvGrpSpPr/>
          <p:nvPr/>
        </p:nvGrpSpPr>
        <p:grpSpPr>
          <a:xfrm>
            <a:off x="6800176" y="3671488"/>
            <a:ext cx="445582" cy="445743"/>
            <a:chOff x="10914672" y="5489861"/>
            <a:chExt cx="719842" cy="720102"/>
          </a:xfrm>
        </p:grpSpPr>
        <p:sp>
          <p:nvSpPr>
            <p:cNvPr id="2581" name="Google Shape;258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593" name="Google Shape;2593;p49"/>
          <p:cNvGrpSpPr/>
          <p:nvPr/>
        </p:nvGrpSpPr>
        <p:grpSpPr>
          <a:xfrm>
            <a:off x="5205636" y="3681752"/>
            <a:ext cx="445821" cy="425246"/>
            <a:chOff x="8338678" y="5506443"/>
            <a:chExt cx="720227" cy="686988"/>
          </a:xfrm>
        </p:grpSpPr>
        <p:sp>
          <p:nvSpPr>
            <p:cNvPr id="2594" name="Google Shape;2594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00" name="Google Shape;2600;p49"/>
          <p:cNvGrpSpPr/>
          <p:nvPr/>
        </p:nvGrpSpPr>
        <p:grpSpPr>
          <a:xfrm>
            <a:off x="1927293" y="3736342"/>
            <a:ext cx="1336824" cy="316035"/>
            <a:chOff x="3042485" y="5594633"/>
            <a:chExt cx="2159652" cy="510557"/>
          </a:xfrm>
        </p:grpSpPr>
        <p:sp>
          <p:nvSpPr>
            <p:cNvPr id="2601" name="Google Shape;260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16" name="Google Shape;2616;p49"/>
          <p:cNvGrpSpPr/>
          <p:nvPr/>
        </p:nvGrpSpPr>
        <p:grpSpPr>
          <a:xfrm>
            <a:off x="1130183" y="4379878"/>
            <a:ext cx="445738" cy="442950"/>
            <a:chOff x="1442627" y="5710929"/>
            <a:chExt cx="594318" cy="590600"/>
          </a:xfrm>
        </p:grpSpPr>
        <p:sp>
          <p:nvSpPr>
            <p:cNvPr id="2617" name="Google Shape;2617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21" name="Google Shape;2621;p49"/>
          <p:cNvGrpSpPr/>
          <p:nvPr/>
        </p:nvGrpSpPr>
        <p:grpSpPr>
          <a:xfrm>
            <a:off x="6039033" y="4378458"/>
            <a:ext cx="373053" cy="445791"/>
            <a:chOff x="8095060" y="5664590"/>
            <a:chExt cx="497404" cy="594389"/>
          </a:xfrm>
        </p:grpSpPr>
        <p:grpSp>
          <p:nvGrpSpPr>
            <p:cNvPr id="2622" name="Google Shape;262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3" name="Google Shape;262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26" name="Google Shape;262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7" name="Google Shape;262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0" name="Google Shape;263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31" name="Google Shape;263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2" name="Google Shape;263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3" name="Google Shape;263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34" name="Google Shape;263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5" name="Google Shape;263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6" name="Google Shape;263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37" name="Google Shape;263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638" name="Google Shape;2638;p49"/>
          <p:cNvGrpSpPr/>
          <p:nvPr/>
        </p:nvGrpSpPr>
        <p:grpSpPr>
          <a:xfrm>
            <a:off x="2121825" y="4378486"/>
            <a:ext cx="557162" cy="445734"/>
            <a:chOff x="4607809" y="5664627"/>
            <a:chExt cx="742883" cy="594312"/>
          </a:xfrm>
        </p:grpSpPr>
        <p:sp>
          <p:nvSpPr>
            <p:cNvPr id="2639" name="Google Shape;2639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</a:endParaRPr>
            </a:p>
          </p:txBody>
        </p:sp>
      </p:grpSp>
      <p:grpSp>
        <p:nvGrpSpPr>
          <p:cNvPr id="2647" name="Google Shape;2647;p49"/>
          <p:cNvGrpSpPr/>
          <p:nvPr/>
        </p:nvGrpSpPr>
        <p:grpSpPr>
          <a:xfrm>
            <a:off x="3224890" y="4378543"/>
            <a:ext cx="1079865" cy="445620"/>
            <a:chOff x="2571250" y="5664711"/>
            <a:chExt cx="1439820" cy="594160"/>
          </a:xfrm>
        </p:grpSpPr>
        <p:sp>
          <p:nvSpPr>
            <p:cNvPr id="2648" name="Google Shape;2648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2672" name="Google Shape;2672;p49"/>
          <p:cNvGrpSpPr/>
          <p:nvPr/>
        </p:nvGrpSpPr>
        <p:grpSpPr>
          <a:xfrm>
            <a:off x="4850659" y="4378335"/>
            <a:ext cx="642470" cy="446036"/>
            <a:chOff x="6332670" y="5663946"/>
            <a:chExt cx="856627" cy="594715"/>
          </a:xfrm>
        </p:grpSpPr>
        <p:grpSp>
          <p:nvGrpSpPr>
            <p:cNvPr id="2673" name="Google Shape;267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5" name="Google Shape;267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6" name="Google Shape;267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78" name="Google Shape;267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679" name="Google Shape;267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80" name="Google Shape;268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  <p:sp>
            <p:nvSpPr>
              <p:cNvPr id="2681" name="Google Shape;268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682" name="Google Shape;2682;p49"/>
          <p:cNvSpPr txBox="1">
            <a:spLocks noGrp="1"/>
          </p:cNvSpPr>
          <p:nvPr>
            <p:ph type="title" idx="4294967295"/>
          </p:nvPr>
        </p:nvSpPr>
        <p:spPr>
          <a:xfrm>
            <a:off x="389050" y="249075"/>
            <a:ext cx="6867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3" name="Google Shape;2683;p4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50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9" name="Google Shape;2689;p5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90" name="Google Shape;2690;p50"/>
          <p:cNvSpPr txBox="1">
            <a:spLocks noGrp="1"/>
          </p:cNvSpPr>
          <p:nvPr>
            <p:ph type="body" idx="4294967295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5" name="Google Shape;269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6" name="Google Shape;269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7" name="Google Shape;269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8" name="Google Shape;269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9" name="Google Shape;269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0" name="Google Shape;270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1" name="Google Shape;270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2" name="Google Shape;270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3" name="Google Shape;270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4" name="Google Shape;270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5" name="Google Shape;270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6" name="Google Shape;270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7" name="Google Shape;270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8" name="Google Shape;270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9" name="Google Shape;270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10" name="Google Shape;2710;p5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232225"/>
            <a:ext cx="5660100" cy="3524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Käytännössä ilmaisia koulutuksia järjestetty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ViLLE-koulutuksia 6 kpl (n. 1300 €)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600" dirty="0"/>
              <a:t>O365 </a:t>
            </a:r>
            <a:r>
              <a:rPr lang="fi-FI" sz="1600" dirty="0" err="1"/>
              <a:t>Forms</a:t>
            </a:r>
            <a:r>
              <a:rPr lang="fi-FI" sz="1600" dirty="0"/>
              <a:t>-koulutus (n. 350 €)</a:t>
            </a:r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1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</a:t>
            </a:r>
            <a:r>
              <a:rPr lang="en" dirty="0"/>
              <a:t>nsi lukuvuoden tilanne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Jyväskylä pystyy tässä vaiheessa takaamaan sen, että syksyllä on käytettävissä sama summa verkoston koulutuksiin (n. 1250 euroa)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Seuraavan vuoden talousarvio vielä vahvistamatta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Jos verkosto jatkaa muuten, kuluja voidaan koittaa kohdentaa niin, että Jyväskylän osuus kuluu ensin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Rahaa käytettävissä siis vähintään n. 3200 euroa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Haasteena Jyväskylässä tutoropettajatoiminnan leikkaaminen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86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keväällä 2023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011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Viesti kuntiin johtajille, sisältö: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Tavalliselle riviopettajalle ja ohjaajalle ja digiorientoituneelle opettajalle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Halpa satsaus/kunta, erityisesti pienet kunnat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20 </a:t>
            </a:r>
            <a:r>
              <a:rPr lang="fi-FI" sz="1800" dirty="0" err="1"/>
              <a:t>snt</a:t>
            </a:r>
            <a:r>
              <a:rPr lang="fi-FI" sz="1800" dirty="0"/>
              <a:t>/oppilas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Koulutukset tänä vuonna ja suunnitelmat ensi lukuvuodelle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Viesti </a:t>
            </a:r>
            <a:r>
              <a:rPr lang="fi-FI" sz="2000"/>
              <a:t>kuntiin opettajille</a:t>
            </a:r>
            <a:endParaRPr lang="fi-FI" sz="2000" dirty="0"/>
          </a:p>
          <a:p>
            <a:pPr lvl="1">
              <a:buFont typeface="Wingdings" panose="05000000000000000000" pitchFamily="2" charset="2"/>
              <a:buChar char="q"/>
            </a:pPr>
            <a:endParaRPr lang="fi-FI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8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0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syksyllä 2023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Viesti kuntiin elokuun alussa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Luova tuottaminen, päivämäärä Tepolta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1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diasarja esimerkkinä </a:t>
            </a:r>
            <a:r>
              <a:rPr lang="fi-FI" dirty="0" err="1">
                <a:hlinkClick r:id="rId3"/>
              </a:rPr>
              <a:t>Slidescarnival</a:t>
            </a:r>
            <a:r>
              <a:rPr lang="fi-FI" dirty="0"/>
              <a:t>-sivustolta löytyvistä diapohjista. Lopussa olevat diat pohjan mallidioja.</a:t>
            </a:r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1946</Words>
  <Application>Microsoft Office PowerPoint</Application>
  <PresentationFormat>Näytössä katseltava esitys (16:9)</PresentationFormat>
  <Paragraphs>431</Paragraphs>
  <Slides>47</Slides>
  <Notes>47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5" baseType="lpstr">
      <vt:lpstr>Amatic SC</vt:lpstr>
      <vt:lpstr>Encode Sans Semi Condensed Light</vt:lpstr>
      <vt:lpstr>Montserrat</vt:lpstr>
      <vt:lpstr>Wingdings</vt:lpstr>
      <vt:lpstr>Encode Sans Semi Condensed</vt:lpstr>
      <vt:lpstr>Calibri</vt:lpstr>
      <vt:lpstr>Arial</vt:lpstr>
      <vt:lpstr>Ephesus template</vt:lpstr>
      <vt:lpstr>K-S tutorverkoston koordinaatioryhmä 10.5.2023</vt:lpstr>
      <vt:lpstr>asialista</vt:lpstr>
      <vt:lpstr>Valtakunnallinen digipedagogiikan päivä</vt:lpstr>
      <vt:lpstr>talous</vt:lpstr>
      <vt:lpstr>talous</vt:lpstr>
      <vt:lpstr>Ensi lukuvuoden tilanne</vt:lpstr>
      <vt:lpstr>keväällä 2023</vt:lpstr>
      <vt:lpstr>syksyllä 2023</vt:lpstr>
      <vt:lpstr>Muut asiat</vt:lpstr>
      <vt:lpstr>Instructions for use</vt:lpstr>
      <vt:lpstr>Hello!</vt:lpstr>
      <vt:lpstr>Transition Headline</vt:lpstr>
      <vt:lpstr>PowerPoint-esitys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PowerPoint-esitys</vt:lpstr>
      <vt:lpstr>PowerPoint-esitys</vt:lpstr>
      <vt:lpstr>PowerPoint-esitys</vt:lpstr>
      <vt:lpstr>PowerPoint-esitys</vt:lpstr>
      <vt:lpstr>Thanks!</vt:lpstr>
      <vt:lpstr>Credits</vt:lpstr>
      <vt:lpstr>Presentation design</vt:lpstr>
      <vt:lpstr>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PowerPoint-esitys</vt:lpstr>
      <vt:lpstr>Diagrams and infographics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3</cp:revision>
  <dcterms:modified xsi:type="dcterms:W3CDTF">2023-05-10T10:52:22Z</dcterms:modified>
</cp:coreProperties>
</file>