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sldIdLst>
    <p:sldId id="256" r:id="rId2"/>
    <p:sldId id="264" r:id="rId3"/>
    <p:sldId id="260" r:id="rId4"/>
    <p:sldId id="257" r:id="rId5"/>
    <p:sldId id="259" r:id="rId6"/>
    <p:sldId id="263" r:id="rId7"/>
    <p:sldId id="262" r:id="rId8"/>
    <p:sldId id="261" r:id="rId9"/>
    <p:sldId id="258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3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483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006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33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71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68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96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01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0872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465050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3929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168195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79483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06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79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fi.pinterest.com/leenakoo/huopakukat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nomo.fi/neulahuovutusta-muotin-avulla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aftmehappy.com/2014/06/easy-needle-felted-flowers_10.html?m=1&amp;utm_source=Pinterest&amp;utm_medium=organic" TargetMode="External"/><Relationship Id="rId2" Type="http://schemas.openxmlformats.org/officeDocument/2006/relationships/hyperlink" Target="https://fi.pinterest.com/pin/400468591889965479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i.pinterest.com/pin/389279961556215049/" TargetMode="External"/><Relationship Id="rId2" Type="http://schemas.openxmlformats.org/officeDocument/2006/relationships/hyperlink" Target="https://www.hs.fi/tiede/art-2000002754964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i.pinterest.com/pin/400468591890032477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9272900" cy="3329581"/>
          </a:xfrm>
        </p:spPr>
        <p:txBody>
          <a:bodyPr/>
          <a:lstStyle/>
          <a:p>
            <a:r>
              <a:rPr lang="fi-FI" dirty="0" smtClean="0"/>
              <a:t>Kukkakoru</a:t>
            </a:r>
            <a:br>
              <a:rPr lang="fi-FI" dirty="0" smtClean="0"/>
            </a:br>
            <a:r>
              <a:rPr lang="fi-FI" dirty="0" smtClean="0"/>
              <a:t>neulahuovuttamalla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283855" y="4777379"/>
            <a:ext cx="2789381" cy="1126283"/>
          </a:xfrm>
        </p:spPr>
        <p:txBody>
          <a:bodyPr/>
          <a:lstStyle/>
          <a:p>
            <a:r>
              <a:rPr lang="fi-FI" dirty="0" smtClean="0"/>
              <a:t>Leena Sivonen-Virkki</a:t>
            </a:r>
            <a:endParaRPr lang="fi-FI" dirty="0"/>
          </a:p>
        </p:txBody>
      </p:sp>
      <p:pic>
        <p:nvPicPr>
          <p:cNvPr id="4" name="Picture 2" descr="Valkeakoski-opis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172" y="0"/>
            <a:ext cx="4226574" cy="121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0" y="1558637"/>
            <a:ext cx="3567189" cy="400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662545" y="624110"/>
            <a:ext cx="9842067" cy="1280890"/>
          </a:xfrm>
        </p:spPr>
        <p:txBody>
          <a:bodyPr/>
          <a:lstStyle/>
          <a:p>
            <a:r>
              <a:rPr lang="fi-FI" dirty="0" smtClean="0"/>
              <a:t>Ideoita:</a:t>
            </a:r>
            <a:endParaRPr lang="fi-FI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045" y="763823"/>
            <a:ext cx="2560838" cy="3224759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580" y="4118019"/>
            <a:ext cx="2335640" cy="2562335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344" y="1576623"/>
            <a:ext cx="3439005" cy="4305901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7250545" y="4996873"/>
            <a:ext cx="4054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Kuvat: </a:t>
            </a:r>
            <a:r>
              <a:rPr lang="fi-FI" dirty="0">
                <a:hlinkClick r:id="rId5"/>
              </a:rPr>
              <a:t>https://fi.pinterest.com/leenakoo/huopakukat</a:t>
            </a:r>
            <a:r>
              <a:rPr lang="fi-FI" dirty="0" smtClean="0">
                <a:hlinkClick r:id="rId5"/>
              </a:rPr>
              <a:t>/</a:t>
            </a:r>
            <a:endParaRPr lang="fi-FI" dirty="0" smtClean="0"/>
          </a:p>
          <a:p>
            <a:endParaRPr lang="fi-FI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1585" y="624110"/>
            <a:ext cx="3686861" cy="431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5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85819" y="624110"/>
            <a:ext cx="9518794" cy="1280890"/>
          </a:xfrm>
        </p:spPr>
        <p:txBody>
          <a:bodyPr/>
          <a:lstStyle/>
          <a:p>
            <a:r>
              <a:rPr lang="fi-FI" dirty="0" smtClean="0"/>
              <a:t>Tarvitset: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234" y="2185573"/>
            <a:ext cx="2960111" cy="2960111"/>
          </a:xfrm>
          <a:prstGeom prst="rect">
            <a:avLst/>
          </a:prstGeom>
        </p:spPr>
      </p:pic>
      <p:pic>
        <p:nvPicPr>
          <p:cNvPr id="5" name="Picture 12" descr="Huovutusneulat, Pit. 7,5 cm, karhea,hieno,keskikarhea, 3 kpl/ 1 pk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80" y="1250127"/>
            <a:ext cx="1999397" cy="1999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iruutu 7"/>
          <p:cNvSpPr txBox="1"/>
          <p:nvPr/>
        </p:nvSpPr>
        <p:spPr>
          <a:xfrm>
            <a:off x="2152073" y="5458691"/>
            <a:ext cx="2355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huovutusvillaa</a:t>
            </a:r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4812155" y="3312513"/>
            <a:ext cx="2530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huovutusneula</a:t>
            </a:r>
            <a:endParaRPr lang="fi-FI" dirty="0"/>
          </a:p>
        </p:txBody>
      </p:sp>
      <p:pic>
        <p:nvPicPr>
          <p:cNvPr id="12" name="Kuva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560" y="3931988"/>
            <a:ext cx="2111951" cy="1531795"/>
          </a:xfrm>
          <a:prstGeom prst="rect">
            <a:avLst/>
          </a:prstGeom>
        </p:spPr>
      </p:pic>
      <p:sp>
        <p:nvSpPr>
          <p:cNvPr id="13" name="Tekstiruutu 12"/>
          <p:cNvSpPr txBox="1"/>
          <p:nvPr/>
        </p:nvSpPr>
        <p:spPr>
          <a:xfrm>
            <a:off x="5021560" y="5828023"/>
            <a:ext cx="2496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muotteja</a:t>
            </a:r>
            <a:endParaRPr lang="fi-FI" dirty="0"/>
          </a:p>
        </p:txBody>
      </p:sp>
      <p:pic>
        <p:nvPicPr>
          <p:cNvPr id="14" name="Kuva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8648" y="2557960"/>
            <a:ext cx="3796011" cy="1878438"/>
          </a:xfrm>
          <a:prstGeom prst="rect">
            <a:avLst/>
          </a:prstGeom>
        </p:spPr>
      </p:pic>
      <p:sp>
        <p:nvSpPr>
          <p:cNvPr id="15" name="Tekstiruutu 14"/>
          <p:cNvSpPr txBox="1"/>
          <p:nvPr/>
        </p:nvSpPr>
        <p:spPr>
          <a:xfrm>
            <a:off x="8164945" y="4996873"/>
            <a:ext cx="3103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huovutusalusta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548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02691" y="624110"/>
            <a:ext cx="9601921" cy="1280890"/>
          </a:xfrm>
        </p:spPr>
        <p:txBody>
          <a:bodyPr/>
          <a:lstStyle/>
          <a:p>
            <a:r>
              <a:rPr lang="fi-FI" dirty="0" smtClean="0"/>
              <a:t>Terälehdet: helppo tapa 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732" y="3334328"/>
            <a:ext cx="2520026" cy="3145805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1995056" y="1607127"/>
            <a:ext cx="32973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1</a:t>
            </a:r>
            <a:r>
              <a:rPr lang="fi-FI" dirty="0"/>
              <a:t>.</a:t>
            </a:r>
            <a:r>
              <a:rPr lang="fi-FI" dirty="0" smtClean="0"/>
              <a:t> </a:t>
            </a:r>
            <a:r>
              <a:rPr lang="fi-FI" b="1" dirty="0" smtClean="0"/>
              <a:t>Laita </a:t>
            </a:r>
            <a:r>
              <a:rPr lang="fi-FI" dirty="0" smtClean="0"/>
              <a:t>muottiin runsaasti huovutusvillaa. Voit käyttää</a:t>
            </a:r>
          </a:p>
          <a:p>
            <a:r>
              <a:rPr lang="fi-FI" dirty="0"/>
              <a:t>e</a:t>
            </a:r>
            <a:r>
              <a:rPr lang="fi-FI" dirty="0" smtClean="0"/>
              <a:t>ri värisiä villoja kerroksittain. </a:t>
            </a:r>
          </a:p>
          <a:p>
            <a:r>
              <a:rPr lang="fi-FI" dirty="0" smtClean="0"/>
              <a:t>Käytä huovutusalustaa.</a:t>
            </a:r>
            <a:endParaRPr lang="fi-FI" dirty="0"/>
          </a:p>
        </p:txBody>
      </p:sp>
      <p:pic>
        <p:nvPicPr>
          <p:cNvPr id="8" name="Picture 2" descr="Neulahuovutettu tipunen muovimunas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208" y="3211945"/>
            <a:ext cx="2098964" cy="209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546" y="3403798"/>
            <a:ext cx="1907111" cy="1907111"/>
          </a:xfrm>
          <a:prstGeom prst="rect">
            <a:avLst/>
          </a:prstGeom>
        </p:spPr>
      </p:pic>
      <p:sp>
        <p:nvSpPr>
          <p:cNvPr id="7" name="Tekstiruutu 6"/>
          <p:cNvSpPr txBox="1"/>
          <p:nvPr/>
        </p:nvSpPr>
        <p:spPr>
          <a:xfrm>
            <a:off x="6160655" y="1604917"/>
            <a:ext cx="4174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2. </a:t>
            </a:r>
            <a:r>
              <a:rPr lang="fi-FI" b="1" dirty="0" err="1" smtClean="0"/>
              <a:t>Neulahuovuta</a:t>
            </a:r>
            <a:r>
              <a:rPr lang="fi-FI" dirty="0" smtClean="0"/>
              <a:t> villakuidut kiinni toisiinsa. </a:t>
            </a:r>
          </a:p>
          <a:p>
            <a:r>
              <a:rPr lang="fi-FI" b="1" dirty="0" smtClean="0"/>
              <a:t>Pistä</a:t>
            </a:r>
            <a:r>
              <a:rPr lang="fi-FI" dirty="0" smtClean="0"/>
              <a:t> neulalla kohtisuoraan tikuttaen.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498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64" y="1804358"/>
            <a:ext cx="3581434" cy="3911826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2466109" y="1551709"/>
            <a:ext cx="33897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3</a:t>
            </a:r>
            <a:r>
              <a:rPr lang="fi-FI" b="1" dirty="0" smtClean="0"/>
              <a:t>.Tikuta </a:t>
            </a:r>
            <a:r>
              <a:rPr lang="fi-FI" dirty="0" smtClean="0"/>
              <a:t>neulalla kuitua niin kauan, että iso osa kuiduista on kiinnittynyt.</a:t>
            </a:r>
          </a:p>
          <a:p>
            <a:r>
              <a:rPr lang="fi-FI" dirty="0"/>
              <a:t>Video: </a:t>
            </a:r>
            <a:r>
              <a:rPr lang="fi-FI" dirty="0">
                <a:hlinkClick r:id="rId3"/>
              </a:rPr>
              <a:t>https://punomo.fi/neulahuovutusta-muotin-avulla</a:t>
            </a:r>
            <a:r>
              <a:rPr lang="fi-FI" dirty="0" smtClean="0">
                <a:hlinkClick r:id="rId3"/>
              </a:rPr>
              <a:t>/#</a:t>
            </a:r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2466109" y="3657109"/>
            <a:ext cx="3925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4. </a:t>
            </a:r>
            <a:r>
              <a:rPr lang="fi-FI" b="1" dirty="0" smtClean="0"/>
              <a:t>Poista</a:t>
            </a:r>
            <a:r>
              <a:rPr lang="fi-FI" dirty="0" smtClean="0"/>
              <a:t> muotti ja irrota työ varovasti huovutusalustasta.</a:t>
            </a:r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2466109" y="4581236"/>
            <a:ext cx="4100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5. Tee tarvittaessa lisää samanlaisia osia.</a:t>
            </a:r>
            <a:endParaRPr lang="fi-FI" dirty="0"/>
          </a:p>
        </p:txBody>
      </p:sp>
      <p:sp>
        <p:nvSpPr>
          <p:cNvPr id="8" name="Tekstiruutu 7"/>
          <p:cNvSpPr txBox="1"/>
          <p:nvPr/>
        </p:nvSpPr>
        <p:spPr>
          <a:xfrm>
            <a:off x="7204364" y="5716184"/>
            <a:ext cx="4405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Kuvat</a:t>
            </a:r>
            <a:r>
              <a:rPr lang="fi-FI" dirty="0" smtClean="0"/>
              <a:t>: https</a:t>
            </a:r>
            <a:r>
              <a:rPr lang="fi-FI" dirty="0"/>
              <a:t>://punomo.fi/neulahuovutusta-muotin-avulla/# </a:t>
            </a:r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857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Vaihtoehtoinen tapa kukkien tekemiseen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589212" y="2133600"/>
            <a:ext cx="6074497" cy="3777622"/>
          </a:xfrm>
        </p:spPr>
        <p:txBody>
          <a:bodyPr/>
          <a:lstStyle/>
          <a:p>
            <a:r>
              <a:rPr lang="fi-FI" dirty="0">
                <a:hlinkClick r:id="rId2"/>
              </a:rPr>
              <a:t>https://fi.pinterest.com/pin/400468591889965479</a:t>
            </a:r>
            <a:r>
              <a:rPr lang="fi-FI" dirty="0" smtClean="0">
                <a:hlinkClick r:id="rId2"/>
              </a:rPr>
              <a:t>/</a:t>
            </a:r>
            <a:endParaRPr lang="fi-FI" dirty="0" smtClean="0"/>
          </a:p>
          <a:p>
            <a:endParaRPr lang="fi-FI" dirty="0"/>
          </a:p>
          <a:p>
            <a:r>
              <a:rPr lang="fi-FI" dirty="0">
                <a:hlinkClick r:id="rId3"/>
              </a:rPr>
              <a:t>https://</a:t>
            </a:r>
            <a:r>
              <a:rPr lang="fi-FI" dirty="0" smtClean="0">
                <a:hlinkClick r:id="rId3"/>
              </a:rPr>
              <a:t>www.craftmehappy.com/2014/06/easy-needle-felted-flowers_10.html?m=1&amp;utm_source=Pinterest&amp;utm_medium=organic</a:t>
            </a:r>
            <a:endParaRPr lang="fi-FI" dirty="0" smtClean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077" y="1905000"/>
            <a:ext cx="3101831" cy="3138539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764" y="4400207"/>
            <a:ext cx="3686689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02691" y="624110"/>
            <a:ext cx="9601921" cy="1280890"/>
          </a:xfrm>
        </p:spPr>
        <p:txBody>
          <a:bodyPr/>
          <a:lstStyle/>
          <a:p>
            <a:r>
              <a:rPr lang="fi-FI" dirty="0" smtClean="0"/>
              <a:t>Lehti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902692" y="1219200"/>
            <a:ext cx="5643418" cy="53940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i-FI" dirty="0" smtClean="0"/>
              <a:t>1. Muotoile villahahtuvaa huovutusalustalle haluamasi lehden muotoon. Käytä eri värejä rohkeasti.</a:t>
            </a:r>
          </a:p>
          <a:p>
            <a:pPr marL="0" indent="0">
              <a:buNone/>
            </a:pPr>
            <a:r>
              <a:rPr lang="fi-FI" dirty="0" smtClean="0"/>
              <a:t>2. Tikuta villakerrokset yhteen.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Kuva: </a:t>
            </a:r>
            <a:r>
              <a:rPr lang="fi-FI" dirty="0">
                <a:hlinkClick r:id="rId2"/>
              </a:rPr>
              <a:t>https://</a:t>
            </a:r>
            <a:r>
              <a:rPr lang="fi-FI" dirty="0" smtClean="0">
                <a:hlinkClick r:id="rId2"/>
              </a:rPr>
              <a:t>www.hs.fi/tiede/art-2000002754964.html</a:t>
            </a:r>
            <a:endParaRPr lang="fi-FI" dirty="0" smtClean="0"/>
          </a:p>
          <a:p>
            <a:pPr marL="0" indent="0">
              <a:buNone/>
            </a:pPr>
            <a:r>
              <a:rPr lang="fi-FI" dirty="0">
                <a:hlinkClick r:id="rId3"/>
              </a:rPr>
              <a:t>https://fi.pinterest.com/pin/389279961556215049</a:t>
            </a:r>
            <a:r>
              <a:rPr lang="fi-FI" dirty="0" smtClean="0">
                <a:hlinkClick r:id="rId3"/>
              </a:rPr>
              <a:t>/</a:t>
            </a: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2050" name="Picture 2" descr="https://images.sanoma-sndp.fi/9aad77ad0dcd430a87c8b449e97abbfe.jpg/normal/4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236" y="0"/>
            <a:ext cx="4054764" cy="687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1373" y="2500090"/>
            <a:ext cx="2966055" cy="30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0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24365" y="624110"/>
            <a:ext cx="9380248" cy="1280890"/>
          </a:xfrm>
        </p:spPr>
        <p:txBody>
          <a:bodyPr/>
          <a:lstStyle/>
          <a:p>
            <a:r>
              <a:rPr lang="fi-FI" dirty="0" smtClean="0"/>
              <a:t>Kokoaminen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124366" y="2133600"/>
            <a:ext cx="6234544" cy="3777622"/>
          </a:xfrm>
        </p:spPr>
        <p:txBody>
          <a:bodyPr/>
          <a:lstStyle/>
          <a:p>
            <a:pPr marL="0" indent="0">
              <a:buNone/>
            </a:pPr>
            <a:r>
              <a:rPr lang="fi-FI" dirty="0" smtClean="0"/>
              <a:t>1. Kokoa huovuttamasi osat kukaksi.</a:t>
            </a:r>
          </a:p>
          <a:p>
            <a:pPr marL="0" indent="0">
              <a:buNone/>
            </a:pPr>
            <a:r>
              <a:rPr lang="fi-FI" dirty="0" smtClean="0"/>
              <a:t>2. Yhdistä osat toisiinsa tikuttamalla neulalla kiinnityskohdasta.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Huovutettujen osien kiinnittäminen, video: </a:t>
            </a:r>
            <a:r>
              <a:rPr lang="fi-FI" dirty="0">
                <a:hlinkClick r:id="rId2"/>
              </a:rPr>
              <a:t>https://fi.pinterest.com/pin/400468591890032477</a:t>
            </a:r>
            <a:r>
              <a:rPr lang="fi-FI" dirty="0" smtClean="0">
                <a:hlinkClick r:id="rId2"/>
              </a:rPr>
              <a:t>/</a:t>
            </a:r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  <a:p>
            <a:endParaRPr lang="fi-FI" dirty="0" smtClean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6463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38037" y="624110"/>
            <a:ext cx="9666576" cy="1280890"/>
          </a:xfrm>
        </p:spPr>
        <p:txBody>
          <a:bodyPr/>
          <a:lstStyle/>
          <a:p>
            <a:r>
              <a:rPr lang="fi-FI" dirty="0" smtClean="0"/>
              <a:t>Korun kokoaminen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2733" y="1375144"/>
            <a:ext cx="2210590" cy="210901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965" y="1375144"/>
            <a:ext cx="2961211" cy="1885165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818" y="1159747"/>
            <a:ext cx="2725423" cy="2324407"/>
          </a:xfrm>
          <a:prstGeom prst="rect">
            <a:avLst/>
          </a:prstGeom>
        </p:spPr>
      </p:pic>
      <p:sp>
        <p:nvSpPr>
          <p:cNvPr id="7" name="Tekstiruutu 6"/>
          <p:cNvSpPr txBox="1"/>
          <p:nvPr/>
        </p:nvSpPr>
        <p:spPr>
          <a:xfrm>
            <a:off x="1838037" y="3722255"/>
            <a:ext cx="193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hiussolki</a:t>
            </a:r>
            <a:endParaRPr lang="fi-FI" dirty="0"/>
          </a:p>
        </p:txBody>
      </p:sp>
      <p:sp>
        <p:nvSpPr>
          <p:cNvPr id="8" name="Tekstiruutu 7"/>
          <p:cNvSpPr txBox="1"/>
          <p:nvPr/>
        </p:nvSpPr>
        <p:spPr>
          <a:xfrm>
            <a:off x="4849091" y="3722255"/>
            <a:ext cx="2576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hakaneula</a:t>
            </a:r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8497455" y="3722255"/>
            <a:ext cx="3007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Korvakorun koukut</a:t>
            </a:r>
            <a:endParaRPr lang="fi-FI" dirty="0"/>
          </a:p>
        </p:txBody>
      </p:sp>
      <p:sp>
        <p:nvSpPr>
          <p:cNvPr id="10" name="Tekstiruutu 9"/>
          <p:cNvSpPr txBox="1"/>
          <p:nvPr/>
        </p:nvSpPr>
        <p:spPr>
          <a:xfrm>
            <a:off x="4100945" y="2124241"/>
            <a:ext cx="660020" cy="36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tai</a:t>
            </a:r>
            <a:endParaRPr lang="fi-FI" dirty="0"/>
          </a:p>
        </p:txBody>
      </p:sp>
      <p:sp>
        <p:nvSpPr>
          <p:cNvPr id="11" name="Tekstiruutu 10"/>
          <p:cNvSpPr txBox="1"/>
          <p:nvPr/>
        </p:nvSpPr>
        <p:spPr>
          <a:xfrm>
            <a:off x="7832436" y="2133600"/>
            <a:ext cx="665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tai</a:t>
            </a:r>
            <a:endParaRPr lang="fi-FI" dirty="0"/>
          </a:p>
        </p:txBody>
      </p:sp>
      <p:sp>
        <p:nvSpPr>
          <p:cNvPr id="13" name="Tekstiruutu 12"/>
          <p:cNvSpPr txBox="1"/>
          <p:nvPr/>
        </p:nvSpPr>
        <p:spPr>
          <a:xfrm>
            <a:off x="1682733" y="4892898"/>
            <a:ext cx="816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1.</a:t>
            </a:r>
            <a:r>
              <a:rPr lang="fi-FI" b="1" dirty="0" smtClean="0"/>
              <a:t> Kiinnitä </a:t>
            </a:r>
            <a:r>
              <a:rPr lang="fi-FI" dirty="0" smtClean="0"/>
              <a:t>valmis kukka tai kukat hiussolkeen/hakaneulaan/koukkuihin joko </a:t>
            </a:r>
            <a:r>
              <a:rPr lang="fi-FI" b="1" dirty="0" smtClean="0"/>
              <a:t>kuumaliimalla</a:t>
            </a:r>
            <a:r>
              <a:rPr lang="fi-FI" dirty="0" smtClean="0"/>
              <a:t> tai </a:t>
            </a:r>
            <a:r>
              <a:rPr lang="fi-FI" b="1" dirty="0" smtClean="0"/>
              <a:t>ompelemalla</a:t>
            </a:r>
            <a:r>
              <a:rPr lang="fi-FI" dirty="0" smtClean="0"/>
              <a:t> muutamalla pistolla.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51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115127" y="624110"/>
            <a:ext cx="9389485" cy="1280890"/>
          </a:xfrm>
        </p:spPr>
        <p:txBody>
          <a:bodyPr/>
          <a:lstStyle/>
          <a:p>
            <a:r>
              <a:rPr lang="fi-FI" dirty="0" smtClean="0"/>
              <a:t>Lopuksi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306" y="1099127"/>
            <a:ext cx="2799196" cy="2799196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2382982" y="2392218"/>
            <a:ext cx="3205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1. Kuvaa työsi.</a:t>
            </a: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058000"/>
            <a:ext cx="2163628" cy="2163628"/>
          </a:xfrm>
          <a:prstGeom prst="rect">
            <a:avLst/>
          </a:prstGeom>
        </p:spPr>
      </p:pic>
      <p:sp>
        <p:nvSpPr>
          <p:cNvPr id="7" name="Tekstiruutu 6"/>
          <p:cNvSpPr txBox="1"/>
          <p:nvPr/>
        </p:nvSpPr>
        <p:spPr>
          <a:xfrm>
            <a:off x="2382982" y="4562763"/>
            <a:ext cx="29279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2. Lähetä ottamasi kuva Taitojen silta WhatsApp –</a:t>
            </a:r>
            <a:r>
              <a:rPr lang="fi-FI" dirty="0" err="1" smtClean="0"/>
              <a:t>rymään</a:t>
            </a:r>
            <a:r>
              <a:rPr lang="fi-FI" dirty="0" smtClean="0"/>
              <a:t>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2320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iskaus">
  <a:themeElements>
    <a:clrScheme name="Keltainen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Kuiskau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uiskau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326</TotalTime>
  <Words>203</Words>
  <Application>Microsoft Office PowerPoint</Application>
  <PresentationFormat>Laajakuva</PresentationFormat>
  <Paragraphs>58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Kuiskaus</vt:lpstr>
      <vt:lpstr>Kukkakoru neulahuovuttamalla</vt:lpstr>
      <vt:lpstr>Ideoita:</vt:lpstr>
      <vt:lpstr>Tarvitset:</vt:lpstr>
      <vt:lpstr>Terälehdet: helppo tapa </vt:lpstr>
      <vt:lpstr>PowerPoint-esitys</vt:lpstr>
      <vt:lpstr>Vaihtoehtoinen tapa kukkien tekemiseen</vt:lpstr>
      <vt:lpstr>Lehti</vt:lpstr>
      <vt:lpstr>Kokoaminen</vt:lpstr>
      <vt:lpstr>Korun kokoaminen</vt:lpstr>
      <vt:lpstr>Lopuksi</vt:lpstr>
    </vt:vector>
  </TitlesOfParts>
  <Company>Tietohallinto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Kukkakoru neulahuovuttamalla</dc:title>
  <dc:creator>Tietohallinto</dc:creator>
  <cp:lastModifiedBy>Tietohallinto</cp:lastModifiedBy>
  <cp:revision>16</cp:revision>
  <dcterms:created xsi:type="dcterms:W3CDTF">2026-04-27T08:25:09Z</dcterms:created>
  <dcterms:modified xsi:type="dcterms:W3CDTF">2026-05-19T07:33:15Z</dcterms:modified>
</cp:coreProperties>
</file>