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4"/>
  </p:sldMasterIdLst>
  <p:notesMasterIdLst>
    <p:notesMasterId r:id="rId13"/>
  </p:notesMasterIdLst>
  <p:sldIdLst>
    <p:sldId id="262" r:id="rId5"/>
    <p:sldId id="263" r:id="rId6"/>
    <p:sldId id="264" r:id="rId7"/>
    <p:sldId id="265" r:id="rId8"/>
    <p:sldId id="266" r:id="rId9"/>
    <p:sldId id="267" r:id="rId10"/>
    <p:sldId id="259" r:id="rId11"/>
    <p:sldId id="260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Merriweather Sans" panose="020B0604020202020204" charset="0"/>
      <p:regular r:id="rId20"/>
      <p:bold r:id="rId21"/>
      <p:italic r:id="rId22"/>
      <p:boldItalic r:id="rId23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AAB371-DA91-43D9-B51B-02F1D0943135}" v="3" dt="2019-10-31T21:04:07.1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indiatoday.in/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indiatoday.in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209FA1-8389-4E98-86DA-22E7127FC76C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5891A15-984E-4FC0-999A-7047015E5A23}">
      <dgm:prSet/>
      <dgm:spPr>
        <a:solidFill>
          <a:srgbClr val="002060"/>
        </a:solidFill>
        <a:ln>
          <a:solidFill>
            <a:schemeClr val="tx1"/>
          </a:solidFill>
        </a:ln>
      </dgm:spPr>
      <dgm:t>
        <a:bodyPr/>
        <a:lstStyle/>
        <a:p>
          <a:r>
            <a:rPr lang="fi-FI"/>
            <a:t>Kastilaitos vaikuttaa yhä arkielämään</a:t>
          </a:r>
          <a:endParaRPr lang="en-US"/>
        </a:p>
      </dgm:t>
    </dgm:pt>
    <dgm:pt modelId="{C24BDD06-53B8-4E32-A05B-7E75C3A14F18}" type="parTrans" cxnId="{4E1515C2-11DA-4ACA-AA39-B4CB9989957C}">
      <dgm:prSet/>
      <dgm:spPr/>
      <dgm:t>
        <a:bodyPr/>
        <a:lstStyle/>
        <a:p>
          <a:endParaRPr lang="en-US"/>
        </a:p>
      </dgm:t>
    </dgm:pt>
    <dgm:pt modelId="{BF0489DC-BCD7-433B-BD91-99A0D02981BF}" type="sibTrans" cxnId="{4E1515C2-11DA-4ACA-AA39-B4CB9989957C}">
      <dgm:prSet/>
      <dgm:spPr/>
      <dgm:t>
        <a:bodyPr/>
        <a:lstStyle/>
        <a:p>
          <a:endParaRPr lang="en-US"/>
        </a:p>
      </dgm:t>
    </dgm:pt>
    <dgm:pt modelId="{85C24A21-1341-4739-8B7B-59A98BA2025F}">
      <dgm:prSet/>
      <dgm:spPr/>
      <dgm:t>
        <a:bodyPr/>
        <a:lstStyle/>
        <a:p>
          <a:r>
            <a:rPr lang="fi-FI"/>
            <a:t>Näkyy erityisesti maaseudulla</a:t>
          </a:r>
          <a:endParaRPr lang="en-US"/>
        </a:p>
      </dgm:t>
    </dgm:pt>
    <dgm:pt modelId="{BD13E97B-E75B-4AB8-B021-6C9929771BAE}" type="parTrans" cxnId="{665D4948-8460-49EE-B055-734FB5F24717}">
      <dgm:prSet/>
      <dgm:spPr/>
      <dgm:t>
        <a:bodyPr/>
        <a:lstStyle/>
        <a:p>
          <a:endParaRPr lang="en-US"/>
        </a:p>
      </dgm:t>
    </dgm:pt>
    <dgm:pt modelId="{9452864B-38C2-4C70-965C-D6D4D727DA01}" type="sibTrans" cxnId="{665D4948-8460-49EE-B055-734FB5F24717}">
      <dgm:prSet/>
      <dgm:spPr/>
      <dgm:t>
        <a:bodyPr/>
        <a:lstStyle/>
        <a:p>
          <a:endParaRPr lang="en-US"/>
        </a:p>
      </dgm:t>
    </dgm:pt>
    <dgm:pt modelId="{CFB8BC99-82F4-4790-B692-E33EB037E4AE}">
      <dgm:prSet/>
      <dgm:spPr/>
      <dgm:t>
        <a:bodyPr/>
        <a:lstStyle/>
        <a:p>
          <a:r>
            <a:rPr lang="fi-FI"/>
            <a:t>Työ- ja liike-elämä</a:t>
          </a:r>
          <a:endParaRPr lang="en-US"/>
        </a:p>
      </dgm:t>
    </dgm:pt>
    <dgm:pt modelId="{E1EDA0C4-9E60-4EFB-A38A-C6A47695478D}" type="parTrans" cxnId="{A6C9C602-4404-48DD-9CF1-C3DB84F75802}">
      <dgm:prSet/>
      <dgm:spPr/>
      <dgm:t>
        <a:bodyPr/>
        <a:lstStyle/>
        <a:p>
          <a:endParaRPr lang="en-US"/>
        </a:p>
      </dgm:t>
    </dgm:pt>
    <dgm:pt modelId="{46BF8713-5629-4E7C-9029-CAE5F5A1DC5E}" type="sibTrans" cxnId="{A6C9C602-4404-48DD-9CF1-C3DB84F75802}">
      <dgm:prSet/>
      <dgm:spPr/>
      <dgm:t>
        <a:bodyPr/>
        <a:lstStyle/>
        <a:p>
          <a:endParaRPr lang="en-US"/>
        </a:p>
      </dgm:t>
    </dgm:pt>
    <dgm:pt modelId="{87AD95B5-869A-498A-B935-DC28ACB29440}">
      <dgm:prSet/>
      <dgm:spPr/>
      <dgm:t>
        <a:bodyPr/>
        <a:lstStyle/>
        <a:p>
          <a:r>
            <a:rPr lang="fi-FI"/>
            <a:t>Ylempien kastien parempi koulutus ja asema yhteiskunnassa</a:t>
          </a:r>
          <a:endParaRPr lang="en-US"/>
        </a:p>
      </dgm:t>
    </dgm:pt>
    <dgm:pt modelId="{6A1D538A-0C67-4FE1-9188-E816CF06542C}" type="parTrans" cxnId="{D396751A-B5E8-450B-BEED-CDAA730B063C}">
      <dgm:prSet/>
      <dgm:spPr/>
      <dgm:t>
        <a:bodyPr/>
        <a:lstStyle/>
        <a:p>
          <a:endParaRPr lang="en-US"/>
        </a:p>
      </dgm:t>
    </dgm:pt>
    <dgm:pt modelId="{62BD24FA-ED4B-46A7-8721-B85974036025}" type="sibTrans" cxnId="{D396751A-B5E8-450B-BEED-CDAA730B063C}">
      <dgm:prSet/>
      <dgm:spPr/>
      <dgm:t>
        <a:bodyPr/>
        <a:lstStyle/>
        <a:p>
          <a:endParaRPr lang="en-US"/>
        </a:p>
      </dgm:t>
    </dgm:pt>
    <dgm:pt modelId="{6CF8F233-37E6-4557-A465-A20B527E3061}">
      <dgm:prSet/>
      <dgm:spPr/>
      <dgm:t>
        <a:bodyPr/>
        <a:lstStyle/>
        <a:p>
          <a:r>
            <a:rPr lang="fi-FI"/>
            <a:t>Avioitumiskäytännöt</a:t>
          </a:r>
          <a:endParaRPr lang="en-US"/>
        </a:p>
      </dgm:t>
    </dgm:pt>
    <dgm:pt modelId="{796B3D13-B0DE-4CF5-8641-0A7FBBF609BC}" type="parTrans" cxnId="{85C80DFC-92C5-4C3A-84E7-D39FE0444147}">
      <dgm:prSet/>
      <dgm:spPr/>
      <dgm:t>
        <a:bodyPr/>
        <a:lstStyle/>
        <a:p>
          <a:endParaRPr lang="en-US"/>
        </a:p>
      </dgm:t>
    </dgm:pt>
    <dgm:pt modelId="{EE9449FA-529F-4C29-9BAE-5BAEBD6C0A24}" type="sibTrans" cxnId="{85C80DFC-92C5-4C3A-84E7-D39FE0444147}">
      <dgm:prSet/>
      <dgm:spPr/>
      <dgm:t>
        <a:bodyPr/>
        <a:lstStyle/>
        <a:p>
          <a:endParaRPr lang="en-US"/>
        </a:p>
      </dgm:t>
    </dgm:pt>
    <dgm:pt modelId="{4887102F-0EBE-436A-B092-C49A30C2C380}">
      <dgm:prSet/>
      <dgm:spPr/>
      <dgm:t>
        <a:bodyPr/>
        <a:lstStyle/>
        <a:p>
          <a:r>
            <a:rPr lang="fi-FI"/>
            <a:t>Avioliiton merkitys pyhä</a:t>
          </a:r>
          <a:endParaRPr lang="en-US"/>
        </a:p>
      </dgm:t>
    </dgm:pt>
    <dgm:pt modelId="{C3044C34-8A22-4155-818C-2F3073916196}" type="parTrans" cxnId="{238AF4DC-ACEC-4CEF-A20B-CBEC14CE150A}">
      <dgm:prSet/>
      <dgm:spPr/>
      <dgm:t>
        <a:bodyPr/>
        <a:lstStyle/>
        <a:p>
          <a:endParaRPr lang="en-US"/>
        </a:p>
      </dgm:t>
    </dgm:pt>
    <dgm:pt modelId="{2797D08D-4870-4968-BF2D-1AD7A754B26B}" type="sibTrans" cxnId="{238AF4DC-ACEC-4CEF-A20B-CBEC14CE150A}">
      <dgm:prSet/>
      <dgm:spPr/>
      <dgm:t>
        <a:bodyPr/>
        <a:lstStyle/>
        <a:p>
          <a:endParaRPr lang="en-US"/>
        </a:p>
      </dgm:t>
    </dgm:pt>
    <dgm:pt modelId="{85EEF0CD-83C6-47DC-A905-88DD38B518C0}">
      <dgm:prSet/>
      <dgm:spPr/>
      <dgm:t>
        <a:bodyPr/>
        <a:lstStyle/>
        <a:p>
          <a:r>
            <a:rPr lang="fi-FI"/>
            <a:t>Kastin sisällä</a:t>
          </a:r>
          <a:endParaRPr lang="en-US"/>
        </a:p>
      </dgm:t>
    </dgm:pt>
    <dgm:pt modelId="{8AC052D7-09B7-4CC9-9338-ECD797C81B32}" type="parTrans" cxnId="{3B02B0A5-2226-4625-87C8-E32CDCAD2260}">
      <dgm:prSet/>
      <dgm:spPr/>
      <dgm:t>
        <a:bodyPr/>
        <a:lstStyle/>
        <a:p>
          <a:endParaRPr lang="en-US"/>
        </a:p>
      </dgm:t>
    </dgm:pt>
    <dgm:pt modelId="{F3B7CCB1-5E2C-4FBE-BCD5-F6721C16820C}" type="sibTrans" cxnId="{3B02B0A5-2226-4625-87C8-E32CDCAD2260}">
      <dgm:prSet/>
      <dgm:spPr/>
      <dgm:t>
        <a:bodyPr/>
        <a:lstStyle/>
        <a:p>
          <a:endParaRPr lang="en-US"/>
        </a:p>
      </dgm:t>
    </dgm:pt>
    <dgm:pt modelId="{30D00287-A71E-4D2F-AC0A-417C00FDD727}">
      <dgm:prSet/>
      <dgm:spPr/>
      <dgm:t>
        <a:bodyPr/>
        <a:lstStyle/>
        <a:p>
          <a:r>
            <a:rPr lang="fi-FI"/>
            <a:t>Järjestetyt avioliitot</a:t>
          </a:r>
          <a:endParaRPr lang="en-US"/>
        </a:p>
      </dgm:t>
    </dgm:pt>
    <dgm:pt modelId="{1AE2469F-3138-4723-AF2D-51CB11940CFF}" type="parTrans" cxnId="{5870C6EF-E7F9-40DA-9D46-679FC0725809}">
      <dgm:prSet/>
      <dgm:spPr/>
      <dgm:t>
        <a:bodyPr/>
        <a:lstStyle/>
        <a:p>
          <a:endParaRPr lang="en-US"/>
        </a:p>
      </dgm:t>
    </dgm:pt>
    <dgm:pt modelId="{290A502E-DF9E-402B-AF85-9DE1EDFCC610}" type="sibTrans" cxnId="{5870C6EF-E7F9-40DA-9D46-679FC0725809}">
      <dgm:prSet/>
      <dgm:spPr/>
      <dgm:t>
        <a:bodyPr/>
        <a:lstStyle/>
        <a:p>
          <a:endParaRPr lang="en-US"/>
        </a:p>
      </dgm:t>
    </dgm:pt>
    <dgm:pt modelId="{DFA917CC-F24F-4646-8AD2-E867F81FEB7C}">
      <dgm:prSet/>
      <dgm:spPr/>
      <dgm:t>
        <a:bodyPr/>
        <a:lstStyle/>
        <a:p>
          <a:r>
            <a:rPr lang="fi-FI"/>
            <a:t>Avioliitto kallis naisen suvulle</a:t>
          </a:r>
          <a:endParaRPr lang="en-US"/>
        </a:p>
      </dgm:t>
    </dgm:pt>
    <dgm:pt modelId="{6815D460-5437-4299-8A34-E6DD33B65F92}" type="parTrans" cxnId="{A2CB32A2-48F2-43FF-87D5-0CC17B2B2083}">
      <dgm:prSet/>
      <dgm:spPr/>
      <dgm:t>
        <a:bodyPr/>
        <a:lstStyle/>
        <a:p>
          <a:endParaRPr lang="en-US"/>
        </a:p>
      </dgm:t>
    </dgm:pt>
    <dgm:pt modelId="{131375D0-D6BE-4BD3-906C-479B56F85AD2}" type="sibTrans" cxnId="{A2CB32A2-48F2-43FF-87D5-0CC17B2B2083}">
      <dgm:prSet/>
      <dgm:spPr/>
      <dgm:t>
        <a:bodyPr/>
        <a:lstStyle/>
        <a:p>
          <a:endParaRPr lang="en-US"/>
        </a:p>
      </dgm:t>
    </dgm:pt>
    <dgm:pt modelId="{30A473E5-6DD1-49A2-A80C-FD75663D2059}">
      <dgm:prSet/>
      <dgm:spPr>
        <a:solidFill>
          <a:schemeClr val="accent6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fi-FI"/>
            <a:t>Perheen merkitys suuri</a:t>
          </a:r>
          <a:endParaRPr lang="en-US"/>
        </a:p>
      </dgm:t>
    </dgm:pt>
    <dgm:pt modelId="{DFF7B8F9-1213-482A-9642-C7CEAF582A02}" type="parTrans" cxnId="{D09FBDA5-9330-49DD-8328-3C2645E97FE3}">
      <dgm:prSet/>
      <dgm:spPr/>
      <dgm:t>
        <a:bodyPr/>
        <a:lstStyle/>
        <a:p>
          <a:endParaRPr lang="en-US"/>
        </a:p>
      </dgm:t>
    </dgm:pt>
    <dgm:pt modelId="{309965EC-7586-4125-B057-075E04BC8463}" type="sibTrans" cxnId="{D09FBDA5-9330-49DD-8328-3C2645E97FE3}">
      <dgm:prSet/>
      <dgm:spPr/>
      <dgm:t>
        <a:bodyPr/>
        <a:lstStyle/>
        <a:p>
          <a:endParaRPr lang="en-US"/>
        </a:p>
      </dgm:t>
    </dgm:pt>
    <dgm:pt modelId="{AAD24441-0F60-4EA6-B42D-2DBBE657FB91}">
      <dgm:prSet/>
      <dgm:spPr/>
      <dgm:t>
        <a:bodyPr/>
        <a:lstStyle/>
        <a:p>
          <a:r>
            <a:rPr lang="fi-FI"/>
            <a:t>Erityisesti maalla sosiaaliturva</a:t>
          </a:r>
          <a:endParaRPr lang="en-US"/>
        </a:p>
      </dgm:t>
    </dgm:pt>
    <dgm:pt modelId="{6D13A718-BBEA-46D6-9085-249C95BA281A}" type="parTrans" cxnId="{F29CF536-83DF-4B9A-BE44-456DE1D0A2BB}">
      <dgm:prSet/>
      <dgm:spPr/>
      <dgm:t>
        <a:bodyPr/>
        <a:lstStyle/>
        <a:p>
          <a:endParaRPr lang="en-US"/>
        </a:p>
      </dgm:t>
    </dgm:pt>
    <dgm:pt modelId="{6113D66D-DF64-4161-8CE0-341DE636341F}" type="sibTrans" cxnId="{F29CF536-83DF-4B9A-BE44-456DE1D0A2BB}">
      <dgm:prSet/>
      <dgm:spPr/>
      <dgm:t>
        <a:bodyPr/>
        <a:lstStyle/>
        <a:p>
          <a:endParaRPr lang="en-US"/>
        </a:p>
      </dgm:t>
    </dgm:pt>
    <dgm:pt modelId="{E64ADDDD-C02C-432E-8E3F-BC7C3E652F7F}">
      <dgm:prSet/>
      <dgm:spPr/>
      <dgm:t>
        <a:bodyPr/>
        <a:lstStyle/>
        <a:p>
          <a:r>
            <a:rPr lang="fi-FI"/>
            <a:t>Tyttölapsilla heikko asema</a:t>
          </a:r>
          <a:endParaRPr lang="en-US"/>
        </a:p>
      </dgm:t>
    </dgm:pt>
    <dgm:pt modelId="{2BAEFF3F-5401-48DE-9B1A-EF9A0900819B}" type="parTrans" cxnId="{1EA4CDD0-A80D-4AEA-A8BC-06FD59022E4F}">
      <dgm:prSet/>
      <dgm:spPr/>
      <dgm:t>
        <a:bodyPr/>
        <a:lstStyle/>
        <a:p>
          <a:endParaRPr lang="en-US"/>
        </a:p>
      </dgm:t>
    </dgm:pt>
    <dgm:pt modelId="{25A6A7BD-1B9C-4224-B766-C8091E1AC707}" type="sibTrans" cxnId="{1EA4CDD0-A80D-4AEA-A8BC-06FD59022E4F}">
      <dgm:prSet/>
      <dgm:spPr/>
      <dgm:t>
        <a:bodyPr/>
        <a:lstStyle/>
        <a:p>
          <a:endParaRPr lang="en-US"/>
        </a:p>
      </dgm:t>
    </dgm:pt>
    <dgm:pt modelId="{5F5FB9AC-8C74-4851-AF2E-FB09046BF1CA}">
      <dgm:prSet/>
      <dgm:spPr/>
      <dgm:t>
        <a:bodyPr/>
        <a:lstStyle/>
        <a:p>
          <a:r>
            <a:rPr lang="fi-FI"/>
            <a:t>Sukupuolijakauma epäsuhtainen</a:t>
          </a:r>
          <a:endParaRPr lang="en-US"/>
        </a:p>
      </dgm:t>
    </dgm:pt>
    <dgm:pt modelId="{8FE06824-B3ED-40BB-9C6C-87DB30AFA485}" type="parTrans" cxnId="{811D9C98-25D7-4C85-8674-305219FA73AB}">
      <dgm:prSet/>
      <dgm:spPr/>
      <dgm:t>
        <a:bodyPr/>
        <a:lstStyle/>
        <a:p>
          <a:endParaRPr lang="en-US"/>
        </a:p>
      </dgm:t>
    </dgm:pt>
    <dgm:pt modelId="{53D32C3C-49BE-4065-AC67-D0060840D223}" type="sibTrans" cxnId="{811D9C98-25D7-4C85-8674-305219FA73AB}">
      <dgm:prSet/>
      <dgm:spPr/>
      <dgm:t>
        <a:bodyPr/>
        <a:lstStyle/>
        <a:p>
          <a:endParaRPr lang="en-US"/>
        </a:p>
      </dgm:t>
    </dgm:pt>
    <dgm:pt modelId="{872176E7-095A-480B-8506-96B06D4511AA}">
      <dgm:prSet/>
      <dgm:spPr/>
      <dgm:t>
        <a:bodyPr/>
        <a:lstStyle/>
        <a:p>
          <a:r>
            <a:rPr lang="fi-FI"/>
            <a:t>Lapsiluku laskussa</a:t>
          </a:r>
          <a:endParaRPr lang="en-US"/>
        </a:p>
      </dgm:t>
    </dgm:pt>
    <dgm:pt modelId="{369CCD0C-273C-4B2F-94B8-232ED65525A6}" type="parTrans" cxnId="{5C024995-9C92-4F9D-B8FF-D63F29D1DB29}">
      <dgm:prSet/>
      <dgm:spPr/>
      <dgm:t>
        <a:bodyPr/>
        <a:lstStyle/>
        <a:p>
          <a:endParaRPr lang="en-US"/>
        </a:p>
      </dgm:t>
    </dgm:pt>
    <dgm:pt modelId="{51CFF555-D98F-4721-B9F6-8784BE8881C1}" type="sibTrans" cxnId="{5C024995-9C92-4F9D-B8FF-D63F29D1DB29}">
      <dgm:prSet/>
      <dgm:spPr/>
      <dgm:t>
        <a:bodyPr/>
        <a:lstStyle/>
        <a:p>
          <a:endParaRPr lang="en-US"/>
        </a:p>
      </dgm:t>
    </dgm:pt>
    <dgm:pt modelId="{14F7607E-4855-4F9A-9BB2-E43C3F754598}" type="pres">
      <dgm:prSet presAssocID="{7A209FA1-8389-4E98-86DA-22E7127FC76C}" presName="linear" presStyleCnt="0">
        <dgm:presLayoutVars>
          <dgm:dir/>
          <dgm:animLvl val="lvl"/>
          <dgm:resizeHandles val="exact"/>
        </dgm:presLayoutVars>
      </dgm:prSet>
      <dgm:spPr/>
    </dgm:pt>
    <dgm:pt modelId="{4D0457F6-05F0-42ED-9E7B-0D3F0C20CE59}" type="pres">
      <dgm:prSet presAssocID="{55891A15-984E-4FC0-999A-7047015E5A23}" presName="parentLin" presStyleCnt="0"/>
      <dgm:spPr/>
    </dgm:pt>
    <dgm:pt modelId="{A872E9F1-3EB8-41DF-989B-66951466189A}" type="pres">
      <dgm:prSet presAssocID="{55891A15-984E-4FC0-999A-7047015E5A23}" presName="parentLeftMargin" presStyleLbl="node1" presStyleIdx="0" presStyleCnt="2"/>
      <dgm:spPr/>
    </dgm:pt>
    <dgm:pt modelId="{B7F345DB-E43E-4439-AB08-C87D2A9E1218}" type="pres">
      <dgm:prSet presAssocID="{55891A15-984E-4FC0-999A-7047015E5A2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807DE9B-5307-40D9-8B9E-CDB8C9C0DC50}" type="pres">
      <dgm:prSet presAssocID="{55891A15-984E-4FC0-999A-7047015E5A23}" presName="negativeSpace" presStyleCnt="0"/>
      <dgm:spPr/>
    </dgm:pt>
    <dgm:pt modelId="{CBEB3A6E-983E-48F1-9DF0-21D8CEAFB082}" type="pres">
      <dgm:prSet presAssocID="{55891A15-984E-4FC0-999A-7047015E5A23}" presName="childText" presStyleLbl="conFgAcc1" presStyleIdx="0" presStyleCnt="2">
        <dgm:presLayoutVars>
          <dgm:bulletEnabled val="1"/>
        </dgm:presLayoutVars>
      </dgm:prSet>
      <dgm:spPr/>
    </dgm:pt>
    <dgm:pt modelId="{54CCF9F3-76DC-40A0-BBDD-2D5658C534FB}" type="pres">
      <dgm:prSet presAssocID="{BF0489DC-BCD7-433B-BD91-99A0D02981BF}" presName="spaceBetweenRectangles" presStyleCnt="0"/>
      <dgm:spPr/>
    </dgm:pt>
    <dgm:pt modelId="{31994894-76B1-47E3-B695-2AD576FC265F}" type="pres">
      <dgm:prSet presAssocID="{30A473E5-6DD1-49A2-A80C-FD75663D2059}" presName="parentLin" presStyleCnt="0"/>
      <dgm:spPr/>
    </dgm:pt>
    <dgm:pt modelId="{B1013477-85EC-4DD8-BF7F-5603AB47A321}" type="pres">
      <dgm:prSet presAssocID="{30A473E5-6DD1-49A2-A80C-FD75663D2059}" presName="parentLeftMargin" presStyleLbl="node1" presStyleIdx="0" presStyleCnt="2"/>
      <dgm:spPr/>
    </dgm:pt>
    <dgm:pt modelId="{F286AB48-E17E-46FB-AD6E-2C85E7084AA2}" type="pres">
      <dgm:prSet presAssocID="{30A473E5-6DD1-49A2-A80C-FD75663D205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19F0B25-7875-4FE4-AE1C-DE6E9BA6E03A}" type="pres">
      <dgm:prSet presAssocID="{30A473E5-6DD1-49A2-A80C-FD75663D2059}" presName="negativeSpace" presStyleCnt="0"/>
      <dgm:spPr/>
    </dgm:pt>
    <dgm:pt modelId="{981F3150-7AF0-43C6-B09C-A0B01B7A9259}" type="pres">
      <dgm:prSet presAssocID="{30A473E5-6DD1-49A2-A80C-FD75663D205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A6C9C602-4404-48DD-9CF1-C3DB84F75802}" srcId="{55891A15-984E-4FC0-999A-7047015E5A23}" destId="{CFB8BC99-82F4-4790-B692-E33EB037E4AE}" srcOrd="1" destOrd="0" parTransId="{E1EDA0C4-9E60-4EFB-A38A-C6A47695478D}" sibTransId="{46BF8713-5629-4E7C-9029-CAE5F5A1DC5E}"/>
    <dgm:cxn modelId="{D396751A-B5E8-450B-BEED-CDAA730B063C}" srcId="{55891A15-984E-4FC0-999A-7047015E5A23}" destId="{87AD95B5-869A-498A-B935-DC28ACB29440}" srcOrd="2" destOrd="0" parTransId="{6A1D538A-0C67-4FE1-9188-E816CF06542C}" sibTransId="{62BD24FA-ED4B-46A7-8721-B85974036025}"/>
    <dgm:cxn modelId="{21612E22-F5CB-4641-9A59-B3BA08044554}" type="presOf" srcId="{AAD24441-0F60-4EA6-B42D-2DBBE657FB91}" destId="{981F3150-7AF0-43C6-B09C-A0B01B7A9259}" srcOrd="0" destOrd="0" presId="urn:microsoft.com/office/officeart/2005/8/layout/list1"/>
    <dgm:cxn modelId="{74860C28-9758-495B-A7BE-3C227463D2A3}" type="presOf" srcId="{30A473E5-6DD1-49A2-A80C-FD75663D2059}" destId="{F286AB48-E17E-46FB-AD6E-2C85E7084AA2}" srcOrd="1" destOrd="0" presId="urn:microsoft.com/office/officeart/2005/8/layout/list1"/>
    <dgm:cxn modelId="{F29CF536-83DF-4B9A-BE44-456DE1D0A2BB}" srcId="{30A473E5-6DD1-49A2-A80C-FD75663D2059}" destId="{AAD24441-0F60-4EA6-B42D-2DBBE657FB91}" srcOrd="0" destOrd="0" parTransId="{6D13A718-BBEA-46D6-9085-249C95BA281A}" sibTransId="{6113D66D-DF64-4161-8CE0-341DE636341F}"/>
    <dgm:cxn modelId="{8CFA0543-0FBB-48D4-A2CE-FA501268473B}" type="presOf" srcId="{85EEF0CD-83C6-47DC-A905-88DD38B518C0}" destId="{CBEB3A6E-983E-48F1-9DF0-21D8CEAFB082}" srcOrd="0" destOrd="5" presId="urn:microsoft.com/office/officeart/2005/8/layout/list1"/>
    <dgm:cxn modelId="{7143D763-BDA8-4898-816D-7C4B6AAE47B7}" type="presOf" srcId="{55891A15-984E-4FC0-999A-7047015E5A23}" destId="{A872E9F1-3EB8-41DF-989B-66951466189A}" srcOrd="0" destOrd="0" presId="urn:microsoft.com/office/officeart/2005/8/layout/list1"/>
    <dgm:cxn modelId="{8F807B65-71F9-4728-A898-F781D51C3CFC}" type="presOf" srcId="{CFB8BC99-82F4-4790-B692-E33EB037E4AE}" destId="{CBEB3A6E-983E-48F1-9DF0-21D8CEAFB082}" srcOrd="0" destOrd="1" presId="urn:microsoft.com/office/officeart/2005/8/layout/list1"/>
    <dgm:cxn modelId="{A986C666-CA50-4F0F-9A2B-D788C0505B5F}" type="presOf" srcId="{5F5FB9AC-8C74-4851-AF2E-FB09046BF1CA}" destId="{981F3150-7AF0-43C6-B09C-A0B01B7A9259}" srcOrd="0" destOrd="2" presId="urn:microsoft.com/office/officeart/2005/8/layout/list1"/>
    <dgm:cxn modelId="{665D4948-8460-49EE-B055-734FB5F24717}" srcId="{55891A15-984E-4FC0-999A-7047015E5A23}" destId="{85C24A21-1341-4739-8B7B-59A98BA2025F}" srcOrd="0" destOrd="0" parTransId="{BD13E97B-E75B-4AB8-B021-6C9929771BAE}" sibTransId="{9452864B-38C2-4C70-965C-D6D4D727DA01}"/>
    <dgm:cxn modelId="{9D2C276D-B627-4853-8ACB-9DD75A21D649}" type="presOf" srcId="{872176E7-095A-480B-8506-96B06D4511AA}" destId="{981F3150-7AF0-43C6-B09C-A0B01B7A9259}" srcOrd="0" destOrd="3" presId="urn:microsoft.com/office/officeart/2005/8/layout/list1"/>
    <dgm:cxn modelId="{F8E46771-2747-4FB5-B79B-34DCC01ED63E}" type="presOf" srcId="{7A209FA1-8389-4E98-86DA-22E7127FC76C}" destId="{14F7607E-4855-4F9A-9BB2-E43C3F754598}" srcOrd="0" destOrd="0" presId="urn:microsoft.com/office/officeart/2005/8/layout/list1"/>
    <dgm:cxn modelId="{0D313552-F4FC-464D-98FF-ED4F3B52203F}" type="presOf" srcId="{55891A15-984E-4FC0-999A-7047015E5A23}" destId="{B7F345DB-E43E-4439-AB08-C87D2A9E1218}" srcOrd="1" destOrd="0" presId="urn:microsoft.com/office/officeart/2005/8/layout/list1"/>
    <dgm:cxn modelId="{B9AEBC55-04B4-429C-9D44-3739625B1266}" type="presOf" srcId="{4887102F-0EBE-436A-B092-C49A30C2C380}" destId="{CBEB3A6E-983E-48F1-9DF0-21D8CEAFB082}" srcOrd="0" destOrd="4" presId="urn:microsoft.com/office/officeart/2005/8/layout/list1"/>
    <dgm:cxn modelId="{E35BAD8B-76E4-4A2F-A40A-2A17D6F0FF64}" type="presOf" srcId="{87AD95B5-869A-498A-B935-DC28ACB29440}" destId="{CBEB3A6E-983E-48F1-9DF0-21D8CEAFB082}" srcOrd="0" destOrd="2" presId="urn:microsoft.com/office/officeart/2005/8/layout/list1"/>
    <dgm:cxn modelId="{77B23994-BBBA-4AE3-BD8D-5834826D18C3}" type="presOf" srcId="{E64ADDDD-C02C-432E-8E3F-BC7C3E652F7F}" destId="{981F3150-7AF0-43C6-B09C-A0B01B7A9259}" srcOrd="0" destOrd="1" presId="urn:microsoft.com/office/officeart/2005/8/layout/list1"/>
    <dgm:cxn modelId="{5C024995-9C92-4F9D-B8FF-D63F29D1DB29}" srcId="{30A473E5-6DD1-49A2-A80C-FD75663D2059}" destId="{872176E7-095A-480B-8506-96B06D4511AA}" srcOrd="3" destOrd="0" parTransId="{369CCD0C-273C-4B2F-94B8-232ED65525A6}" sibTransId="{51CFF555-D98F-4721-B9F6-8784BE8881C1}"/>
    <dgm:cxn modelId="{1727AD95-0318-4C12-8AC4-7154BDECD71C}" type="presOf" srcId="{30D00287-A71E-4D2F-AC0A-417C00FDD727}" destId="{CBEB3A6E-983E-48F1-9DF0-21D8CEAFB082}" srcOrd="0" destOrd="6" presId="urn:microsoft.com/office/officeart/2005/8/layout/list1"/>
    <dgm:cxn modelId="{811D9C98-25D7-4C85-8674-305219FA73AB}" srcId="{30A473E5-6DD1-49A2-A80C-FD75663D2059}" destId="{5F5FB9AC-8C74-4851-AF2E-FB09046BF1CA}" srcOrd="2" destOrd="0" parTransId="{8FE06824-B3ED-40BB-9C6C-87DB30AFA485}" sibTransId="{53D32C3C-49BE-4065-AC67-D0060840D223}"/>
    <dgm:cxn modelId="{2651C09F-F566-4723-AAA2-70FE5E0B3453}" type="presOf" srcId="{85C24A21-1341-4739-8B7B-59A98BA2025F}" destId="{CBEB3A6E-983E-48F1-9DF0-21D8CEAFB082}" srcOrd="0" destOrd="0" presId="urn:microsoft.com/office/officeart/2005/8/layout/list1"/>
    <dgm:cxn modelId="{A2CB32A2-48F2-43FF-87D5-0CC17B2B2083}" srcId="{6CF8F233-37E6-4557-A465-A20B527E3061}" destId="{DFA917CC-F24F-4646-8AD2-E867F81FEB7C}" srcOrd="3" destOrd="0" parTransId="{6815D460-5437-4299-8A34-E6DD33B65F92}" sibTransId="{131375D0-D6BE-4BD3-906C-479B56F85AD2}"/>
    <dgm:cxn modelId="{3B02B0A5-2226-4625-87C8-E32CDCAD2260}" srcId="{6CF8F233-37E6-4557-A465-A20B527E3061}" destId="{85EEF0CD-83C6-47DC-A905-88DD38B518C0}" srcOrd="1" destOrd="0" parTransId="{8AC052D7-09B7-4CC9-9338-ECD797C81B32}" sibTransId="{F3B7CCB1-5E2C-4FBE-BCD5-F6721C16820C}"/>
    <dgm:cxn modelId="{D09FBDA5-9330-49DD-8328-3C2645E97FE3}" srcId="{7A209FA1-8389-4E98-86DA-22E7127FC76C}" destId="{30A473E5-6DD1-49A2-A80C-FD75663D2059}" srcOrd="1" destOrd="0" parTransId="{DFF7B8F9-1213-482A-9642-C7CEAF582A02}" sibTransId="{309965EC-7586-4125-B057-075E04BC8463}"/>
    <dgm:cxn modelId="{4E1515C2-11DA-4ACA-AA39-B4CB9989957C}" srcId="{7A209FA1-8389-4E98-86DA-22E7127FC76C}" destId="{55891A15-984E-4FC0-999A-7047015E5A23}" srcOrd="0" destOrd="0" parTransId="{C24BDD06-53B8-4E32-A05B-7E75C3A14F18}" sibTransId="{BF0489DC-BCD7-433B-BD91-99A0D02981BF}"/>
    <dgm:cxn modelId="{1EA4CDD0-A80D-4AEA-A8BC-06FD59022E4F}" srcId="{30A473E5-6DD1-49A2-A80C-FD75663D2059}" destId="{E64ADDDD-C02C-432E-8E3F-BC7C3E652F7F}" srcOrd="1" destOrd="0" parTransId="{2BAEFF3F-5401-48DE-9B1A-EF9A0900819B}" sibTransId="{25A6A7BD-1B9C-4224-B766-C8091E1AC707}"/>
    <dgm:cxn modelId="{3E1C1ED6-D9E8-4B40-B20B-04856754DD67}" type="presOf" srcId="{30A473E5-6DD1-49A2-A80C-FD75663D2059}" destId="{B1013477-85EC-4DD8-BF7F-5603AB47A321}" srcOrd="0" destOrd="0" presId="urn:microsoft.com/office/officeart/2005/8/layout/list1"/>
    <dgm:cxn modelId="{238AF4DC-ACEC-4CEF-A20B-CBEC14CE150A}" srcId="{6CF8F233-37E6-4557-A465-A20B527E3061}" destId="{4887102F-0EBE-436A-B092-C49A30C2C380}" srcOrd="0" destOrd="0" parTransId="{C3044C34-8A22-4155-818C-2F3073916196}" sibTransId="{2797D08D-4870-4968-BF2D-1AD7A754B26B}"/>
    <dgm:cxn modelId="{A832B6EB-9395-40BE-8B35-5028BECCBD24}" type="presOf" srcId="{DFA917CC-F24F-4646-8AD2-E867F81FEB7C}" destId="{CBEB3A6E-983E-48F1-9DF0-21D8CEAFB082}" srcOrd="0" destOrd="7" presId="urn:microsoft.com/office/officeart/2005/8/layout/list1"/>
    <dgm:cxn modelId="{5870C6EF-E7F9-40DA-9D46-679FC0725809}" srcId="{6CF8F233-37E6-4557-A465-A20B527E3061}" destId="{30D00287-A71E-4D2F-AC0A-417C00FDD727}" srcOrd="2" destOrd="0" parTransId="{1AE2469F-3138-4723-AF2D-51CB11940CFF}" sibTransId="{290A502E-DF9E-402B-AF85-9DE1EDFCC610}"/>
    <dgm:cxn modelId="{D21097F6-51A4-49F6-8E11-EEF75316DB1B}" type="presOf" srcId="{6CF8F233-37E6-4557-A465-A20B527E3061}" destId="{CBEB3A6E-983E-48F1-9DF0-21D8CEAFB082}" srcOrd="0" destOrd="3" presId="urn:microsoft.com/office/officeart/2005/8/layout/list1"/>
    <dgm:cxn modelId="{85C80DFC-92C5-4C3A-84E7-D39FE0444147}" srcId="{55891A15-984E-4FC0-999A-7047015E5A23}" destId="{6CF8F233-37E6-4557-A465-A20B527E3061}" srcOrd="3" destOrd="0" parTransId="{796B3D13-B0DE-4CF5-8641-0A7FBBF609BC}" sibTransId="{EE9449FA-529F-4C29-9BAE-5BAEBD6C0A24}"/>
    <dgm:cxn modelId="{B9DD35C2-8A33-43BF-AF04-D32188F4BA18}" type="presParOf" srcId="{14F7607E-4855-4F9A-9BB2-E43C3F754598}" destId="{4D0457F6-05F0-42ED-9E7B-0D3F0C20CE59}" srcOrd="0" destOrd="0" presId="urn:microsoft.com/office/officeart/2005/8/layout/list1"/>
    <dgm:cxn modelId="{7DCAD6F0-F798-451B-8C7D-F34235C87668}" type="presParOf" srcId="{4D0457F6-05F0-42ED-9E7B-0D3F0C20CE59}" destId="{A872E9F1-3EB8-41DF-989B-66951466189A}" srcOrd="0" destOrd="0" presId="urn:microsoft.com/office/officeart/2005/8/layout/list1"/>
    <dgm:cxn modelId="{7D3FF4A2-9DCE-442D-B28B-7E534D6B38B2}" type="presParOf" srcId="{4D0457F6-05F0-42ED-9E7B-0D3F0C20CE59}" destId="{B7F345DB-E43E-4439-AB08-C87D2A9E1218}" srcOrd="1" destOrd="0" presId="urn:microsoft.com/office/officeart/2005/8/layout/list1"/>
    <dgm:cxn modelId="{11999171-AC6F-4E84-AFA3-95C326F69DE9}" type="presParOf" srcId="{14F7607E-4855-4F9A-9BB2-E43C3F754598}" destId="{5807DE9B-5307-40D9-8B9E-CDB8C9C0DC50}" srcOrd="1" destOrd="0" presId="urn:microsoft.com/office/officeart/2005/8/layout/list1"/>
    <dgm:cxn modelId="{69309841-73E9-4CD6-A110-DE9E637167B6}" type="presParOf" srcId="{14F7607E-4855-4F9A-9BB2-E43C3F754598}" destId="{CBEB3A6E-983E-48F1-9DF0-21D8CEAFB082}" srcOrd="2" destOrd="0" presId="urn:microsoft.com/office/officeart/2005/8/layout/list1"/>
    <dgm:cxn modelId="{B7DBCB9B-8F78-4BFB-A1AD-9D3A112A2C3C}" type="presParOf" srcId="{14F7607E-4855-4F9A-9BB2-E43C3F754598}" destId="{54CCF9F3-76DC-40A0-BBDD-2D5658C534FB}" srcOrd="3" destOrd="0" presId="urn:microsoft.com/office/officeart/2005/8/layout/list1"/>
    <dgm:cxn modelId="{B048CD3F-3AE6-4E14-993B-B3939E875C3F}" type="presParOf" srcId="{14F7607E-4855-4F9A-9BB2-E43C3F754598}" destId="{31994894-76B1-47E3-B695-2AD576FC265F}" srcOrd="4" destOrd="0" presId="urn:microsoft.com/office/officeart/2005/8/layout/list1"/>
    <dgm:cxn modelId="{3B50AA55-69FE-4088-8B61-E9581202BDC3}" type="presParOf" srcId="{31994894-76B1-47E3-B695-2AD576FC265F}" destId="{B1013477-85EC-4DD8-BF7F-5603AB47A321}" srcOrd="0" destOrd="0" presId="urn:microsoft.com/office/officeart/2005/8/layout/list1"/>
    <dgm:cxn modelId="{C1FBDA51-57FC-4763-9CCD-1E9610AC39C7}" type="presParOf" srcId="{31994894-76B1-47E3-B695-2AD576FC265F}" destId="{F286AB48-E17E-46FB-AD6E-2C85E7084AA2}" srcOrd="1" destOrd="0" presId="urn:microsoft.com/office/officeart/2005/8/layout/list1"/>
    <dgm:cxn modelId="{02F12900-8FFD-4450-A8E5-A26A249C87E0}" type="presParOf" srcId="{14F7607E-4855-4F9A-9BB2-E43C3F754598}" destId="{C19F0B25-7875-4FE4-AE1C-DE6E9BA6E03A}" srcOrd="5" destOrd="0" presId="urn:microsoft.com/office/officeart/2005/8/layout/list1"/>
    <dgm:cxn modelId="{9A453177-2224-4B9E-BA07-EC8080586A8C}" type="presParOf" srcId="{14F7607E-4855-4F9A-9BB2-E43C3F754598}" destId="{981F3150-7AF0-43C6-B09C-A0B01B7A925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D8AF35-EDB5-4922-ABE7-7E780ADA577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5983917-AC5D-49DE-A0E2-0338A06B7D14}">
      <dgm:prSet/>
      <dgm:spPr>
        <a:solidFill>
          <a:srgbClr val="002060"/>
        </a:solidFill>
      </dgm:spPr>
      <dgm:t>
        <a:bodyPr/>
        <a:lstStyle/>
        <a:p>
          <a:r>
            <a:rPr lang="fi-FI" dirty="0"/>
            <a:t>Tutustu </a:t>
          </a:r>
          <a:r>
            <a:rPr lang="fi-FI" dirty="0" err="1"/>
            <a:t>Indiatoday</a:t>
          </a:r>
          <a:r>
            <a:rPr lang="fi-FI" dirty="0"/>
            <a:t>-sivustoon.</a:t>
          </a:r>
          <a:endParaRPr lang="en-US" dirty="0"/>
        </a:p>
      </dgm:t>
    </dgm:pt>
    <dgm:pt modelId="{E59EBFAF-9962-47C2-A89A-3DB58AB782B0}" type="parTrans" cxnId="{54699E7C-D600-47EE-8AD7-9BE3E01B9004}">
      <dgm:prSet/>
      <dgm:spPr/>
      <dgm:t>
        <a:bodyPr/>
        <a:lstStyle/>
        <a:p>
          <a:endParaRPr lang="en-US"/>
        </a:p>
      </dgm:t>
    </dgm:pt>
    <dgm:pt modelId="{9AE98F7F-D67D-4918-9B22-7B398B3A6B62}" type="sibTrans" cxnId="{54699E7C-D600-47EE-8AD7-9BE3E01B9004}">
      <dgm:prSet/>
      <dgm:spPr/>
      <dgm:t>
        <a:bodyPr/>
        <a:lstStyle/>
        <a:p>
          <a:endParaRPr lang="en-US"/>
        </a:p>
      </dgm:t>
    </dgm:pt>
    <dgm:pt modelId="{04381813-4E6C-42AD-80CA-C878BF324F83}">
      <dgm:prSet/>
      <dgm:spPr/>
      <dgm:t>
        <a:bodyPr/>
        <a:lstStyle/>
        <a:p>
          <a:r>
            <a:rPr lang="fi-FI">
              <a:hlinkClick xmlns:r="http://schemas.openxmlformats.org/officeDocument/2006/relationships" r:id="rId1"/>
            </a:rPr>
            <a:t>https://www.indiatoday.in/</a:t>
          </a:r>
          <a:endParaRPr lang="en-US"/>
        </a:p>
      </dgm:t>
    </dgm:pt>
    <dgm:pt modelId="{093EAF86-8774-4477-9BC6-D3838186D295}" type="parTrans" cxnId="{9247FE5A-90FD-4162-A94A-8C0B2D9A8EBE}">
      <dgm:prSet/>
      <dgm:spPr/>
      <dgm:t>
        <a:bodyPr/>
        <a:lstStyle/>
        <a:p>
          <a:endParaRPr lang="en-US"/>
        </a:p>
      </dgm:t>
    </dgm:pt>
    <dgm:pt modelId="{9D9A7197-B965-405C-8D86-FA4FDC88205A}" type="sibTrans" cxnId="{9247FE5A-90FD-4162-A94A-8C0B2D9A8EBE}">
      <dgm:prSet/>
      <dgm:spPr/>
      <dgm:t>
        <a:bodyPr/>
        <a:lstStyle/>
        <a:p>
          <a:endParaRPr lang="en-US"/>
        </a:p>
      </dgm:t>
    </dgm:pt>
    <dgm:pt modelId="{8214E8A5-A2D7-47A5-85ED-78FFD49D899B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fi-FI" dirty="0"/>
            <a:t>Poimi pari mielenkiintoista artikkelia lähempään tarkasteluun.</a:t>
          </a:r>
          <a:endParaRPr lang="en-US" dirty="0"/>
        </a:p>
      </dgm:t>
    </dgm:pt>
    <dgm:pt modelId="{1969F5DD-C06F-4ED5-B4F6-ECF6EE678435}" type="parTrans" cxnId="{F21DDBC6-2250-43E5-A37E-42C1225109BA}">
      <dgm:prSet/>
      <dgm:spPr/>
      <dgm:t>
        <a:bodyPr/>
        <a:lstStyle/>
        <a:p>
          <a:endParaRPr lang="en-US"/>
        </a:p>
      </dgm:t>
    </dgm:pt>
    <dgm:pt modelId="{5EA69C8B-44DA-4402-85A7-ECD5641912C5}" type="sibTrans" cxnId="{F21DDBC6-2250-43E5-A37E-42C1225109BA}">
      <dgm:prSet/>
      <dgm:spPr/>
      <dgm:t>
        <a:bodyPr/>
        <a:lstStyle/>
        <a:p>
          <a:endParaRPr lang="en-US"/>
        </a:p>
      </dgm:t>
    </dgm:pt>
    <dgm:pt modelId="{67C21C5B-52CC-45A3-9178-10BEA888B1B2}">
      <dgm:prSet/>
      <dgm:spPr/>
      <dgm:t>
        <a:bodyPr/>
        <a:lstStyle/>
        <a:p>
          <a:r>
            <a:rPr lang="fi-FI" dirty="0"/>
            <a:t>Kirjaa lyhyesti mistä artikkeleissa kirjoitetaan ja miksi valitsit ne.</a:t>
          </a:r>
          <a:endParaRPr lang="en-US" dirty="0"/>
        </a:p>
      </dgm:t>
    </dgm:pt>
    <dgm:pt modelId="{7F6BAC5F-0CB1-4B75-8322-2B3116037829}" type="parTrans" cxnId="{B7537777-A9BB-4F71-98DC-E6A04E283313}">
      <dgm:prSet/>
      <dgm:spPr/>
      <dgm:t>
        <a:bodyPr/>
        <a:lstStyle/>
        <a:p>
          <a:endParaRPr lang="en-US"/>
        </a:p>
      </dgm:t>
    </dgm:pt>
    <dgm:pt modelId="{CDAB5E98-6E68-44ED-A893-7257F978EAE5}" type="sibTrans" cxnId="{B7537777-A9BB-4F71-98DC-E6A04E283313}">
      <dgm:prSet/>
      <dgm:spPr/>
      <dgm:t>
        <a:bodyPr/>
        <a:lstStyle/>
        <a:p>
          <a:endParaRPr lang="en-US"/>
        </a:p>
      </dgm:t>
    </dgm:pt>
    <dgm:pt modelId="{4D2B02B2-097B-4F4B-A095-0BF6BA2A8849}" type="pres">
      <dgm:prSet presAssocID="{45D8AF35-EDB5-4922-ABE7-7E780ADA5778}" presName="linear" presStyleCnt="0">
        <dgm:presLayoutVars>
          <dgm:animLvl val="lvl"/>
          <dgm:resizeHandles val="exact"/>
        </dgm:presLayoutVars>
      </dgm:prSet>
      <dgm:spPr/>
    </dgm:pt>
    <dgm:pt modelId="{076F3286-9086-4D25-8E83-569F3496545E}" type="pres">
      <dgm:prSet presAssocID="{A5983917-AC5D-49DE-A0E2-0338A06B7D1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E544A47-F19F-4A99-90DA-244C0C185096}" type="pres">
      <dgm:prSet presAssocID="{A5983917-AC5D-49DE-A0E2-0338A06B7D14}" presName="childText" presStyleLbl="revTx" presStyleIdx="0" presStyleCnt="2">
        <dgm:presLayoutVars>
          <dgm:bulletEnabled val="1"/>
        </dgm:presLayoutVars>
      </dgm:prSet>
      <dgm:spPr/>
    </dgm:pt>
    <dgm:pt modelId="{94EF68D6-D649-4864-9157-41257C7D6380}" type="pres">
      <dgm:prSet presAssocID="{8214E8A5-A2D7-47A5-85ED-78FFD49D899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F7B85BE-8525-49A7-973A-6B23561BEC41}" type="pres">
      <dgm:prSet presAssocID="{8214E8A5-A2D7-47A5-85ED-78FFD49D899B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F9608A5B-CFE5-4090-AF6A-671D222667F5}" type="presOf" srcId="{04381813-4E6C-42AD-80CA-C878BF324F83}" destId="{FE544A47-F19F-4A99-90DA-244C0C185096}" srcOrd="0" destOrd="0" presId="urn:microsoft.com/office/officeart/2005/8/layout/vList2"/>
    <dgm:cxn modelId="{F6C9A143-2188-4B00-AC57-847B9680D43F}" type="presOf" srcId="{A5983917-AC5D-49DE-A0E2-0338A06B7D14}" destId="{076F3286-9086-4D25-8E83-569F3496545E}" srcOrd="0" destOrd="0" presId="urn:microsoft.com/office/officeart/2005/8/layout/vList2"/>
    <dgm:cxn modelId="{B7537777-A9BB-4F71-98DC-E6A04E283313}" srcId="{8214E8A5-A2D7-47A5-85ED-78FFD49D899B}" destId="{67C21C5B-52CC-45A3-9178-10BEA888B1B2}" srcOrd="0" destOrd="0" parTransId="{7F6BAC5F-0CB1-4B75-8322-2B3116037829}" sibTransId="{CDAB5E98-6E68-44ED-A893-7257F978EAE5}"/>
    <dgm:cxn modelId="{9247FE5A-90FD-4162-A94A-8C0B2D9A8EBE}" srcId="{A5983917-AC5D-49DE-A0E2-0338A06B7D14}" destId="{04381813-4E6C-42AD-80CA-C878BF324F83}" srcOrd="0" destOrd="0" parTransId="{093EAF86-8774-4477-9BC6-D3838186D295}" sibTransId="{9D9A7197-B965-405C-8D86-FA4FDC88205A}"/>
    <dgm:cxn modelId="{54699E7C-D600-47EE-8AD7-9BE3E01B9004}" srcId="{45D8AF35-EDB5-4922-ABE7-7E780ADA5778}" destId="{A5983917-AC5D-49DE-A0E2-0338A06B7D14}" srcOrd="0" destOrd="0" parTransId="{E59EBFAF-9962-47C2-A89A-3DB58AB782B0}" sibTransId="{9AE98F7F-D67D-4918-9B22-7B398B3A6B62}"/>
    <dgm:cxn modelId="{C0438A84-59DA-4A96-B834-A9F1E79CDADF}" type="presOf" srcId="{45D8AF35-EDB5-4922-ABE7-7E780ADA5778}" destId="{4D2B02B2-097B-4F4B-A095-0BF6BA2A8849}" srcOrd="0" destOrd="0" presId="urn:microsoft.com/office/officeart/2005/8/layout/vList2"/>
    <dgm:cxn modelId="{EE468BAB-B014-4227-A1AC-CFD258B924BE}" type="presOf" srcId="{8214E8A5-A2D7-47A5-85ED-78FFD49D899B}" destId="{94EF68D6-D649-4864-9157-41257C7D6380}" srcOrd="0" destOrd="0" presId="urn:microsoft.com/office/officeart/2005/8/layout/vList2"/>
    <dgm:cxn modelId="{0BE9DFC4-0706-4F22-8E5F-05D1758D8FCA}" type="presOf" srcId="{67C21C5B-52CC-45A3-9178-10BEA888B1B2}" destId="{0F7B85BE-8525-49A7-973A-6B23561BEC41}" srcOrd="0" destOrd="0" presId="urn:microsoft.com/office/officeart/2005/8/layout/vList2"/>
    <dgm:cxn modelId="{F21DDBC6-2250-43E5-A37E-42C1225109BA}" srcId="{45D8AF35-EDB5-4922-ABE7-7E780ADA5778}" destId="{8214E8A5-A2D7-47A5-85ED-78FFD49D899B}" srcOrd="1" destOrd="0" parTransId="{1969F5DD-C06F-4ED5-B4F6-ECF6EE678435}" sibTransId="{5EA69C8B-44DA-4402-85A7-ECD5641912C5}"/>
    <dgm:cxn modelId="{14501BA5-7D8F-4749-9FEE-577821898516}" type="presParOf" srcId="{4D2B02B2-097B-4F4B-A095-0BF6BA2A8849}" destId="{076F3286-9086-4D25-8E83-569F3496545E}" srcOrd="0" destOrd="0" presId="urn:microsoft.com/office/officeart/2005/8/layout/vList2"/>
    <dgm:cxn modelId="{E474FF4A-A88D-4BBC-9807-2B418BA15766}" type="presParOf" srcId="{4D2B02B2-097B-4F4B-A095-0BF6BA2A8849}" destId="{FE544A47-F19F-4A99-90DA-244C0C185096}" srcOrd="1" destOrd="0" presId="urn:microsoft.com/office/officeart/2005/8/layout/vList2"/>
    <dgm:cxn modelId="{157203A2-780C-4F36-A770-943FD564E327}" type="presParOf" srcId="{4D2B02B2-097B-4F4B-A095-0BF6BA2A8849}" destId="{94EF68D6-D649-4864-9157-41257C7D6380}" srcOrd="2" destOrd="0" presId="urn:microsoft.com/office/officeart/2005/8/layout/vList2"/>
    <dgm:cxn modelId="{641D3447-E88A-471A-93C1-B29E4654D23B}" type="presParOf" srcId="{4D2B02B2-097B-4F4B-A095-0BF6BA2A8849}" destId="{0F7B85BE-8525-49A7-973A-6B23561BEC4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EB3A6E-983E-48F1-9DF0-21D8CEAFB082}">
      <dsp:nvSpPr>
        <dsp:cNvPr id="0" name=""/>
        <dsp:cNvSpPr/>
      </dsp:nvSpPr>
      <dsp:spPr>
        <a:xfrm>
          <a:off x="0" y="807912"/>
          <a:ext cx="4885203" cy="272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9146" tIns="333248" rIns="37914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/>
            <a:t>Näkyy erityisesti maaseudulla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/>
            <a:t>Työ- ja liike-elämä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/>
            <a:t>Ylempien kastien parempi koulutus ja asema yhteiskunnassa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/>
            <a:t>Avioitumiskäytännöt</a:t>
          </a:r>
          <a:endParaRPr lang="en-US" sz="1600" kern="120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/>
            <a:t>Avioliiton merkitys pyhä</a:t>
          </a:r>
          <a:endParaRPr lang="en-US" sz="1600" kern="120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/>
            <a:t>Kastin sisällä</a:t>
          </a:r>
          <a:endParaRPr lang="en-US" sz="1600" kern="120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/>
            <a:t>Järjestetyt avioliitot</a:t>
          </a:r>
          <a:endParaRPr lang="en-US" sz="1600" kern="120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/>
            <a:t>Avioliitto kallis naisen suvulle</a:t>
          </a:r>
          <a:endParaRPr lang="en-US" sz="1600" kern="1200"/>
        </a:p>
      </dsp:txBody>
      <dsp:txXfrm>
        <a:off x="0" y="807912"/>
        <a:ext cx="4885203" cy="2721600"/>
      </dsp:txXfrm>
    </dsp:sp>
    <dsp:sp modelId="{B7F345DB-E43E-4439-AB08-C87D2A9E1218}">
      <dsp:nvSpPr>
        <dsp:cNvPr id="0" name=""/>
        <dsp:cNvSpPr/>
      </dsp:nvSpPr>
      <dsp:spPr>
        <a:xfrm>
          <a:off x="244260" y="571752"/>
          <a:ext cx="3419642" cy="47232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254" tIns="0" rIns="12925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/>
            <a:t>Kastilaitos vaikuttaa yhä arkielämään</a:t>
          </a:r>
          <a:endParaRPr lang="en-US" sz="1600" kern="1200"/>
        </a:p>
      </dsp:txBody>
      <dsp:txXfrm>
        <a:off x="267317" y="594809"/>
        <a:ext cx="3373528" cy="426206"/>
      </dsp:txXfrm>
    </dsp:sp>
    <dsp:sp modelId="{981F3150-7AF0-43C6-B09C-A0B01B7A9259}">
      <dsp:nvSpPr>
        <dsp:cNvPr id="0" name=""/>
        <dsp:cNvSpPr/>
      </dsp:nvSpPr>
      <dsp:spPr>
        <a:xfrm>
          <a:off x="0" y="3852073"/>
          <a:ext cx="4885203" cy="146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9146" tIns="333248" rIns="37914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/>
            <a:t>Erityisesti maalla sosiaaliturva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/>
            <a:t>Tyttölapsilla heikko asema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/>
            <a:t>Sukupuolijakauma epäsuhtainen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/>
            <a:t>Lapsiluku laskussa</a:t>
          </a:r>
          <a:endParaRPr lang="en-US" sz="1600" kern="1200"/>
        </a:p>
      </dsp:txBody>
      <dsp:txXfrm>
        <a:off x="0" y="3852073"/>
        <a:ext cx="4885203" cy="1461600"/>
      </dsp:txXfrm>
    </dsp:sp>
    <dsp:sp modelId="{F286AB48-E17E-46FB-AD6E-2C85E7084AA2}">
      <dsp:nvSpPr>
        <dsp:cNvPr id="0" name=""/>
        <dsp:cNvSpPr/>
      </dsp:nvSpPr>
      <dsp:spPr>
        <a:xfrm>
          <a:off x="244260" y="3615913"/>
          <a:ext cx="3419642" cy="472320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254" tIns="0" rIns="12925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/>
            <a:t>Perheen merkitys suuri</a:t>
          </a:r>
          <a:endParaRPr lang="en-US" sz="1600" kern="1200"/>
        </a:p>
      </dsp:txBody>
      <dsp:txXfrm>
        <a:off x="267317" y="3638970"/>
        <a:ext cx="3373528" cy="426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6F3286-9086-4D25-8E83-569F3496545E}">
      <dsp:nvSpPr>
        <dsp:cNvPr id="0" name=""/>
        <dsp:cNvSpPr/>
      </dsp:nvSpPr>
      <dsp:spPr>
        <a:xfrm>
          <a:off x="0" y="225719"/>
          <a:ext cx="4885203" cy="184604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300" kern="1200" dirty="0"/>
            <a:t>Tutustu </a:t>
          </a:r>
          <a:r>
            <a:rPr lang="fi-FI" sz="3300" kern="1200" dirty="0" err="1"/>
            <a:t>Indiatoday</a:t>
          </a:r>
          <a:r>
            <a:rPr lang="fi-FI" sz="3300" kern="1200" dirty="0"/>
            <a:t>-sivustoon.</a:t>
          </a:r>
          <a:endParaRPr lang="en-US" sz="3300" kern="1200" dirty="0"/>
        </a:p>
      </dsp:txBody>
      <dsp:txXfrm>
        <a:off x="90116" y="315835"/>
        <a:ext cx="4704971" cy="1665808"/>
      </dsp:txXfrm>
    </dsp:sp>
    <dsp:sp modelId="{FE544A47-F19F-4A99-90DA-244C0C185096}">
      <dsp:nvSpPr>
        <dsp:cNvPr id="0" name=""/>
        <dsp:cNvSpPr/>
      </dsp:nvSpPr>
      <dsp:spPr>
        <a:xfrm>
          <a:off x="0" y="2071760"/>
          <a:ext cx="4885203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105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600" kern="1200">
              <a:hlinkClick xmlns:r="http://schemas.openxmlformats.org/officeDocument/2006/relationships" r:id="rId1"/>
            </a:rPr>
            <a:t>https://www.indiatoday.in/</a:t>
          </a:r>
          <a:endParaRPr lang="en-US" sz="2600" kern="1200"/>
        </a:p>
      </dsp:txBody>
      <dsp:txXfrm>
        <a:off x="0" y="2071760"/>
        <a:ext cx="4885203" cy="546480"/>
      </dsp:txXfrm>
    </dsp:sp>
    <dsp:sp modelId="{94EF68D6-D649-4864-9157-41257C7D6380}">
      <dsp:nvSpPr>
        <dsp:cNvPr id="0" name=""/>
        <dsp:cNvSpPr/>
      </dsp:nvSpPr>
      <dsp:spPr>
        <a:xfrm>
          <a:off x="0" y="2618240"/>
          <a:ext cx="4885203" cy="1846040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300" kern="1200" dirty="0"/>
            <a:t>Poimi pari mielenkiintoista artikkelia lähempään tarkasteluun.</a:t>
          </a:r>
          <a:endParaRPr lang="en-US" sz="3300" kern="1200" dirty="0"/>
        </a:p>
      </dsp:txBody>
      <dsp:txXfrm>
        <a:off x="90116" y="2708356"/>
        <a:ext cx="4704971" cy="1665808"/>
      </dsp:txXfrm>
    </dsp:sp>
    <dsp:sp modelId="{0F7B85BE-8525-49A7-973A-6B23561BEC41}">
      <dsp:nvSpPr>
        <dsp:cNvPr id="0" name=""/>
        <dsp:cNvSpPr/>
      </dsp:nvSpPr>
      <dsp:spPr>
        <a:xfrm>
          <a:off x="0" y="4464281"/>
          <a:ext cx="4885203" cy="1195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105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600" kern="1200" dirty="0"/>
            <a:t>Kirjaa lyhyesti mistä artikkeleissa kirjoitetaan ja miksi valitsit ne.</a:t>
          </a:r>
          <a:endParaRPr lang="en-US" sz="2600" kern="1200" dirty="0"/>
        </a:p>
      </dsp:txBody>
      <dsp:txXfrm>
        <a:off x="0" y="4464281"/>
        <a:ext cx="4885203" cy="11954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7</a:t>
            </a:fld>
            <a:endParaRPr 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8</a:t>
            </a:fld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709D7E-7C45-41E2-8056-7691A2B878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59298B2-8190-4E1A-9448-CACDA8FD04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089E072-F590-4A86-B1C1-9D5C23292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44381D2-79E3-48AF-8756-3C730A2AC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4E8968-6DEC-40AC-9357-454554381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1" u="none" strike="noStrike" cap="none" smtClean="0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1200" b="0" i="1" u="none" strike="noStrike" cap="none">
              <a:solidFill>
                <a:srgbClr val="88888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4252321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2C65D7-8DE3-4B68-9F39-D71FB3C0C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A37E3CD-1AC5-4C65-84F7-B47C03BC3A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43D5DEC-EA59-45D8-9903-3E30EA473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9ECCBDF-B42D-4AF6-8739-679476601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83685C2-80D9-4097-9CBE-797ECB5A2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1" u="none" strike="noStrike" cap="none" smtClean="0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1200" b="0" i="1" u="none" strike="noStrike" cap="none">
              <a:solidFill>
                <a:srgbClr val="88888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287968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D2EE6D74-7BBC-4063-BC19-B29D73152F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24A2423-E5AF-4E7F-9098-FB7644FFCB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0206F3C-D88F-46B7-95EB-434F2DFF0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C186750-E7C6-4962-BA8A-96FB2EFAE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C154E43-44E8-4037-AE35-A8EB2B0D3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1" u="none" strike="noStrike" cap="none" smtClean="0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1200" b="0" i="1" u="none" strike="noStrike" cap="none">
              <a:solidFill>
                <a:srgbClr val="88888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1917632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5D341C-B74F-46F5-81C9-FBC3D0262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D8B36E-1B50-46AF-9834-5CBAA6ED2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32B7BA4-6482-4A7D-9E51-CCF84D1B0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819A5D7-4299-4841-8E11-BEA7A441F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0F51DB8-FA8E-4BF4-96C2-86F958C51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1" u="none" strike="noStrike" cap="none" smtClean="0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1200" b="0" i="1" u="none" strike="noStrike" cap="none">
              <a:solidFill>
                <a:srgbClr val="88888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138984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EBB0EC-7E9A-49D0-A4A5-5518187AA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CF5C509-5FAE-4DFE-9333-C806F114F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E57C030-A40B-4097-A91C-2617C287D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5D55B6-C63A-42CD-BD06-2EA954DE5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BC648E0-55B5-42F4-9AB0-BB1124B13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1" u="none" strike="noStrike" cap="none" smtClean="0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1200" b="0" i="1" u="none" strike="noStrike" cap="none">
              <a:solidFill>
                <a:srgbClr val="88888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117223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B2F1EE-F4E3-4C6D-98FD-BA3887CB9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D44D2B-8613-43CE-AD79-5288981C7E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902AF55-6307-4BCB-AEB9-E3851FD192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B191A79-15D6-4F6C-956D-A38502666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B7F62C8-6855-4C63-8E65-FCB0BA4BF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3408438-8A0A-42F9-A0F0-3A47A869D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1" u="none" strike="noStrike" cap="none" smtClean="0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1200" b="0" i="1" u="none" strike="noStrike" cap="none">
              <a:solidFill>
                <a:srgbClr val="88888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3114778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690002A-79FE-4495-9ED7-1A7C5FDE6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3DCE6A6-9224-4D2F-A72D-3CB11FDE8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6DA6D59-F8BE-4869-ABBD-4250889EE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1F69500-1005-437E-A91A-277B930CD7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B5F5F9A-6880-4E8E-8322-A1B5832F52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29AF46D9-D843-42FF-8E4C-41E50A9CE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29BE90E-27BF-4C8B-A4E2-5B9E9525E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8A6C973-24E2-4669-8234-DA39F84A0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1" u="none" strike="noStrike" cap="none" smtClean="0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1200" b="0" i="1" u="none" strike="noStrike" cap="none">
              <a:solidFill>
                <a:srgbClr val="88888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872703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247BD5-4512-4A6E-96A3-0A6D53C90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987F780-60A8-4708-A491-3B0533C1C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CD5BA56-32B4-4C94-93A4-B71049107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3E12945-BDC2-4E53-BA35-67D52874F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1" u="none" strike="noStrike" cap="none" smtClean="0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1200" b="0" i="1" u="none" strike="noStrike" cap="none">
              <a:solidFill>
                <a:srgbClr val="88888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1890844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8C45AE-8663-4937-9D55-01D2ECC0E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F0B88E4-A41C-4E00-9381-EE0C004BE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859F115-E07A-4041-A56A-45C32F1C4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1" u="none" strike="noStrike" cap="none" smtClean="0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1200" b="0" i="1" u="none" strike="noStrike" cap="none">
              <a:solidFill>
                <a:srgbClr val="88888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34602597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A36AD4-673E-4A98-B3D0-31E44A5EA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EA46B14-014C-42D6-82B9-A7A8A700D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0AADBFB-B056-4131-9778-46C5FD5628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2AA563D-E069-4935-94E3-DCEEB0A32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D922E84-ACA2-4D9A-A6F6-3BA4B87F2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1EE65E3-FC9C-468F-8A37-7C7B6E256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1" u="none" strike="noStrike" cap="none" smtClean="0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1200" b="0" i="1" u="none" strike="noStrike" cap="none">
              <a:solidFill>
                <a:srgbClr val="88888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268548687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F51418-5C3F-424B-8264-034236414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AAB3D9D6-D835-4E10-A463-3C93E1FED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4B60D0B-5B91-4DEF-AD86-F30798A47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F35316E-7480-4EA9-88B5-C454F1386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1C8BAC1-D953-455F-9C16-770940995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49C9774-CD48-460A-A137-FD51A350B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1" u="none" strike="noStrike" cap="none" smtClean="0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1200" b="0" i="1" u="none" strike="noStrike" cap="none">
              <a:solidFill>
                <a:srgbClr val="88888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416142092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F4A4DB2-AC23-43BD-B065-E0117636B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19843CD-DEFF-46F0-8273-E9B7B1E1F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C1ED812-22B1-496F-B0FB-EE27417341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996EFD8-D220-4015-87FE-D3463C6299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D3CD7F0-6A79-44CE-A15B-853528F14B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1" u="none" strike="noStrike" cap="none" smtClean="0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1200" b="0" i="1" u="none" strike="noStrike" cap="none">
              <a:solidFill>
                <a:srgbClr val="88888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3880121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m.fi/matkustustiedote/-/c/IN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525B3F1-8484-439C-8EF3-FD4A3DDC2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Kuva 3" descr="Kuva, joka sisältää kohteen valokuva, erilainen, joukko, usea&#10;&#10;Kuvaus luotu automaattisesti">
            <a:extLst>
              <a:ext uri="{FF2B5EF4-FFF2-40B4-BE49-F238E27FC236}">
                <a16:creationId xmlns:a16="http://schemas.microsoft.com/office/drawing/2014/main" id="{0D2424C8-A45E-4A2B-9733-FD497F013D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45" r="22419" b="1"/>
          <a:stretch/>
        </p:blipFill>
        <p:spPr>
          <a:xfrm>
            <a:off x="-12" y="10"/>
            <a:ext cx="6856308" cy="6857990"/>
          </a:xfrm>
          <a:custGeom>
            <a:avLst/>
            <a:gdLst>
              <a:gd name="connsiteX0" fmla="*/ 0 w 9141744"/>
              <a:gd name="connsiteY0" fmla="*/ 0 h 6863485"/>
              <a:gd name="connsiteX1" fmla="*/ 5963051 w 9141744"/>
              <a:gd name="connsiteY1" fmla="*/ 0 h 6863485"/>
              <a:gd name="connsiteX2" fmla="*/ 9141744 w 9141744"/>
              <a:gd name="connsiteY2" fmla="*/ 6863485 h 6863485"/>
              <a:gd name="connsiteX3" fmla="*/ 0 w 9141744"/>
              <a:gd name="connsiteY3" fmla="*/ 6863485 h 6863485"/>
              <a:gd name="connsiteX4" fmla="*/ 0 w 9141744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4981E3D-0876-46C5-845F-8D4FD1E43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988" y="1731772"/>
            <a:ext cx="3525012" cy="3236976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  <a:ln w="139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66A5F8B-75DA-48EB-B238-C9CDE0DF8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0574" y="1924148"/>
            <a:ext cx="3174204" cy="2838352"/>
          </a:xfrm>
        </p:spPr>
        <p:txBody>
          <a:bodyPr anchor="t">
            <a:normAutofit/>
          </a:bodyPr>
          <a:lstStyle/>
          <a:p>
            <a:pPr algn="l"/>
            <a:r>
              <a:rPr lang="fi-FI" sz="4200" dirty="0">
                <a:solidFill>
                  <a:schemeClr val="bg1"/>
                </a:solidFill>
              </a:rPr>
              <a:t>Perinteinen ja muuttuva Intia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0B11005-C1E8-457A-B610-89E9D5F5B5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790574" y="1924148"/>
            <a:ext cx="3174204" cy="45719"/>
          </a:xfrm>
        </p:spPr>
        <p:txBody>
          <a:bodyPr anchor="b">
            <a:normAutofit fontScale="25000" lnSpcReduction="20000"/>
          </a:bodyPr>
          <a:lstStyle/>
          <a:p>
            <a:pPr algn="l"/>
            <a:endParaRPr lang="fi-FI" sz="1700" dirty="0">
              <a:solidFill>
                <a:schemeClr val="bg1"/>
              </a:solidFill>
            </a:endParaRPr>
          </a:p>
        </p:txBody>
      </p:sp>
      <p:pic>
        <p:nvPicPr>
          <p:cNvPr id="5" name="Kuva 4" descr="Kuva, joka sisältää kohteen ryhmä, seisominen, suuri, usea&#10;&#10;Kuvaus luotu automaattisesti">
            <a:extLst>
              <a:ext uri="{FF2B5EF4-FFF2-40B4-BE49-F238E27FC236}">
                <a16:creationId xmlns:a16="http://schemas.microsoft.com/office/drawing/2014/main" id="{ED210835-CA97-42BD-AF9A-8AA12D10AA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45" r="35267"/>
          <a:stretch/>
        </p:blipFill>
        <p:spPr>
          <a:xfrm>
            <a:off x="4342776" y="10"/>
            <a:ext cx="4801236" cy="6852984"/>
          </a:xfrm>
          <a:custGeom>
            <a:avLst/>
            <a:gdLst>
              <a:gd name="connsiteX0" fmla="*/ 354282 w 6401647"/>
              <a:gd name="connsiteY0" fmla="*/ 0 h 6852994"/>
              <a:gd name="connsiteX1" fmla="*/ 6401647 w 6401647"/>
              <a:gd name="connsiteY1" fmla="*/ 0 h 6852994"/>
              <a:gd name="connsiteX2" fmla="*/ 6401647 w 6401647"/>
              <a:gd name="connsiteY2" fmla="*/ 6852994 h 6852994"/>
              <a:gd name="connsiteX3" fmla="*/ 0 w 6401647"/>
              <a:gd name="connsiteY3" fmla="*/ 6852994 h 6852994"/>
              <a:gd name="connsiteX4" fmla="*/ 0 w 6401647"/>
              <a:gd name="connsiteY4" fmla="*/ 6852993 h 6852994"/>
              <a:gd name="connsiteX5" fmla="*/ 3528116 w 6401647"/>
              <a:gd name="connsiteY5" fmla="*/ 6852993 h 685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1647" h="6852994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25089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483F0A4-B0CA-48D9-AD03-6BBC80384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fi-FI" sz="3300">
                <a:solidFill>
                  <a:srgbClr val="FFFFFF"/>
                </a:solidFill>
              </a:rPr>
              <a:t>Kastilaitos ja perhe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7F6C99C6-5135-456E-B77E-F822BDBE56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6997682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565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E80F20C-8C28-4ACE-A862-E1A23D5F6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25939"/>
            <a:ext cx="7886700" cy="1325563"/>
          </a:xfrm>
        </p:spPr>
        <p:txBody>
          <a:bodyPr>
            <a:normAutofit/>
          </a:bodyPr>
          <a:lstStyle/>
          <a:p>
            <a:r>
              <a:rPr lang="fi-FI" sz="3300" dirty="0"/>
              <a:t>Yhteiskunta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D6C61BF-DD9B-49D1-93D4-4B3720284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61894"/>
            <a:ext cx="7886700" cy="3871762"/>
          </a:xfrm>
        </p:spPr>
        <p:txBody>
          <a:bodyPr>
            <a:normAutofit/>
          </a:bodyPr>
          <a:lstStyle/>
          <a:p>
            <a:r>
              <a:rPr lang="fi-FI" sz="1800" dirty="0"/>
              <a:t>Intialainen yhteiskunta on muutoksen kourissa</a:t>
            </a:r>
          </a:p>
          <a:p>
            <a:r>
              <a:rPr lang="fi-FI" sz="1800" dirty="0"/>
              <a:t>Kielten sekamelska</a:t>
            </a:r>
          </a:p>
          <a:p>
            <a:pPr lvl="1"/>
            <a:r>
              <a:rPr lang="fi-FI" sz="1600" dirty="0"/>
              <a:t>N. 1000 eri kieltä</a:t>
            </a:r>
          </a:p>
          <a:p>
            <a:pPr lvl="1"/>
            <a:r>
              <a:rPr lang="fi-FI" sz="1600" dirty="0"/>
              <a:t>40 % puhuu äidinkielenään hindiä (virallinen kieli)</a:t>
            </a:r>
          </a:p>
          <a:p>
            <a:pPr lvl="1"/>
            <a:r>
              <a:rPr lang="fi-FI" sz="1600" dirty="0"/>
              <a:t>Englantia puhutaan lähes kaikkialla</a:t>
            </a:r>
          </a:p>
          <a:p>
            <a:pPr lvl="2"/>
            <a:r>
              <a:rPr lang="fi-FI" dirty="0"/>
              <a:t>Nykyään tie menestykseen koulutuksessa ja monilla aloilla</a:t>
            </a:r>
          </a:p>
          <a:p>
            <a:r>
              <a:rPr lang="fi-FI" sz="1800" dirty="0"/>
              <a:t>Intia on maailman suurin demokratia jonka talouskasvu on nopeaa.</a:t>
            </a:r>
          </a:p>
          <a:p>
            <a:pPr lvl="1"/>
            <a:r>
              <a:rPr lang="fi-FI" sz="1600" dirty="0"/>
              <a:t>Matematiikan ja it-teknologian huippumaa</a:t>
            </a:r>
          </a:p>
          <a:p>
            <a:pPr lvl="1"/>
            <a:r>
              <a:rPr lang="fi-FI" sz="1600" dirty="0"/>
              <a:t>Toisaalta velkaa, köyhyyttä ja eriarvoisuutta</a:t>
            </a:r>
          </a:p>
          <a:p>
            <a:r>
              <a:rPr lang="fi-FI" sz="1800" dirty="0"/>
              <a:t>Muslimit Intiassa</a:t>
            </a:r>
          </a:p>
          <a:p>
            <a:pPr lvl="1"/>
            <a:r>
              <a:rPr lang="fi-FI" sz="1600" dirty="0"/>
              <a:t>Heikko yhteiskunnallinen asema </a:t>
            </a:r>
          </a:p>
          <a:p>
            <a:pPr lvl="1"/>
            <a:r>
              <a:rPr lang="fi-FI" sz="1600" dirty="0"/>
              <a:t>Hindujen ja muslimien välit räjähdysherkät</a:t>
            </a:r>
          </a:p>
          <a:p>
            <a:pPr lvl="2"/>
            <a:r>
              <a:rPr lang="fi-FI" dirty="0"/>
              <a:t>Pakistan</a:t>
            </a:r>
          </a:p>
          <a:p>
            <a:endParaRPr lang="fi-FI" sz="1800" dirty="0"/>
          </a:p>
          <a:p>
            <a:pPr lvl="2"/>
            <a:endParaRPr lang="fi-FI" sz="1500" dirty="0"/>
          </a:p>
        </p:txBody>
      </p:sp>
    </p:spTree>
    <p:extLst>
      <p:ext uri="{BB962C8B-B14F-4D97-AF65-F5344CB8AC3E}">
        <p14:creationId xmlns:p14="http://schemas.microsoft.com/office/powerpoint/2010/main" val="3483679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 descr="Kuva, joka sisältää kohteen henkilö, rakennus, puku, seisominen&#10;&#10;Kuvaus luotu automaattisesti">
            <a:extLst>
              <a:ext uri="{FF2B5EF4-FFF2-40B4-BE49-F238E27FC236}">
                <a16:creationId xmlns:a16="http://schemas.microsoft.com/office/drawing/2014/main" id="{2AA30686-B396-4A4B-9FD0-66561FFF2F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5000"/>
          <a:stretch/>
        </p:blipFill>
        <p:spPr>
          <a:xfrm>
            <a:off x="20" y="10"/>
            <a:ext cx="9143980" cy="6411181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8AD64B59-7884-45D6-BE97-2282F47D4E8D}"/>
              </a:ext>
            </a:extLst>
          </p:cNvPr>
          <p:cNvSpPr txBox="1"/>
          <p:nvPr/>
        </p:nvSpPr>
        <p:spPr>
          <a:xfrm>
            <a:off x="883227" y="6411191"/>
            <a:ext cx="6702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hlinkClick r:id="rId3"/>
              </a:rPr>
              <a:t>Ulkoministeriön matkustustiedote: Intia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0600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B53E344-EAC1-49F7-ACF3-999F472FB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fi-FI" sz="3300">
                <a:solidFill>
                  <a:srgbClr val="FFFFFF"/>
                </a:solidFill>
              </a:rPr>
              <a:t>Intia tänään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91361A8F-6369-40BC-94F0-8D2CD0BC08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6393379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2705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CEFFC7-1A39-431C-A0A6-AC53FDBA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8" y="1573586"/>
            <a:ext cx="6841938" cy="1325563"/>
          </a:xfrm>
        </p:spPr>
        <p:txBody>
          <a:bodyPr>
            <a:normAutofit/>
          </a:bodyPr>
          <a:lstStyle/>
          <a:p>
            <a:r>
              <a:rPr lang="fi-FI" sz="4800" dirty="0"/>
              <a:t>Tekstidokumenttitehtävä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EFA8B0E-9E9C-4E1D-827E-851BD5E46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8858" y="3060017"/>
            <a:ext cx="4549588" cy="2438546"/>
          </a:xfrm>
        </p:spPr>
        <p:txBody>
          <a:bodyPr>
            <a:normAutofit/>
          </a:bodyPr>
          <a:lstStyle/>
          <a:p>
            <a:r>
              <a:rPr lang="fi-FI" sz="2800" dirty="0"/>
              <a:t>Oppikirja s. 94-95</a:t>
            </a:r>
          </a:p>
          <a:p>
            <a:endParaRPr lang="fi-FI" sz="2100" dirty="0"/>
          </a:p>
        </p:txBody>
      </p:sp>
      <p:sp>
        <p:nvSpPr>
          <p:cNvPr id="27" name="Freeform 6">
            <a:extLst>
              <a:ext uri="{FF2B5EF4-FFF2-40B4-BE49-F238E27FC236}">
                <a16:creationId xmlns:a16="http://schemas.microsoft.com/office/drawing/2014/main" id="{A9616D99-AEFB-4C95-84EF-5DEC698D9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564643" y="744469"/>
            <a:ext cx="2456751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D0F97023-F626-4FC5-8C2D-753B5C7F4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113971" y="1685652"/>
            <a:ext cx="2456260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86074B5-393C-484A-A343-3AEDA7956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13971" y="3335418"/>
            <a:ext cx="1906825" cy="190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369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  <a:prstGeom prst="rect">
            <a:avLst/>
          </a:prstGeom>
        </p:spPr>
        <p:txBody>
          <a:bodyPr lIns="91425" tIns="91425" rIns="91425" bIns="91425" anchorCtr="0">
            <a:normAutofit/>
          </a:bodyPr>
          <a:lstStyle/>
          <a:p>
            <a:pPr marL="558800" lvl="0" indent="-457200" algn="r" rtl="0">
              <a:spcBef>
                <a:spcPts val="0"/>
              </a:spcBef>
              <a:spcAft>
                <a:spcPts val="565"/>
              </a:spcAft>
              <a:buSzPct val="100000"/>
              <a:buFont typeface="+mj-lt"/>
              <a:buAutoNum type="arabicPeriod"/>
            </a:pPr>
            <a:r>
              <a:rPr lang="fi-FI" sz="3300">
                <a:solidFill>
                  <a:schemeClr val="accent1"/>
                </a:solidFill>
              </a:rPr>
              <a:t>Millaisen kuvan Serpin teksti antaa Japanista? (8p)</a:t>
            </a: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Shape 110"/>
          <p:cNvSpPr txBox="1"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  <a:prstGeom prst="rect">
            <a:avLst/>
          </a:prstGeom>
        </p:spPr>
        <p:txBody>
          <a:bodyPr lIns="91425" tIns="91425" rIns="91425" bIns="91425" anchor="ctr" anchorCtr="0">
            <a:normAutofit/>
          </a:bodyPr>
          <a:lstStyle/>
          <a:p>
            <a:pPr marL="571500" indent="-342900"/>
            <a:r>
              <a:rPr lang="fi-FI" sz="1900"/>
              <a:t>Japani  kuvataan  teollistuneeksi, moderniksi  ja  voimakkaaksi.</a:t>
            </a:r>
          </a:p>
          <a:p>
            <a:pPr marL="571500" indent="-342900"/>
            <a:r>
              <a:rPr lang="fi-FI" sz="1900"/>
              <a:t>Japanilaisia  pidetään  sotaisina.</a:t>
            </a:r>
          </a:p>
          <a:p>
            <a:pPr marL="571500" indent="-342900"/>
            <a:r>
              <a:rPr lang="fi-FI" sz="1900"/>
              <a:t>Miestä  pidetään  ulkoisestikin  sotilaallisena, naisten  ulkomuoto  kuvataan  perinteiseksi.</a:t>
            </a:r>
          </a:p>
          <a:p>
            <a:pPr marL="571500" indent="-342900"/>
            <a:r>
              <a:rPr lang="fi-FI" sz="1900"/>
              <a:t>Nainenkin  kuvataan  miehen  sotaisuuden  tukijana.</a:t>
            </a:r>
          </a:p>
          <a:p>
            <a:pPr marL="571500" indent="-342900"/>
            <a:r>
              <a:rPr lang="fi-FI" sz="1900"/>
              <a:t>Näkemys  naisesta  on  osittain  orientalistinen.</a:t>
            </a:r>
          </a:p>
          <a:p>
            <a:pPr marL="571500" indent="-342900"/>
            <a:r>
              <a:rPr lang="fi-FI" sz="1900"/>
              <a:t>Nainen  kuvataan  kauniina.</a:t>
            </a:r>
          </a:p>
          <a:p>
            <a:pPr marL="571500" indent="-342900"/>
            <a:r>
              <a:rPr lang="fi-FI" sz="1900"/>
              <a:t>Lähdekritiikki  on  otettava  huomioon,  onhan dokumentti  1930-luvulta.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12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  <a:prstGeom prst="rect">
            <a:avLst/>
          </a:prstGeom>
        </p:spPr>
        <p:txBody>
          <a:bodyPr lIns="91425" tIns="91425" rIns="91425" bIns="91425" anchorCtr="0">
            <a:normAutofit/>
          </a:bodyPr>
          <a:lstStyle/>
          <a:p>
            <a:pPr marL="514350" lvl="0" indent="-457200" algn="r" rtl="0">
              <a:spcBef>
                <a:spcPts val="1000"/>
              </a:spcBef>
              <a:buClr>
                <a:schemeClr val="dk1"/>
              </a:buClr>
              <a:buSzPct val="100000"/>
              <a:buFont typeface="+mj-lt"/>
              <a:buAutoNum type="arabicPeriod" startAt="2"/>
            </a:pPr>
            <a:r>
              <a:rPr lang="fi-FI" sz="2800">
                <a:solidFill>
                  <a:schemeClr val="accent1"/>
                </a:solidFill>
              </a:rPr>
              <a:t>Miten Japanin yhteiskunta ja kulttuuri ovat kehittyneet 1930-luvulta nykypäivään? (12p)</a:t>
            </a:r>
          </a:p>
          <a:p>
            <a:pPr lvl="0" algn="r">
              <a:spcBef>
                <a:spcPts val="0"/>
              </a:spcBef>
              <a:buNone/>
            </a:pPr>
            <a:endParaRPr lang="fi-FI" sz="2800" b="0">
              <a:solidFill>
                <a:schemeClr val="accent1"/>
              </a:solidFill>
            </a:endParaRPr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Shape 117"/>
          <p:cNvSpPr txBox="1">
            <a:spLocks noGrp="1"/>
          </p:cNvSpPr>
          <p:nvPr>
            <p:ph idx="1"/>
          </p:nvPr>
        </p:nvSpPr>
        <p:spPr>
          <a:xfrm>
            <a:off x="3732023" y="963876"/>
            <a:ext cx="4783327" cy="5574083"/>
          </a:xfrm>
          <a:prstGeom prst="rect">
            <a:avLst/>
          </a:prstGeom>
        </p:spPr>
        <p:txBody>
          <a:bodyPr lIns="91425" tIns="91425" rIns="91425" bIns="91425" anchor="ctr" anchorCtr="0">
            <a:normAutofit/>
          </a:bodyPr>
          <a:lstStyle/>
          <a:p>
            <a:pPr indent="-234000"/>
            <a:r>
              <a:rPr lang="fi-FI" sz="1600" dirty="0"/>
              <a:t>1930-luvulla Japani  oli  nationalistinen  ja  hyökkäsi  Kiinaan.</a:t>
            </a:r>
          </a:p>
          <a:p>
            <a:pPr indent="-234000"/>
            <a:r>
              <a:rPr lang="fi-FI" sz="1600" dirty="0"/>
              <a:t>Japani osallistui  toiseen  maailmansotaan  ja  koki  tappion, jonka  jälkeen  keisari  menetti  jumalallisen asemansa.</a:t>
            </a:r>
          </a:p>
          <a:p>
            <a:pPr indent="-234000"/>
            <a:r>
              <a:rPr lang="fi-FI" sz="1600" dirty="0"/>
              <a:t>Toisen  maailmansodan  jälkeen  teollistuminen  jatkui,  ja elintaso  nousi  nopeasti  länsimaiden tasolle.</a:t>
            </a:r>
          </a:p>
          <a:p>
            <a:pPr indent="-234000"/>
            <a:r>
              <a:rPr lang="fi-FI" sz="1600" dirty="0"/>
              <a:t>Japanissa alkoi  demokratisoitumiskehitys,  ja  naiset  saivat  äänioikeuden.</a:t>
            </a:r>
          </a:p>
          <a:p>
            <a:pPr indent="-234000"/>
            <a:r>
              <a:rPr lang="fi-FI" sz="1600" dirty="0"/>
              <a:t>Japani nousi  nopeasti  tekniikan  edelläkävijäksi  monella sektorilla.</a:t>
            </a:r>
          </a:p>
          <a:p>
            <a:pPr indent="-234000"/>
            <a:r>
              <a:rPr lang="fi-FI" sz="1600" dirty="0"/>
              <a:t>Työ  ei  ole enää  niin  tärkeää  nuoremmille  sukupolville  kuin  heitä  aikaisemmille  sukupolville.</a:t>
            </a:r>
          </a:p>
          <a:p>
            <a:pPr indent="-234000"/>
            <a:r>
              <a:rPr lang="fi-FI" sz="1600" dirty="0"/>
              <a:t>Naisen  rooli  yhteiskunnassa  on muutoksen tilassa.</a:t>
            </a:r>
          </a:p>
          <a:p>
            <a:pPr indent="-234000"/>
            <a:r>
              <a:rPr lang="fi-FI" sz="1600" dirty="0"/>
              <a:t>Viime  vuosina Japani on noussut  edelläkävijäksi  myös  nuorisokulttuurissa.</a:t>
            </a:r>
          </a:p>
          <a:p>
            <a:pPr indent="-234000"/>
            <a:r>
              <a:rPr lang="fi-FI" sz="1600" dirty="0"/>
              <a:t>Kulttuuri  on ottanut  vaikutteita  länsimaista,  mutta  myös  vaikuttanut länsimaihin.</a:t>
            </a:r>
          </a:p>
          <a:p>
            <a:pPr indent="-234000"/>
            <a:endParaRPr lang="fi-FI" sz="1500" dirty="0"/>
          </a:p>
          <a:p>
            <a:pPr lv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endParaRPr lang="fi-FI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A697AB9D20FE040B8D837F4EED08DE4" ma:contentTypeVersion="5" ma:contentTypeDescription="Luo uusi asiakirja." ma:contentTypeScope="" ma:versionID="b8741980bf9ae5f81048f2b7dc912bec">
  <xsd:schema xmlns:xsd="http://www.w3.org/2001/XMLSchema" xmlns:xs="http://www.w3.org/2001/XMLSchema" xmlns:p="http://schemas.microsoft.com/office/2006/metadata/properties" xmlns:ns3="d825c14b-2059-4efc-9c7b-c4618778162e" xmlns:ns4="376988ca-1c23-4f68-9cdf-a9a1b06b92b4" targetNamespace="http://schemas.microsoft.com/office/2006/metadata/properties" ma:root="true" ma:fieldsID="f2b9e53215ad6d73a5b9d6fc8899913a" ns3:_="" ns4:_="">
    <xsd:import namespace="d825c14b-2059-4efc-9c7b-c4618778162e"/>
    <xsd:import namespace="376988ca-1c23-4f68-9cdf-a9a1b06b92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25c14b-2059-4efc-9c7b-c461877816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988ca-1c23-4f68-9cdf-a9a1b06b92b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3A485D2-40B4-44D5-AC76-B78797C78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25c14b-2059-4efc-9c7b-c4618778162e"/>
    <ds:schemaRef ds:uri="376988ca-1c23-4f68-9cdf-a9a1b06b92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A19772E-D015-481D-AF9D-9DCC6516BF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5BD435-315A-4E9E-93CD-79A5559143C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825c14b-2059-4efc-9c7b-c4618778162e"/>
    <ds:schemaRef ds:uri="376988ca-1c23-4f68-9cdf-a9a1b06b92b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180</Words>
  <Application>Microsoft Office PowerPoint</Application>
  <PresentationFormat>Näytössä katseltava diaesitys (4:3)</PresentationFormat>
  <Paragraphs>58</Paragraphs>
  <Slides>8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Merriweather Sans</vt:lpstr>
      <vt:lpstr>Office-teema</vt:lpstr>
      <vt:lpstr>Perinteinen ja muuttuva Intia</vt:lpstr>
      <vt:lpstr>Kastilaitos ja perhe</vt:lpstr>
      <vt:lpstr>Yhteiskunta</vt:lpstr>
      <vt:lpstr>PowerPoint-esitys</vt:lpstr>
      <vt:lpstr>Intia tänään</vt:lpstr>
      <vt:lpstr>Tekstidokumenttitehtävä</vt:lpstr>
      <vt:lpstr>Millaisen kuvan Serpin teksti antaa Japanista? (8p)</vt:lpstr>
      <vt:lpstr>Miten Japanin yhteiskunta ja kulttuuri ovat kehittyneet 1930-luvulta nykypäivään? (12p)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Perinteinen ja muuttuva Intia</dc:title>
  <dc:creator>Eetu Tuomaala</dc:creator>
  <cp:lastModifiedBy>Eetu Tuomaala</cp:lastModifiedBy>
  <cp:revision>4</cp:revision>
  <dcterms:created xsi:type="dcterms:W3CDTF">2019-10-31T20:43:19Z</dcterms:created>
  <dcterms:modified xsi:type="dcterms:W3CDTF">2019-10-31T21:04:38Z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0x0101001A697AB9D20FE040B8D837F4EED08DE4</vt:lpwstr>
  </property>
</Properties>
</file>