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D6F4-DDED-4E85-9031-88225423E425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BBAE-E956-4E05-8D32-00D65F8693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20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365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6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1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9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381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041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857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205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2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677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0441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48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460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86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000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483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78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08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5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7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92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76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EA60-2498-4A45-A60F-A9BA0956606A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4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66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Apuverbit</a:t>
            </a: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0286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Voitko auttaa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Auttaisitko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Voisitko auttaa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minun pitäisi tehdä?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Minun olisi pitänyt tehdä se.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haluat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haluaisit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aiot tehdä huomenna?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täytyy tehdä se tänään.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piti tehdä jo se eilen.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Kan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kunna</a:t>
            </a:r>
            <a:r>
              <a:rPr lang="fi-FI" dirty="0"/>
              <a:t>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borde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borde</a:t>
            </a:r>
            <a:r>
              <a:rPr lang="fi-FI" dirty="0"/>
              <a:t> ha </a:t>
            </a:r>
            <a:r>
              <a:rPr lang="fi-FI" dirty="0" err="1"/>
              <a:t>gjort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du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skulle</a:t>
            </a:r>
            <a:r>
              <a:rPr lang="fi-FI" dirty="0"/>
              <a:t> du vilja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ska</a:t>
            </a:r>
            <a:r>
              <a:rPr lang="fi-FI" dirty="0"/>
              <a:t> du </a:t>
            </a:r>
            <a:r>
              <a:rPr lang="fi-FI" dirty="0" err="1"/>
              <a:t>göra</a:t>
            </a:r>
            <a:r>
              <a:rPr lang="fi-FI" dirty="0"/>
              <a:t> i </a:t>
            </a:r>
            <a:r>
              <a:rPr lang="fi-FI" dirty="0" err="1"/>
              <a:t>morgon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måste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i </a:t>
            </a:r>
            <a:r>
              <a:rPr lang="fi-FI" dirty="0" err="1"/>
              <a:t>dag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skulle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redan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00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Apuverbiä käytetään yleensä toisen verbin kanssa.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plugga</a:t>
            </a:r>
            <a:r>
              <a:rPr lang="fi-FI" sz="2400" dirty="0"/>
              <a:t>.		Minun </a:t>
            </a:r>
            <a:r>
              <a:rPr lang="fi-FI" sz="2400" b="1" dirty="0"/>
              <a:t>täytyy</a:t>
            </a:r>
            <a:r>
              <a:rPr lang="fi-FI" sz="2400" dirty="0"/>
              <a:t> opiskella.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Apuverbi osoittaa aikamuodon ja apuverbin jäljessä oleva verbi on perusmuodossa.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dirty="0"/>
              <a:t>Haluan</a:t>
            </a:r>
            <a:r>
              <a:rPr lang="fi-FI" sz="2400" dirty="0"/>
              <a:t> </a:t>
            </a:r>
            <a:r>
              <a:rPr lang="fi-FI" sz="2400" b="1" dirty="0"/>
              <a:t>tavata</a:t>
            </a:r>
            <a:r>
              <a:rPr lang="fi-FI" sz="2400" dirty="0"/>
              <a:t> sinut.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ville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dirty="0"/>
              <a:t>Halusin</a:t>
            </a:r>
            <a:r>
              <a:rPr lang="fi-FI" sz="2400" dirty="0"/>
              <a:t> </a:t>
            </a:r>
            <a:r>
              <a:rPr lang="fi-FI" sz="2400" b="1" dirty="0"/>
              <a:t>tavata</a:t>
            </a:r>
            <a:r>
              <a:rPr lang="fi-FI" sz="2400" dirty="0"/>
              <a:t> sinut.</a:t>
            </a:r>
          </a:p>
        </p:txBody>
      </p:sp>
    </p:spTree>
    <p:extLst>
      <p:ext uri="{BB962C8B-B14F-4D97-AF65-F5344CB8AC3E}">
        <p14:creationId xmlns:p14="http://schemas.microsoft.com/office/powerpoint/2010/main" val="34491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8136118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dirty="0"/>
              <a:t>Osalla apuverbeistä ei ole kaikkia taivutusmuotoja.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Perusmuoto	Preesens	Imperfekti	Supiini</a:t>
            </a:r>
          </a:p>
          <a:p>
            <a:pPr marL="0" indent="0">
              <a:buNone/>
            </a:pPr>
            <a:r>
              <a:rPr lang="fi-FI" sz="2400" b="1" dirty="0"/>
              <a:t>		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få</a:t>
            </a:r>
            <a:r>
              <a:rPr lang="fi-FI" sz="2400" dirty="0"/>
              <a:t>		</a:t>
            </a:r>
            <a:r>
              <a:rPr lang="fi-FI" sz="2400" dirty="0" err="1"/>
              <a:t>får</a:t>
            </a:r>
            <a:r>
              <a:rPr lang="fi-FI" sz="2400" dirty="0"/>
              <a:t>		</a:t>
            </a:r>
            <a:r>
              <a:rPr lang="fi-FI" sz="2400" dirty="0" err="1"/>
              <a:t>fick</a:t>
            </a:r>
            <a:r>
              <a:rPr lang="fi-FI" sz="2400" dirty="0"/>
              <a:t>		</a:t>
            </a:r>
            <a:r>
              <a:rPr lang="fi-FI" sz="2400" dirty="0" err="1"/>
              <a:t>fått</a:t>
            </a:r>
            <a:r>
              <a:rPr lang="fi-FI" sz="2400" dirty="0"/>
              <a:t>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kunna</a:t>
            </a:r>
            <a:r>
              <a:rPr lang="fi-FI" sz="2400" dirty="0"/>
              <a:t>		</a:t>
            </a:r>
            <a:r>
              <a:rPr lang="fi-FI" sz="2400" dirty="0" err="1"/>
              <a:t>kan</a:t>
            </a:r>
            <a:r>
              <a:rPr lang="fi-FI" sz="2400" dirty="0"/>
              <a:t>		</a:t>
            </a:r>
            <a:r>
              <a:rPr lang="fi-FI" sz="2400" dirty="0" err="1"/>
              <a:t>kunde</a:t>
            </a:r>
            <a:r>
              <a:rPr lang="fi-FI" sz="2400" dirty="0"/>
              <a:t>		kunnat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vilja		</a:t>
            </a:r>
            <a:r>
              <a:rPr lang="fi-FI" sz="2400" dirty="0" err="1"/>
              <a:t>vill</a:t>
            </a:r>
            <a:r>
              <a:rPr lang="fi-FI" sz="2400" dirty="0"/>
              <a:t>		</a:t>
            </a:r>
            <a:r>
              <a:rPr lang="fi-FI" sz="2400" dirty="0" err="1"/>
              <a:t>ville</a:t>
            </a:r>
            <a:r>
              <a:rPr lang="fi-FI" sz="2400" dirty="0"/>
              <a:t>		velat		</a:t>
            </a:r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ska</a:t>
            </a:r>
            <a:r>
              <a:rPr lang="fi-FI" sz="2400" dirty="0"/>
              <a:t>		</a:t>
            </a:r>
            <a:r>
              <a:rPr lang="fi-FI" sz="2400" dirty="0" err="1"/>
              <a:t>skulle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bör</a:t>
            </a:r>
            <a:r>
              <a:rPr lang="fi-FI" sz="2400" dirty="0"/>
              <a:t>		</a:t>
            </a:r>
            <a:r>
              <a:rPr lang="fi-FI" sz="2400" dirty="0" err="1"/>
              <a:t>borde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 flipH="1">
            <a:off x="8088197" y="1690688"/>
            <a:ext cx="3374795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Suomennos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i="1" dirty="0"/>
              <a:t>saada</a:t>
            </a:r>
          </a:p>
          <a:p>
            <a:pPr marL="0" indent="0">
              <a:buNone/>
            </a:pPr>
            <a:r>
              <a:rPr lang="fi-FI" sz="2400" i="1" dirty="0"/>
              <a:t>osata, voida</a:t>
            </a:r>
          </a:p>
          <a:p>
            <a:pPr marL="0" indent="0">
              <a:buNone/>
            </a:pPr>
            <a:r>
              <a:rPr lang="fi-FI" sz="2400" i="1" dirty="0"/>
              <a:t>haluta</a:t>
            </a:r>
          </a:p>
          <a:p>
            <a:pPr marL="0" indent="0">
              <a:buNone/>
            </a:pPr>
            <a:r>
              <a:rPr lang="fi-FI" sz="2400" i="1" dirty="0"/>
              <a:t>aikoa, pitää; piti, -isi</a:t>
            </a:r>
          </a:p>
          <a:p>
            <a:pPr marL="0" indent="0">
              <a:buNone/>
            </a:pPr>
            <a:r>
              <a:rPr lang="fi-FI" sz="2400" i="1" dirty="0"/>
              <a:t>täytyy, täytyi</a:t>
            </a:r>
          </a:p>
          <a:p>
            <a:pPr marL="0" indent="0">
              <a:buNone/>
            </a:pPr>
            <a:r>
              <a:rPr lang="fi-FI" sz="2400" i="1" dirty="0"/>
              <a:t>pitää, pitäisi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vill</a:t>
            </a:r>
            <a:r>
              <a:rPr lang="fi-FI" sz="2400" b="1" dirty="0"/>
              <a:t> merkitys on haluta. </a:t>
            </a:r>
            <a:r>
              <a:rPr lang="fi-FI" sz="2400" b="1" dirty="0" err="1"/>
              <a:t>Ska</a:t>
            </a:r>
            <a:r>
              <a:rPr lang="fi-FI" sz="2400" b="1" dirty="0"/>
              <a:t> tarkoittaa aikoa.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Haluan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ska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Aion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Apuverbi </a:t>
            </a:r>
            <a:r>
              <a:rPr lang="fi-FI" sz="2400" b="1" dirty="0" err="1"/>
              <a:t>ska</a:t>
            </a:r>
            <a:r>
              <a:rPr lang="fi-FI" sz="2400" b="1" dirty="0"/>
              <a:t> voi tarkoittaa myös pitää.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/>
              <a:t>Du </a:t>
            </a:r>
            <a:r>
              <a:rPr lang="fi-FI" sz="2400" b="1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resa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i="1" dirty="0"/>
              <a:t>Sinun </a:t>
            </a:r>
            <a:r>
              <a:rPr lang="fi-FI" sz="2400" b="1" i="1" dirty="0"/>
              <a:t>pitää</a:t>
            </a:r>
            <a:r>
              <a:rPr lang="fi-FI" sz="2400" i="1" dirty="0"/>
              <a:t> matkustaa Islantiin.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25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66887"/>
            <a:ext cx="10515600" cy="4781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skulle</a:t>
            </a:r>
            <a:r>
              <a:rPr lang="fi-FI" sz="2400" b="1" dirty="0"/>
              <a:t> merkitys on -isi tai piti.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b="1" i="1" dirty="0"/>
              <a:t>Tekisin </a:t>
            </a:r>
            <a:r>
              <a:rPr lang="fi-FI" sz="2400" i="1" dirty="0"/>
              <a:t>sen.</a:t>
            </a:r>
          </a:p>
          <a:p>
            <a:pPr marL="0" indent="0">
              <a:buNone/>
            </a:pP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	</a:t>
            </a:r>
            <a:r>
              <a:rPr lang="fi-FI" sz="2400" b="1" i="1" dirty="0"/>
              <a:t>Voisitko</a:t>
            </a:r>
            <a:r>
              <a:rPr lang="fi-FI" sz="2400" i="1" dirty="0"/>
              <a:t> sinä tehdä sen?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piti</a:t>
            </a:r>
            <a:r>
              <a:rPr lang="fi-FI" sz="2400" i="1" dirty="0"/>
              <a:t> </a:t>
            </a:r>
            <a:r>
              <a:rPr lang="fi-FI" sz="2400" b="1" i="1" dirty="0"/>
              <a:t>tehdä</a:t>
            </a:r>
            <a:r>
              <a:rPr lang="fi-FI" sz="2400" i="1" dirty="0"/>
              <a:t> se jo eilen.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borde</a:t>
            </a:r>
            <a:r>
              <a:rPr lang="fi-FI" sz="2400" b="1" dirty="0"/>
              <a:t> merkitys on pitäisi.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i="1" dirty="0"/>
              <a:t>Minun </a:t>
            </a:r>
            <a:r>
              <a:rPr lang="fi-FI" sz="2400" b="1" i="1" dirty="0"/>
              <a:t>pitäisi</a:t>
            </a:r>
            <a:r>
              <a:rPr lang="fi-FI" sz="2400" i="1" dirty="0"/>
              <a:t> </a:t>
            </a:r>
            <a:r>
              <a:rPr lang="fi-FI" sz="2400" b="1" i="1" dirty="0"/>
              <a:t>tehdä </a:t>
            </a:r>
            <a:r>
              <a:rPr lang="fi-FI" sz="2400" i="1" dirty="0"/>
              <a:t>se.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500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Apuverbien </a:t>
            </a:r>
            <a:r>
              <a:rPr lang="fi-FI" sz="2400" b="1" dirty="0" err="1"/>
              <a:t>skulle</a:t>
            </a:r>
            <a:r>
              <a:rPr lang="fi-FI" sz="2400" b="1" dirty="0"/>
              <a:t>, </a:t>
            </a:r>
            <a:r>
              <a:rPr lang="fi-FI" sz="2400" b="1" dirty="0" err="1"/>
              <a:t>måste</a:t>
            </a:r>
            <a:r>
              <a:rPr lang="fi-FI" sz="2400" b="1" dirty="0"/>
              <a:t> ja </a:t>
            </a:r>
            <a:r>
              <a:rPr lang="fi-FI" sz="2400" b="1" dirty="0" err="1"/>
              <a:t>borde</a:t>
            </a:r>
            <a:r>
              <a:rPr lang="fi-FI" sz="2400" b="1" dirty="0"/>
              <a:t> menneen ajan muodot ilmaistaan rakenteella apuverbi + ha + 4. muoto.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 </a:t>
            </a:r>
            <a:r>
              <a:rPr lang="fi-FI" sz="2400" b="1" i="1" dirty="0"/>
              <a:t>olisi tehnyt </a:t>
            </a:r>
            <a:r>
              <a:rPr lang="fi-FI" sz="2400" i="1" dirty="0"/>
              <a:t>sen.	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olisi pitänyt tehdä</a:t>
            </a:r>
            <a:r>
              <a:rPr lang="fi-FI" sz="2400" i="1" dirty="0"/>
              <a:t> se.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on täytynyt tehdä </a:t>
            </a:r>
            <a:r>
              <a:rPr lang="fi-FI" sz="2400" i="1" dirty="0"/>
              <a:t>se.	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Vrt. englantiin:</a:t>
            </a:r>
            <a:r>
              <a:rPr lang="fi-FI" sz="2400" dirty="0"/>
              <a:t>		</a:t>
            </a:r>
            <a:r>
              <a:rPr lang="fi-FI" sz="2400" i="1" dirty="0"/>
              <a:t>He </a:t>
            </a:r>
            <a:r>
              <a:rPr lang="fi-FI" sz="2400" i="1" dirty="0" err="1"/>
              <a:t>would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  <a:p>
            <a:pPr marL="0" indent="0">
              <a:buNone/>
            </a:pPr>
            <a:r>
              <a:rPr lang="fi-FI" sz="2400" i="1" dirty="0"/>
              <a:t>				He </a:t>
            </a:r>
            <a:r>
              <a:rPr lang="fi-FI" sz="2400" i="1" dirty="0" err="1"/>
              <a:t>should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  <a:p>
            <a:pPr marL="0" indent="0">
              <a:buNone/>
            </a:pPr>
            <a:r>
              <a:rPr lang="fi-FI" sz="2400" i="1" dirty="0"/>
              <a:t>				He </a:t>
            </a:r>
            <a:r>
              <a:rPr lang="fi-FI" sz="2400" i="1" dirty="0" err="1"/>
              <a:t>must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35329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Huomaa </a:t>
            </a:r>
            <a:r>
              <a:rPr lang="fi-FI" sz="2400" b="1" dirty="0" err="1"/>
              <a:t>få</a:t>
            </a:r>
            <a:r>
              <a:rPr lang="fi-FI" sz="2400" b="1" dirty="0"/>
              <a:t>-verbin käyttö merkityksessä ”saada joku tekemään jotakin.”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får</a:t>
            </a:r>
            <a:r>
              <a:rPr lang="fi-FI" sz="2400" dirty="0"/>
              <a:t> </a:t>
            </a:r>
            <a:r>
              <a:rPr lang="fi-FI" sz="2400" b="1" dirty="0" err="1"/>
              <a:t>oss</a:t>
            </a:r>
            <a:r>
              <a:rPr lang="fi-FI" sz="2400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skratta</a:t>
            </a:r>
            <a:r>
              <a:rPr lang="fi-FI" sz="2400" dirty="0"/>
              <a:t>.		</a:t>
            </a:r>
            <a:r>
              <a:rPr lang="fi-FI" sz="2400" i="1" dirty="0"/>
              <a:t>Hän </a:t>
            </a:r>
            <a:r>
              <a:rPr lang="fi-FI" sz="2400" b="1" i="1" dirty="0"/>
              <a:t>saa</a:t>
            </a:r>
            <a:r>
              <a:rPr lang="fi-FI" sz="2400" i="1" dirty="0"/>
              <a:t> </a:t>
            </a:r>
            <a:r>
              <a:rPr lang="fi-FI" sz="2400" b="1" i="1" dirty="0"/>
              <a:t>meidät</a:t>
            </a:r>
            <a:r>
              <a:rPr lang="fi-FI" sz="2400" i="1" dirty="0"/>
              <a:t> </a:t>
            </a:r>
            <a:r>
              <a:rPr lang="fi-FI" sz="2400" b="1" i="1" dirty="0"/>
              <a:t>nauramaan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fick</a:t>
            </a:r>
            <a:r>
              <a:rPr lang="fi-FI" sz="2400" b="1" dirty="0"/>
              <a:t> </a:t>
            </a:r>
            <a:r>
              <a:rPr lang="fi-FI" sz="2400" b="1" dirty="0" err="1"/>
              <a:t>henne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förstå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b="1" i="1" dirty="0"/>
              <a:t>Sain hänet ymmärtämään </a:t>
            </a:r>
            <a:r>
              <a:rPr lang="fi-FI" sz="2400" i="1" dirty="0"/>
              <a:t>sen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9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Suomenna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23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jättebra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fast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Vart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vilja </a:t>
            </a:r>
            <a:r>
              <a:rPr lang="fi-FI" sz="2400" dirty="0" err="1"/>
              <a:t>resa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oftare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ha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</a:t>
            </a:r>
            <a:r>
              <a:rPr lang="fi-FI" sz="2400" dirty="0" err="1"/>
              <a:t>tidigare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skratta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0542" y="1825625"/>
            <a:ext cx="5608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Mitä osaat tehdä tosi hyvin?</a:t>
            </a:r>
          </a:p>
          <a:p>
            <a:pPr marL="0" indent="0">
              <a:buNone/>
            </a:pPr>
            <a:r>
              <a:rPr lang="fi-FI" sz="2400" dirty="0"/>
              <a:t>Mitä sinun täytyy tehdä, vaikka et halua?</a:t>
            </a:r>
          </a:p>
          <a:p>
            <a:pPr marL="0" indent="0">
              <a:buNone/>
            </a:pPr>
            <a:r>
              <a:rPr lang="fi-FI" sz="2400" dirty="0"/>
              <a:t>Mitä aiot tehdä viikonloppuna?</a:t>
            </a:r>
          </a:p>
          <a:p>
            <a:pPr marL="0" indent="0">
              <a:buNone/>
            </a:pPr>
            <a:r>
              <a:rPr lang="fi-FI" sz="2400" dirty="0"/>
              <a:t>Mitä haluat tehdä lukion jälkeen?</a:t>
            </a:r>
          </a:p>
          <a:p>
            <a:pPr marL="0" indent="0">
              <a:buNone/>
            </a:pPr>
            <a:r>
              <a:rPr lang="fi-FI" sz="2400" dirty="0"/>
              <a:t>Minne haluaisit matkustaa?</a:t>
            </a:r>
          </a:p>
          <a:p>
            <a:pPr marL="0" indent="0">
              <a:buNone/>
            </a:pPr>
            <a:r>
              <a:rPr lang="fi-FI" sz="2400" dirty="0"/>
              <a:t>Mitä sinun pitäisi tehdä vähän useammin?</a:t>
            </a:r>
          </a:p>
          <a:p>
            <a:pPr marL="0" indent="0">
              <a:buNone/>
            </a:pPr>
            <a:r>
              <a:rPr lang="fi-FI" sz="2400" dirty="0"/>
              <a:t>Mitä sinun olisi pitänyt tehdä jo aiemmin?</a:t>
            </a:r>
          </a:p>
          <a:p>
            <a:pPr marL="0" indent="0">
              <a:buNone/>
            </a:pPr>
            <a:r>
              <a:rPr lang="fi-FI" sz="2400" dirty="0"/>
              <a:t>Kuka saa sinut nauramaan?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221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Täydennä.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2119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(haluat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(halusit puhua)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(olet halunnut kertoa) </a:t>
            </a:r>
            <a:r>
              <a:rPr lang="fi-FI" sz="2400" dirty="0" err="1"/>
              <a:t>det</a:t>
            </a:r>
            <a:r>
              <a:rPr lang="fi-FI" sz="2400" dirty="0"/>
              <a:t> för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(olit halunnut kysyä)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något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voi tavata) </a:t>
            </a:r>
            <a:r>
              <a:rPr lang="fi-FI" sz="2400" dirty="0" err="1"/>
              <a:t>dig</a:t>
            </a:r>
            <a:r>
              <a:rPr lang="fi-FI" sz="2400" dirty="0"/>
              <a:t> i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voinut kertoa) </a:t>
            </a:r>
            <a:r>
              <a:rPr lang="fi-FI" sz="2400" dirty="0" err="1"/>
              <a:t>det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ole voinut sanoa)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ollut voinut nähdä)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3410" y="1825625"/>
            <a:ext cx="516039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ville</a:t>
            </a:r>
            <a:r>
              <a:rPr lang="fi-FI" sz="2400" b="1" dirty="0"/>
              <a:t> </a:t>
            </a:r>
            <a:r>
              <a:rPr lang="fi-FI" sz="2400" b="1" dirty="0" err="1"/>
              <a:t>prata</a:t>
            </a:r>
            <a:r>
              <a:rPr lang="fi-FI" sz="2400" b="1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har</a:t>
            </a:r>
            <a:r>
              <a:rPr lang="fi-FI" sz="2400" b="1" dirty="0"/>
              <a:t> velat </a:t>
            </a:r>
            <a:r>
              <a:rPr lang="fi-FI" sz="2400" b="1" dirty="0" err="1"/>
              <a:t>berätta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för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hade</a:t>
            </a:r>
            <a:r>
              <a:rPr lang="fi-FI" sz="2400" b="1" dirty="0"/>
              <a:t> velat </a:t>
            </a:r>
            <a:r>
              <a:rPr lang="fi-FI" sz="2400" b="1" dirty="0" err="1"/>
              <a:t>fråga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något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kan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i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kunde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berätta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kunnat </a:t>
            </a:r>
            <a:r>
              <a:rPr lang="fi-FI" sz="2400" dirty="0" err="1"/>
              <a:t>säga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kunnat se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569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476</Words>
  <Application>Microsoft Office PowerPoint</Application>
  <PresentationFormat>Laajakuva</PresentationFormat>
  <Paragraphs>131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MS Gothic</vt:lpstr>
      <vt:lpstr>Arial</vt:lpstr>
      <vt:lpstr>Calibri</vt:lpstr>
      <vt:lpstr>Calibri Light</vt:lpstr>
      <vt:lpstr>Office-teema</vt:lpstr>
      <vt:lpstr>2_Office-teema</vt:lpstr>
      <vt:lpstr> </vt:lpstr>
      <vt:lpstr>Apuverbit</vt:lpstr>
      <vt:lpstr>Apuverbit</vt:lpstr>
      <vt:lpstr>Apuverbit</vt:lpstr>
      <vt:lpstr>Apuverbit</vt:lpstr>
      <vt:lpstr>Apuverbit</vt:lpstr>
      <vt:lpstr>Apuverbit</vt:lpstr>
      <vt:lpstr>Suomenna.</vt:lpstr>
      <vt:lpstr>Täydennä. </vt:lpstr>
      <vt:lpstr>Käännä.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Valkama Anu</cp:lastModifiedBy>
  <cp:revision>23</cp:revision>
  <dcterms:created xsi:type="dcterms:W3CDTF">2017-02-25T15:16:36Z</dcterms:created>
  <dcterms:modified xsi:type="dcterms:W3CDTF">2017-08-28T09:26:09Z</dcterms:modified>
</cp:coreProperties>
</file>