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3" r:id="rId3"/>
    <p:sldId id="267" r:id="rId4"/>
    <p:sldId id="268" r:id="rId5"/>
    <p:sldId id="271" r:id="rId6"/>
    <p:sldId id="257" r:id="rId7"/>
    <p:sldId id="259" r:id="rId8"/>
    <p:sldId id="269" r:id="rId9"/>
    <p:sldId id="270" r:id="rId10"/>
    <p:sldId id="258" r:id="rId11"/>
    <p:sldId id="260" r:id="rId12"/>
    <p:sldId id="265" r:id="rId13"/>
    <p:sldId id="266" r:id="rId14"/>
    <p:sldId id="263" r:id="rId15"/>
    <p:sldId id="26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C977-28EF-4A8F-8C3E-64FA47B8B825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3A6A-9D98-4286-8F6E-C31A4BE9E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474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2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7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5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1768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129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663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182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630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3485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794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53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4326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877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3881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43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3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C20B-F4E3-4B24-A8AF-5667A487A0D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6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Epäsäännölliset verbit ja johdosverbit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513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48373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(pyysivät)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(tarjosi) </a:t>
            </a:r>
            <a:r>
              <a:rPr lang="fi-FI" sz="2400" dirty="0" err="1"/>
              <a:t>oss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fika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Hennes</a:t>
            </a:r>
            <a:r>
              <a:rPr lang="fi-FI" sz="2400" dirty="0"/>
              <a:t> </a:t>
            </a:r>
            <a:r>
              <a:rPr lang="fi-FI" sz="2400" dirty="0" err="1"/>
              <a:t>hund</a:t>
            </a:r>
            <a:r>
              <a:rPr lang="fi-FI" sz="2400" dirty="0"/>
              <a:t> </a:t>
            </a:r>
            <a:r>
              <a:rPr lang="fi-FI" sz="2400" i="1" dirty="0"/>
              <a:t>(kuoli) </a:t>
            </a: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i="1" dirty="0"/>
              <a:t>(pitää) </a:t>
            </a:r>
            <a:r>
              <a:rPr lang="fi-FI" sz="2400" dirty="0" err="1"/>
              <a:t>presentationer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(</a:t>
            </a:r>
            <a:r>
              <a:rPr lang="fi-FI" sz="2400" i="1" dirty="0"/>
              <a:t>hymyillä).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(makasin) </a:t>
            </a:r>
            <a:r>
              <a:rPr lang="fi-FI" sz="2400" dirty="0" err="1"/>
              <a:t>på</a:t>
            </a:r>
            <a:r>
              <a:rPr lang="fi-FI" sz="2400" dirty="0"/>
              <a:t> sängen.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i="1" dirty="0"/>
              <a:t>(on valehdellut) </a:t>
            </a:r>
            <a:r>
              <a:rPr lang="fi-FI" sz="2400" dirty="0"/>
              <a:t>för </a:t>
            </a:r>
            <a:r>
              <a:rPr lang="fi-FI" sz="2400" dirty="0" err="1"/>
              <a:t>oss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Priserna</a:t>
            </a:r>
            <a:r>
              <a:rPr lang="fi-FI" sz="2400" dirty="0"/>
              <a:t> </a:t>
            </a:r>
            <a:r>
              <a:rPr lang="fi-FI" sz="2400" i="1" dirty="0"/>
              <a:t>(ovat nousseet).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i="1" dirty="0"/>
              <a:t>(myydä) </a:t>
            </a:r>
            <a:r>
              <a:rPr lang="fi-FI" sz="2400" dirty="0" err="1"/>
              <a:t>kläder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loppis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kurser</a:t>
            </a:r>
            <a:r>
              <a:rPr lang="fi-FI" sz="2400" dirty="0"/>
              <a:t> </a:t>
            </a:r>
            <a:r>
              <a:rPr lang="fi-FI" sz="2400" i="1" dirty="0"/>
              <a:t>(olet) </a:t>
            </a:r>
            <a:r>
              <a:rPr lang="fi-FI" sz="2400" dirty="0"/>
              <a:t>du</a:t>
            </a:r>
            <a:r>
              <a:rPr lang="fi-FI" sz="2400" i="1" dirty="0"/>
              <a:t> (valinnut)?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837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De </a:t>
            </a:r>
            <a:r>
              <a:rPr lang="fi-FI" sz="2600" b="1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hjälp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b="1" dirty="0" err="1"/>
              <a:t>bjöd</a:t>
            </a:r>
            <a:r>
              <a:rPr lang="fi-FI" sz="2600" dirty="0"/>
              <a:t> </a:t>
            </a:r>
            <a:r>
              <a:rPr lang="fi-FI" sz="2600" dirty="0" err="1"/>
              <a:t>oss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en </a:t>
            </a:r>
            <a:r>
              <a:rPr lang="fi-FI" sz="2600" dirty="0" err="1"/>
              <a:t>fika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Hennes</a:t>
            </a:r>
            <a:r>
              <a:rPr lang="fi-FI" sz="2600" dirty="0"/>
              <a:t> </a:t>
            </a:r>
            <a:r>
              <a:rPr lang="fi-FI" sz="2600" dirty="0" err="1"/>
              <a:t>hund</a:t>
            </a:r>
            <a:r>
              <a:rPr lang="fi-FI" sz="2600" dirty="0"/>
              <a:t> </a:t>
            </a:r>
            <a:r>
              <a:rPr lang="fi-FI" sz="2600" b="1" dirty="0" err="1"/>
              <a:t>dog</a:t>
            </a:r>
            <a:r>
              <a:rPr lang="fi-FI" sz="2600" dirty="0"/>
              <a:t> i </a:t>
            </a:r>
            <a:r>
              <a:rPr lang="fi-FI" sz="2600" dirty="0" err="1"/>
              <a:t>går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Gillar</a:t>
            </a:r>
            <a:r>
              <a:rPr lang="fi-FI" sz="2600" dirty="0"/>
              <a:t> du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hålla</a:t>
            </a:r>
            <a:r>
              <a:rPr lang="fi-FI" sz="2600" dirty="0"/>
              <a:t> </a:t>
            </a:r>
            <a:r>
              <a:rPr lang="fi-FI" sz="2600" dirty="0" err="1"/>
              <a:t>presentationer</a:t>
            </a:r>
            <a:r>
              <a:rPr lang="fi-FI" sz="26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Du </a:t>
            </a:r>
            <a:r>
              <a:rPr lang="fi-FI" sz="2600" dirty="0" err="1"/>
              <a:t>får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alltid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le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b="1" dirty="0" err="1"/>
              <a:t>låg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sängen.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Hon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ljugit</a:t>
            </a:r>
            <a:r>
              <a:rPr lang="fi-FI" sz="2600" b="1" dirty="0"/>
              <a:t> </a:t>
            </a:r>
            <a:r>
              <a:rPr lang="fi-FI" sz="2600" dirty="0"/>
              <a:t>för </a:t>
            </a:r>
            <a:r>
              <a:rPr lang="fi-FI" sz="2600" dirty="0" err="1"/>
              <a:t>oss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Priserna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stigit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b="1" dirty="0" err="1"/>
              <a:t>sälja</a:t>
            </a:r>
            <a:r>
              <a:rPr lang="fi-FI" sz="2600" dirty="0"/>
              <a:t> </a:t>
            </a:r>
            <a:r>
              <a:rPr lang="fi-FI" sz="2600" dirty="0" err="1"/>
              <a:t>kläder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loppis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Vilka</a:t>
            </a:r>
            <a:r>
              <a:rPr lang="fi-FI" sz="2600" dirty="0"/>
              <a:t> </a:t>
            </a:r>
            <a:r>
              <a:rPr lang="fi-FI" sz="2600" dirty="0" err="1"/>
              <a:t>kurser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dirty="0"/>
              <a:t>du</a:t>
            </a:r>
            <a:r>
              <a:rPr lang="fi-FI" sz="2600" b="1" dirty="0"/>
              <a:t> </a:t>
            </a:r>
            <a:r>
              <a:rPr lang="fi-FI" sz="2600" b="1" dirty="0" err="1"/>
              <a:t>valt</a:t>
            </a:r>
            <a:r>
              <a:rPr lang="fi-FI" sz="2600" dirty="0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1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3a 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22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Frukosten</a:t>
            </a:r>
            <a:r>
              <a:rPr lang="fi-FI" sz="2400" dirty="0"/>
              <a:t> </a:t>
            </a:r>
            <a:r>
              <a:rPr lang="fi-FI" sz="2400" b="1" dirty="0" err="1"/>
              <a:t>ingår</a:t>
            </a:r>
            <a:r>
              <a:rPr lang="fi-FI" sz="2400" dirty="0"/>
              <a:t> i </a:t>
            </a:r>
            <a:r>
              <a:rPr lang="fi-FI" sz="2400" dirty="0" err="1"/>
              <a:t>priset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Läsk</a:t>
            </a:r>
            <a:r>
              <a:rPr lang="fi-FI" sz="2400" dirty="0"/>
              <a:t> </a:t>
            </a:r>
            <a:r>
              <a:rPr lang="fi-FI" sz="2400" b="1" dirty="0" err="1"/>
              <a:t>innehåller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lägga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inse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Tänker</a:t>
            </a:r>
            <a:r>
              <a:rPr lang="fi-FI" sz="2400" dirty="0"/>
              <a:t> du </a:t>
            </a:r>
            <a:r>
              <a:rPr lang="fi-FI" sz="2400" b="1" dirty="0"/>
              <a:t>delta</a:t>
            </a:r>
            <a:r>
              <a:rPr lang="fi-FI" sz="2400" dirty="0"/>
              <a:t> i </a:t>
            </a:r>
            <a:r>
              <a:rPr lang="fi-FI" sz="2400" dirty="0" err="1"/>
              <a:t>tävlingen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föredrar</a:t>
            </a:r>
            <a:r>
              <a:rPr lang="fi-FI" sz="2400" dirty="0"/>
              <a:t> </a:t>
            </a:r>
            <a:r>
              <a:rPr lang="fi-FI" sz="2400" dirty="0" err="1"/>
              <a:t>inhemska</a:t>
            </a:r>
            <a:r>
              <a:rPr lang="fi-FI" sz="2400" dirty="0"/>
              <a:t> </a:t>
            </a:r>
            <a:r>
              <a:rPr lang="fi-FI" sz="2400" dirty="0" err="1"/>
              <a:t>grönsaker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anser</a:t>
            </a:r>
            <a:r>
              <a:rPr lang="fi-FI" sz="2400" dirty="0"/>
              <a:t> du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fortsätta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Aamupala </a:t>
            </a:r>
            <a:r>
              <a:rPr lang="fi-FI" sz="2400" b="1" dirty="0"/>
              <a:t>sisältyy</a:t>
            </a:r>
            <a:r>
              <a:rPr lang="fi-FI" sz="2400" dirty="0"/>
              <a:t> hintaan.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Limsa </a:t>
            </a:r>
            <a:r>
              <a:rPr lang="fi-FI" sz="2400" b="1" dirty="0"/>
              <a:t>sisältää</a:t>
            </a:r>
            <a:r>
              <a:rPr lang="fi-FI" sz="2400" dirty="0"/>
              <a:t> paljon sokeria.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Mihin aikaan sinulla on tapana </a:t>
            </a:r>
            <a:r>
              <a:rPr lang="fi-FI" sz="2400" b="1" dirty="0"/>
              <a:t>mennä nukkumaan</a:t>
            </a:r>
            <a:r>
              <a:rPr lang="fi-FI" sz="2400" dirty="0"/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Hän sai minut </a:t>
            </a:r>
            <a:r>
              <a:rPr lang="fi-FI" sz="2400" b="1" dirty="0"/>
              <a:t>tajuamaan</a:t>
            </a:r>
            <a:r>
              <a:rPr lang="fi-FI" sz="2400" dirty="0"/>
              <a:t> sen.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Aiotko </a:t>
            </a:r>
            <a:r>
              <a:rPr lang="fi-FI" sz="2400" b="1" dirty="0"/>
              <a:t>osallistua</a:t>
            </a:r>
            <a:r>
              <a:rPr lang="fi-FI" sz="2400" dirty="0"/>
              <a:t> kilpailuun?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b="1" dirty="0"/>
              <a:t>Suosin</a:t>
            </a:r>
            <a:r>
              <a:rPr lang="fi-FI" sz="2400" dirty="0"/>
              <a:t> kotimaisia vihanneksia.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Mitä</a:t>
            </a:r>
            <a:r>
              <a:rPr lang="fi-FI" sz="2400" b="1" dirty="0"/>
              <a:t> mieltä olet </a:t>
            </a:r>
            <a:r>
              <a:rPr lang="fi-FI" sz="2400" dirty="0"/>
              <a:t>siitä?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Emme voi </a:t>
            </a:r>
            <a:r>
              <a:rPr lang="fi-FI" sz="2400" b="1" dirty="0"/>
              <a:t>jatkaa</a:t>
            </a:r>
            <a:r>
              <a:rPr lang="fi-FI" sz="2400" dirty="0"/>
              <a:t> näin.</a:t>
            </a:r>
          </a:p>
        </p:txBody>
      </p:sp>
    </p:spTree>
    <p:extLst>
      <p:ext uri="{BB962C8B-B14F-4D97-AF65-F5344CB8AC3E}">
        <p14:creationId xmlns:p14="http://schemas.microsoft.com/office/powerpoint/2010/main" val="37287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3b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sätta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Ursäkta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avbryter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b="1" dirty="0" err="1"/>
              <a:t>medge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du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umgås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föreslår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vi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undviker</a:t>
            </a:r>
            <a:r>
              <a:rPr lang="fi-FI" sz="2400" dirty="0"/>
              <a:t> </a:t>
            </a:r>
            <a:r>
              <a:rPr lang="fi-FI" sz="2400" dirty="0" err="1"/>
              <a:t>fett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människor</a:t>
            </a:r>
            <a:r>
              <a:rPr lang="fi-FI" sz="2400" dirty="0"/>
              <a:t> </a:t>
            </a:r>
            <a:r>
              <a:rPr lang="fi-FI" sz="2400" b="1" dirty="0" err="1"/>
              <a:t>omkom</a:t>
            </a:r>
            <a:r>
              <a:rPr lang="fi-FI" sz="2400" dirty="0"/>
              <a:t> i </a:t>
            </a:r>
            <a:r>
              <a:rPr lang="fi-FI" sz="2400" dirty="0" err="1"/>
              <a:t>olyckan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påstår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052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Voinko </a:t>
            </a:r>
            <a:r>
              <a:rPr lang="fi-FI" sz="2400" b="1" dirty="0"/>
              <a:t>istuutua</a:t>
            </a:r>
            <a:r>
              <a:rPr lang="fi-FI" sz="2400" dirty="0"/>
              <a:t> tähän?</a:t>
            </a:r>
          </a:p>
          <a:p>
            <a:pPr marL="0" indent="0">
              <a:buNone/>
            </a:pPr>
            <a:r>
              <a:rPr lang="fi-FI" sz="2400" dirty="0"/>
              <a:t>Anteeksi, että </a:t>
            </a:r>
            <a:r>
              <a:rPr lang="fi-FI" sz="2400" b="1" dirty="0"/>
              <a:t>keskeytän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täytyy </a:t>
            </a:r>
            <a:r>
              <a:rPr lang="fi-FI" sz="2400" b="1" dirty="0"/>
              <a:t>myöntää</a:t>
            </a:r>
            <a:r>
              <a:rPr lang="fi-FI" sz="2400" dirty="0"/>
              <a:t>, että olet oikeassa.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seurustelee</a:t>
            </a:r>
            <a:r>
              <a:rPr lang="fi-FI" sz="2400" dirty="0"/>
              <a:t> kavereidensa kanssa.</a:t>
            </a:r>
          </a:p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b="1" dirty="0"/>
              <a:t>ehdotat</a:t>
            </a:r>
            <a:r>
              <a:rPr lang="fi-FI" sz="2400" dirty="0"/>
              <a:t>, että tekisimme?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välttää</a:t>
            </a:r>
            <a:r>
              <a:rPr lang="fi-FI" sz="2400" dirty="0"/>
              <a:t> rasvaa ja sokeria.</a:t>
            </a:r>
          </a:p>
          <a:p>
            <a:pPr marL="0" indent="0">
              <a:buNone/>
            </a:pPr>
            <a:r>
              <a:rPr lang="fi-FI" sz="2400" dirty="0"/>
              <a:t>Kaksi ihmistä </a:t>
            </a:r>
            <a:r>
              <a:rPr lang="fi-FI" sz="2400" b="1" dirty="0"/>
              <a:t>menehtyi </a:t>
            </a:r>
            <a:r>
              <a:rPr lang="fi-FI" sz="2400" dirty="0"/>
              <a:t>onnettomuudessa.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väittää</a:t>
            </a:r>
            <a:r>
              <a:rPr lang="fi-FI" sz="2400" dirty="0"/>
              <a:t>, että olen tehnyt sen.</a:t>
            </a:r>
          </a:p>
        </p:txBody>
      </p:sp>
    </p:spTree>
    <p:extLst>
      <p:ext uri="{BB962C8B-B14F-4D97-AF65-F5344CB8AC3E}">
        <p14:creationId xmlns:p14="http://schemas.microsoft.com/office/powerpoint/2010/main" val="3064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4a Taivuta ja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80488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förstå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påstå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fortsätta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lägga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delta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anse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inse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föreslå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umgås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374796" y="1825625"/>
            <a:ext cx="79790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förstår</a:t>
            </a:r>
            <a:r>
              <a:rPr lang="fi-FI" sz="2400" dirty="0"/>
              <a:t>, </a:t>
            </a:r>
            <a:r>
              <a:rPr lang="fi-FI" sz="2400" dirty="0" err="1"/>
              <a:t>förstod</a:t>
            </a:r>
            <a:r>
              <a:rPr lang="fi-FI" sz="2400" dirty="0"/>
              <a:t>, </a:t>
            </a:r>
            <a:r>
              <a:rPr lang="fi-FI" sz="2400" dirty="0" err="1"/>
              <a:t>förstått</a:t>
            </a:r>
            <a:r>
              <a:rPr lang="fi-FI" sz="2400" dirty="0"/>
              <a:t>	ymmärtää</a:t>
            </a:r>
          </a:p>
          <a:p>
            <a:pPr marL="0" indent="0">
              <a:buNone/>
            </a:pPr>
            <a:r>
              <a:rPr lang="fi-FI" sz="2400" dirty="0" err="1"/>
              <a:t>påstår</a:t>
            </a:r>
            <a:r>
              <a:rPr lang="fi-FI" sz="2400" dirty="0"/>
              <a:t>, </a:t>
            </a:r>
            <a:r>
              <a:rPr lang="fi-FI" sz="2400" dirty="0" err="1"/>
              <a:t>påstod</a:t>
            </a:r>
            <a:r>
              <a:rPr lang="fi-FI" sz="2400" dirty="0"/>
              <a:t>, </a:t>
            </a:r>
            <a:r>
              <a:rPr lang="fi-FI" sz="2400" dirty="0" err="1"/>
              <a:t>påstått</a:t>
            </a:r>
            <a:r>
              <a:rPr lang="fi-FI" sz="2400" dirty="0"/>
              <a:t>		väittää</a:t>
            </a:r>
          </a:p>
          <a:p>
            <a:pPr marL="0" indent="0">
              <a:buNone/>
            </a:pPr>
            <a:r>
              <a:rPr lang="fi-FI" sz="2400" dirty="0" err="1"/>
              <a:t>sätter</a:t>
            </a:r>
            <a:r>
              <a:rPr lang="fi-FI" sz="2400" dirty="0"/>
              <a:t>, </a:t>
            </a:r>
            <a:r>
              <a:rPr lang="fi-FI" sz="2400" dirty="0" err="1"/>
              <a:t>satte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 		istuutua</a:t>
            </a:r>
          </a:p>
          <a:p>
            <a:pPr marL="0" indent="0">
              <a:buNone/>
            </a:pPr>
            <a:r>
              <a:rPr lang="fi-FI" sz="2400" dirty="0" err="1"/>
              <a:t>fortsätter</a:t>
            </a:r>
            <a:r>
              <a:rPr lang="fi-FI" sz="2400" dirty="0"/>
              <a:t>, </a:t>
            </a:r>
            <a:r>
              <a:rPr lang="fi-FI" sz="2400" dirty="0" err="1"/>
              <a:t>fortsatte</a:t>
            </a:r>
            <a:r>
              <a:rPr lang="fi-FI" sz="2400" dirty="0"/>
              <a:t>, </a:t>
            </a:r>
            <a:r>
              <a:rPr lang="fi-FI" sz="2400" dirty="0" err="1"/>
              <a:t>fortsatt</a:t>
            </a:r>
            <a:r>
              <a:rPr lang="fi-FI" sz="2400" dirty="0"/>
              <a:t>	jatkaa</a:t>
            </a:r>
          </a:p>
          <a:p>
            <a:pPr marL="0" indent="0">
              <a:buNone/>
            </a:pPr>
            <a:r>
              <a:rPr lang="fi-FI" sz="2400" dirty="0" err="1"/>
              <a:t>lägger</a:t>
            </a:r>
            <a:r>
              <a:rPr lang="fi-FI" sz="2400" dirty="0"/>
              <a:t>, </a:t>
            </a:r>
            <a:r>
              <a:rPr lang="fi-FI" sz="2400" dirty="0" err="1"/>
              <a:t>lade</a:t>
            </a:r>
            <a:r>
              <a:rPr lang="fi-FI" sz="2400" dirty="0"/>
              <a:t>, </a:t>
            </a:r>
            <a:r>
              <a:rPr lang="fi-FI" sz="2400" dirty="0" err="1"/>
              <a:t>lagt</a:t>
            </a:r>
            <a:r>
              <a:rPr lang="fi-FI" sz="2400" dirty="0"/>
              <a:t> 		mennä nukkumaan</a:t>
            </a:r>
          </a:p>
          <a:p>
            <a:pPr marL="0" indent="0">
              <a:buNone/>
            </a:pPr>
            <a:r>
              <a:rPr lang="fi-FI" sz="2400" dirty="0" err="1"/>
              <a:t>deltar</a:t>
            </a:r>
            <a:r>
              <a:rPr lang="fi-FI" sz="2400" dirty="0"/>
              <a:t>, </a:t>
            </a:r>
            <a:r>
              <a:rPr lang="fi-FI" sz="2400" dirty="0" err="1"/>
              <a:t>deltog</a:t>
            </a:r>
            <a:r>
              <a:rPr lang="fi-FI" sz="2400" dirty="0"/>
              <a:t>, </a:t>
            </a:r>
            <a:r>
              <a:rPr lang="fi-FI" sz="2400" dirty="0" err="1"/>
              <a:t>deltagit</a:t>
            </a:r>
            <a:r>
              <a:rPr lang="fi-FI" sz="2400" dirty="0"/>
              <a:t>		osallistua</a:t>
            </a:r>
          </a:p>
          <a:p>
            <a:pPr marL="0" indent="0">
              <a:buNone/>
            </a:pPr>
            <a:r>
              <a:rPr lang="fi-FI" sz="2400" dirty="0" err="1"/>
              <a:t>anser</a:t>
            </a:r>
            <a:r>
              <a:rPr lang="fi-FI" sz="2400" dirty="0"/>
              <a:t>, </a:t>
            </a:r>
            <a:r>
              <a:rPr lang="fi-FI" sz="2400" dirty="0" err="1"/>
              <a:t>ansåg</a:t>
            </a:r>
            <a:r>
              <a:rPr lang="fi-FI" sz="2400" dirty="0"/>
              <a:t>, </a:t>
            </a:r>
            <a:r>
              <a:rPr lang="fi-FI" sz="2400" dirty="0" err="1"/>
              <a:t>ansett</a:t>
            </a:r>
            <a:r>
              <a:rPr lang="fi-FI" sz="2400" dirty="0"/>
              <a:t>		olla </a:t>
            </a:r>
            <a:r>
              <a:rPr lang="fi-FI" sz="2400" dirty="0" err="1"/>
              <a:t>jtak</a:t>
            </a:r>
            <a:r>
              <a:rPr lang="fi-FI" sz="2400" dirty="0"/>
              <a:t> mieltä</a:t>
            </a:r>
          </a:p>
          <a:p>
            <a:pPr marL="0" indent="0">
              <a:buNone/>
            </a:pPr>
            <a:r>
              <a:rPr lang="fi-FI" sz="2400" dirty="0" err="1"/>
              <a:t>inser</a:t>
            </a:r>
            <a:r>
              <a:rPr lang="fi-FI" sz="2400" dirty="0"/>
              <a:t>, </a:t>
            </a:r>
            <a:r>
              <a:rPr lang="fi-FI" sz="2400" dirty="0" err="1"/>
              <a:t>insåg</a:t>
            </a:r>
            <a:r>
              <a:rPr lang="fi-FI" sz="2400" dirty="0"/>
              <a:t>, </a:t>
            </a:r>
            <a:r>
              <a:rPr lang="fi-FI" sz="2400" dirty="0" err="1"/>
              <a:t>insett</a:t>
            </a:r>
            <a:r>
              <a:rPr lang="fi-FI" sz="2400" dirty="0"/>
              <a:t>		oivaltaa, tajuta</a:t>
            </a:r>
          </a:p>
          <a:p>
            <a:pPr marL="0" indent="0">
              <a:buNone/>
            </a:pPr>
            <a:r>
              <a:rPr lang="fi-FI" sz="2400" dirty="0" err="1"/>
              <a:t>föreslår</a:t>
            </a:r>
            <a:r>
              <a:rPr lang="fi-FI" sz="2400" dirty="0"/>
              <a:t>, </a:t>
            </a:r>
            <a:r>
              <a:rPr lang="fi-FI" sz="2400" dirty="0" err="1"/>
              <a:t>föreslog</a:t>
            </a:r>
            <a:r>
              <a:rPr lang="fi-FI" sz="2400" dirty="0"/>
              <a:t>, </a:t>
            </a:r>
            <a:r>
              <a:rPr lang="fi-FI" sz="2400" dirty="0" err="1"/>
              <a:t>föreslagit</a:t>
            </a:r>
            <a:r>
              <a:rPr lang="fi-FI" sz="2400" dirty="0"/>
              <a:t>	ehdottaa</a:t>
            </a:r>
          </a:p>
          <a:p>
            <a:pPr marL="0" indent="0">
              <a:buNone/>
            </a:pPr>
            <a:r>
              <a:rPr lang="fi-FI" sz="2400" dirty="0" err="1"/>
              <a:t>umgås</a:t>
            </a:r>
            <a:r>
              <a:rPr lang="fi-FI" sz="2400" dirty="0"/>
              <a:t>, </a:t>
            </a:r>
            <a:r>
              <a:rPr lang="fi-FI" sz="2400" dirty="0" err="1"/>
              <a:t>umgicks</a:t>
            </a:r>
            <a:r>
              <a:rPr lang="fi-FI" sz="2400" dirty="0"/>
              <a:t>, </a:t>
            </a:r>
            <a:r>
              <a:rPr lang="fi-FI" sz="2400" dirty="0" err="1"/>
              <a:t>umgåtts</a:t>
            </a:r>
            <a:r>
              <a:rPr lang="fi-FI" sz="2400" dirty="0"/>
              <a:t>	seurustella, olla tekemisissä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8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4b Täydennä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i="1" dirty="0"/>
              <a:t>(ei ymmärtänyt)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i="1" dirty="0"/>
              <a:t>(istuutua)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(menin nukkumaan)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i="1" dirty="0"/>
              <a:t>(osallistua) </a:t>
            </a:r>
            <a:r>
              <a:rPr lang="fi-FI" dirty="0"/>
              <a:t>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i="1" dirty="0"/>
              <a:t>(seurustelee)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(olen sitä mieltä)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i="1" dirty="0"/>
              <a:t>(tajunnut)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i="1" dirty="0"/>
              <a:t>(väität)?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i="1" dirty="0"/>
              <a:t>(jatkaa).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(ehdotan)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83096" y="1825625"/>
            <a:ext cx="487070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b="1" dirty="0" err="1"/>
              <a:t>förstod</a:t>
            </a:r>
            <a:r>
              <a:rPr lang="fi-FI" b="1" dirty="0"/>
              <a:t> </a:t>
            </a:r>
            <a:r>
              <a:rPr lang="fi-FI" b="1" dirty="0" err="1"/>
              <a:t>inte</a:t>
            </a:r>
            <a:r>
              <a:rPr lang="fi-FI" b="1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b="1" dirty="0" err="1"/>
              <a:t>sätta</a:t>
            </a:r>
            <a:r>
              <a:rPr lang="fi-FI" b="1" dirty="0"/>
              <a:t> </a:t>
            </a:r>
            <a:r>
              <a:rPr lang="fi-FI" b="1" dirty="0" err="1"/>
              <a:t>dig</a:t>
            </a:r>
            <a:r>
              <a:rPr lang="fi-FI" b="1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lade</a:t>
            </a:r>
            <a:r>
              <a:rPr lang="fi-FI" b="1" dirty="0"/>
              <a:t> </a:t>
            </a:r>
            <a:r>
              <a:rPr lang="fi-FI" b="1" dirty="0" err="1"/>
              <a:t>mig</a:t>
            </a:r>
            <a:r>
              <a:rPr lang="fi-FI" b="1" i="1" dirty="0"/>
              <a:t>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b="1" dirty="0"/>
              <a:t>delta</a:t>
            </a:r>
            <a:r>
              <a:rPr lang="fi-FI" dirty="0"/>
              <a:t> 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b="1" dirty="0" err="1"/>
              <a:t>umgås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anser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b="1" dirty="0" err="1"/>
              <a:t>insett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b="1" dirty="0" err="1"/>
              <a:t>påstår</a:t>
            </a:r>
            <a:r>
              <a:rPr lang="fi-FI" i="1" dirty="0"/>
              <a:t>?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b="1" dirty="0" err="1"/>
              <a:t>fortsätta</a:t>
            </a:r>
            <a:r>
              <a:rPr lang="fi-FI" dirty="0"/>
              <a:t>.</a:t>
            </a:r>
            <a:endParaRPr lang="fi-FI" i="1" dirty="0"/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föreslår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Epäsäännölliset verbit ja johdosverbit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Verbillä on </a:t>
            </a:r>
            <a:r>
              <a:rPr lang="fi-FI" sz="2400" b="1" dirty="0"/>
              <a:t>neljä muotoa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Perusmuoto		Preesens		Imperfekti		Supiini</a:t>
            </a:r>
          </a:p>
          <a:p>
            <a:pPr marL="0" indent="0">
              <a:buNone/>
            </a:pPr>
            <a:r>
              <a:rPr lang="fi-FI" sz="2400" dirty="0" err="1"/>
              <a:t>göra</a:t>
            </a:r>
            <a:r>
              <a:rPr lang="fi-FI" sz="2400" dirty="0"/>
              <a:t>			</a:t>
            </a:r>
            <a:r>
              <a:rPr lang="fi-FI" sz="2400" dirty="0" err="1"/>
              <a:t>gör</a:t>
            </a:r>
            <a:r>
              <a:rPr lang="fi-FI" sz="2400" dirty="0"/>
              <a:t>			</a:t>
            </a:r>
            <a:r>
              <a:rPr lang="fi-FI" sz="2400" dirty="0" err="1"/>
              <a:t>gjorde</a:t>
            </a:r>
            <a:r>
              <a:rPr lang="fi-FI" sz="2400" dirty="0"/>
              <a:t>			</a:t>
            </a:r>
            <a:r>
              <a:rPr lang="fi-FI" sz="2400" dirty="0" err="1"/>
              <a:t>gjort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sitta</a:t>
            </a:r>
            <a:r>
              <a:rPr lang="fi-FI" sz="2400" dirty="0"/>
              <a:t>			</a:t>
            </a:r>
            <a:r>
              <a:rPr lang="fi-FI" sz="2400" dirty="0" err="1"/>
              <a:t>sitter</a:t>
            </a:r>
            <a:r>
              <a:rPr lang="fi-FI" sz="2400" dirty="0"/>
              <a:t>			</a:t>
            </a:r>
            <a:r>
              <a:rPr lang="fi-FI" sz="2400" dirty="0" err="1"/>
              <a:t>satt</a:t>
            </a:r>
            <a:r>
              <a:rPr lang="fi-FI" sz="2400" dirty="0"/>
              <a:t>			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7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Epäsäännölliset verbit ja johdosverbit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Preesens on verbin 2. muoto.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gör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Teen</a:t>
            </a:r>
            <a:r>
              <a:rPr lang="fi-FI" sz="2400" i="1" dirty="0"/>
              <a:t> läksyt.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b="1" dirty="0"/>
              <a:t>Imperfekti on verbin 3. muoto.</a:t>
            </a:r>
            <a:r>
              <a:rPr lang="fi-FI" sz="2400" dirty="0"/>
              <a:t>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gjorde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Tein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sz="2400" b="1" dirty="0"/>
              <a:t>Perfekti = </a:t>
            </a:r>
            <a:r>
              <a:rPr lang="fi-FI" sz="2400" b="1" dirty="0" err="1"/>
              <a:t>har</a:t>
            </a:r>
            <a:r>
              <a:rPr lang="fi-FI" sz="2400" b="1" dirty="0"/>
              <a:t> + 4. muoto.</a:t>
            </a:r>
            <a:r>
              <a:rPr lang="fi-FI" sz="2400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Olen tehnyt </a:t>
            </a:r>
            <a:r>
              <a:rPr lang="fi-FI" sz="2400" i="1" dirty="0"/>
              <a:t>läksyt.</a:t>
            </a:r>
          </a:p>
          <a:p>
            <a:pPr marL="0" indent="0">
              <a:buNone/>
            </a:pPr>
            <a:r>
              <a:rPr lang="fi-FI" sz="2400" b="1" dirty="0"/>
              <a:t>Pluskvamperfekti = </a:t>
            </a:r>
            <a:r>
              <a:rPr lang="fi-FI" sz="2400" b="1" dirty="0" err="1"/>
              <a:t>hade</a:t>
            </a:r>
            <a:r>
              <a:rPr lang="fi-FI" sz="2400" b="1" dirty="0"/>
              <a:t> + 4. muoto.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Olin tehnyt </a:t>
            </a:r>
            <a:r>
              <a:rPr lang="fi-FI" sz="2400" i="1" dirty="0"/>
              <a:t>läksyt.</a:t>
            </a:r>
          </a:p>
        </p:txBody>
      </p:sp>
    </p:spTree>
    <p:extLst>
      <p:ext uri="{BB962C8B-B14F-4D97-AF65-F5344CB8AC3E}">
        <p14:creationId xmlns:p14="http://schemas.microsoft.com/office/powerpoint/2010/main" val="24324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Epäsäännölliset verbit ja johdosverbit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Etuliitteen tai partikkelin avulla voi muodostaa uusia verbejä. Johdosverbin taivutus ei muutu.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stå</a:t>
            </a:r>
            <a:r>
              <a:rPr lang="fi-FI" sz="2400" b="1" dirty="0"/>
              <a:t>, </a:t>
            </a:r>
            <a:r>
              <a:rPr lang="fi-FI" sz="2400" b="1" dirty="0" err="1"/>
              <a:t>står</a:t>
            </a:r>
            <a:r>
              <a:rPr lang="fi-FI" sz="2400" b="1" dirty="0"/>
              <a:t>, </a:t>
            </a:r>
            <a:r>
              <a:rPr lang="fi-FI" sz="2400" b="1" dirty="0" err="1"/>
              <a:t>stod</a:t>
            </a:r>
            <a:r>
              <a:rPr lang="fi-FI" sz="2400" b="1" dirty="0"/>
              <a:t>, </a:t>
            </a:r>
            <a:r>
              <a:rPr lang="fi-FI" sz="2400" b="1" dirty="0" err="1"/>
              <a:t>stått</a:t>
            </a:r>
            <a:r>
              <a:rPr lang="fi-FI" sz="2400" dirty="0"/>
              <a:t>			seisoa</a:t>
            </a:r>
          </a:p>
          <a:p>
            <a:pPr marL="0" indent="0">
              <a:buNone/>
            </a:pPr>
            <a:r>
              <a:rPr lang="fi-FI" sz="2400" dirty="0" err="1"/>
              <a:t>för</a:t>
            </a:r>
            <a:r>
              <a:rPr lang="fi-FI" sz="2400" b="1" dirty="0" err="1"/>
              <a:t>stå</a:t>
            </a:r>
            <a:r>
              <a:rPr lang="fi-FI" sz="2400" dirty="0"/>
              <a:t>					ymmärtää</a:t>
            </a:r>
          </a:p>
          <a:p>
            <a:pPr marL="0" indent="0">
              <a:buNone/>
            </a:pPr>
            <a:r>
              <a:rPr lang="fi-FI" sz="2400" b="1" dirty="0"/>
              <a:t>se, </a:t>
            </a:r>
            <a:r>
              <a:rPr lang="fi-FI" sz="2400" b="1" dirty="0" err="1"/>
              <a:t>ser</a:t>
            </a:r>
            <a:r>
              <a:rPr lang="fi-FI" sz="2400" b="1" dirty="0"/>
              <a:t>, </a:t>
            </a:r>
            <a:r>
              <a:rPr lang="fi-FI" sz="2400" b="1" dirty="0" err="1"/>
              <a:t>såg</a:t>
            </a:r>
            <a:r>
              <a:rPr lang="fi-FI" sz="2400" b="1" dirty="0"/>
              <a:t>, </a:t>
            </a:r>
            <a:r>
              <a:rPr lang="fi-FI" sz="2400" b="1" dirty="0" err="1"/>
              <a:t>sett</a:t>
            </a:r>
            <a:r>
              <a:rPr lang="fi-FI" sz="2400" dirty="0"/>
              <a:t>			nähdä</a:t>
            </a:r>
          </a:p>
          <a:p>
            <a:pPr marL="0" indent="0">
              <a:buNone/>
            </a:pPr>
            <a:r>
              <a:rPr lang="fi-FI" sz="2400" b="1" dirty="0"/>
              <a:t>se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					näyttää </a:t>
            </a:r>
            <a:r>
              <a:rPr lang="fi-FI" sz="2400" dirty="0" err="1"/>
              <a:t>jltak</a:t>
            </a: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ta</a:t>
            </a:r>
            <a:r>
              <a:rPr lang="fi-FI" sz="2400" b="1" dirty="0"/>
              <a:t>, </a:t>
            </a:r>
            <a:r>
              <a:rPr lang="fi-FI" sz="2400" b="1" dirty="0" err="1"/>
              <a:t>tar</a:t>
            </a:r>
            <a:r>
              <a:rPr lang="fi-FI" sz="2400" b="1" dirty="0"/>
              <a:t>, </a:t>
            </a:r>
            <a:r>
              <a:rPr lang="fi-FI" sz="2400" b="1" dirty="0" err="1"/>
              <a:t>tog</a:t>
            </a:r>
            <a:r>
              <a:rPr lang="fi-FI" sz="2400" b="1" dirty="0"/>
              <a:t>, </a:t>
            </a:r>
            <a:r>
              <a:rPr lang="fi-FI" sz="2400" b="1" dirty="0" err="1"/>
              <a:t>tagit</a:t>
            </a:r>
            <a:r>
              <a:rPr lang="fi-FI" sz="2400" dirty="0"/>
              <a:t>			ottaa</a:t>
            </a:r>
          </a:p>
          <a:p>
            <a:pPr marL="0" indent="0">
              <a:buNone/>
            </a:pPr>
            <a:r>
              <a:rPr lang="fi-FI" sz="2400" dirty="0"/>
              <a:t>del</a:t>
            </a:r>
            <a:r>
              <a:rPr lang="fi-FI" sz="2400" b="1" dirty="0"/>
              <a:t>ta</a:t>
            </a:r>
            <a:r>
              <a:rPr lang="fi-FI" sz="2400" dirty="0"/>
              <a:t>					osallistua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1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1a Käännä ja taivuta verbit.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781665"/>
            <a:ext cx="4063738" cy="4395297"/>
          </a:xfrm>
        </p:spPr>
        <p:txBody>
          <a:bodyPr>
            <a:normAutofit fontScale="92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tulla </a:t>
            </a:r>
            <a:r>
              <a:rPr lang="fi-FI" dirty="0" err="1"/>
              <a:t>jksik</a:t>
            </a:r>
            <a:endParaRPr lang="fi-FI" dirty="0"/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tulla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olla, omistaa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olla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antaa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saada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ottaa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antaa, sallia, kuulostaa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tehdä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kävellä, mennä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495544" y="1781665"/>
            <a:ext cx="5858256" cy="4395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bli</a:t>
            </a:r>
            <a:r>
              <a:rPr lang="fi-FI" dirty="0"/>
              <a:t>, </a:t>
            </a:r>
            <a:r>
              <a:rPr lang="fi-FI" dirty="0" err="1"/>
              <a:t>blir</a:t>
            </a:r>
            <a:r>
              <a:rPr lang="fi-FI" dirty="0"/>
              <a:t>, </a:t>
            </a:r>
            <a:r>
              <a:rPr lang="fi-FI" dirty="0" err="1"/>
              <a:t>blev</a:t>
            </a:r>
            <a:r>
              <a:rPr lang="fi-FI" dirty="0"/>
              <a:t>, </a:t>
            </a:r>
            <a:r>
              <a:rPr lang="fi-FI" dirty="0" err="1"/>
              <a:t>blivit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komma</a:t>
            </a:r>
            <a:r>
              <a:rPr lang="fi-FI" dirty="0"/>
              <a:t>, </a:t>
            </a:r>
            <a:r>
              <a:rPr lang="fi-FI" dirty="0" err="1"/>
              <a:t>kommer</a:t>
            </a:r>
            <a:r>
              <a:rPr lang="fi-FI" dirty="0"/>
              <a:t>, </a:t>
            </a:r>
            <a:r>
              <a:rPr lang="fi-FI" dirty="0" err="1"/>
              <a:t>kom</a:t>
            </a:r>
            <a:r>
              <a:rPr lang="fi-FI" dirty="0"/>
              <a:t>, </a:t>
            </a:r>
            <a:r>
              <a:rPr lang="fi-FI" dirty="0" err="1"/>
              <a:t>kommit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ha, </a:t>
            </a:r>
            <a:r>
              <a:rPr lang="fi-FI" dirty="0" err="1"/>
              <a:t>har</a:t>
            </a:r>
            <a:r>
              <a:rPr lang="fi-FI" dirty="0"/>
              <a:t>, </a:t>
            </a:r>
            <a:r>
              <a:rPr lang="fi-FI" dirty="0" err="1"/>
              <a:t>hade</a:t>
            </a:r>
            <a:r>
              <a:rPr lang="fi-FI" dirty="0"/>
              <a:t>, </a:t>
            </a:r>
            <a:r>
              <a:rPr lang="fi-FI" dirty="0" err="1"/>
              <a:t>haft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vara, </a:t>
            </a:r>
            <a:r>
              <a:rPr lang="fi-FI" dirty="0" err="1"/>
              <a:t>är</a:t>
            </a:r>
            <a:r>
              <a:rPr lang="fi-FI" dirty="0"/>
              <a:t>, </a:t>
            </a:r>
            <a:r>
              <a:rPr lang="fi-FI" dirty="0" err="1"/>
              <a:t>var</a:t>
            </a:r>
            <a:r>
              <a:rPr lang="fi-FI" dirty="0"/>
              <a:t>, varit</a:t>
            </a:r>
          </a:p>
          <a:p>
            <a:pPr marL="0" indent="0">
              <a:buNone/>
            </a:pPr>
            <a:r>
              <a:rPr lang="fi-FI" dirty="0" err="1"/>
              <a:t>ge</a:t>
            </a:r>
            <a:r>
              <a:rPr lang="fi-FI" dirty="0"/>
              <a:t>, </a:t>
            </a:r>
            <a:r>
              <a:rPr lang="fi-FI" dirty="0" err="1"/>
              <a:t>ger</a:t>
            </a:r>
            <a:r>
              <a:rPr lang="fi-FI" dirty="0"/>
              <a:t>, </a:t>
            </a:r>
            <a:r>
              <a:rPr lang="fi-FI" dirty="0" err="1"/>
              <a:t>gav</a:t>
            </a:r>
            <a:r>
              <a:rPr lang="fi-FI" dirty="0"/>
              <a:t>, </a:t>
            </a:r>
            <a:r>
              <a:rPr lang="fi-FI" dirty="0" err="1"/>
              <a:t>gett</a:t>
            </a:r>
            <a:r>
              <a:rPr lang="fi-FI" dirty="0"/>
              <a:t>/</a:t>
            </a:r>
            <a:r>
              <a:rPr lang="fi-FI" dirty="0" err="1"/>
              <a:t>givit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få</a:t>
            </a:r>
            <a:r>
              <a:rPr lang="fi-FI" dirty="0"/>
              <a:t>, </a:t>
            </a:r>
            <a:r>
              <a:rPr lang="fi-FI" dirty="0" err="1"/>
              <a:t>får</a:t>
            </a:r>
            <a:r>
              <a:rPr lang="fi-FI" dirty="0"/>
              <a:t>, </a:t>
            </a:r>
            <a:r>
              <a:rPr lang="fi-FI" dirty="0" err="1"/>
              <a:t>fick</a:t>
            </a:r>
            <a:r>
              <a:rPr lang="fi-FI" dirty="0"/>
              <a:t>, </a:t>
            </a:r>
            <a:r>
              <a:rPr lang="fi-FI" dirty="0" err="1"/>
              <a:t>fått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ta</a:t>
            </a:r>
            <a:r>
              <a:rPr lang="fi-FI" dirty="0"/>
              <a:t>, </a:t>
            </a:r>
            <a:r>
              <a:rPr lang="fi-FI" dirty="0" err="1"/>
              <a:t>tar</a:t>
            </a:r>
            <a:r>
              <a:rPr lang="fi-FI" dirty="0"/>
              <a:t>, </a:t>
            </a:r>
            <a:r>
              <a:rPr lang="fi-FI" dirty="0" err="1"/>
              <a:t>tog</a:t>
            </a:r>
            <a:r>
              <a:rPr lang="fi-FI" dirty="0"/>
              <a:t>, </a:t>
            </a:r>
            <a:r>
              <a:rPr lang="fi-FI" dirty="0" err="1"/>
              <a:t>tagit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låta</a:t>
            </a:r>
            <a:r>
              <a:rPr lang="fi-FI" dirty="0"/>
              <a:t>, </a:t>
            </a:r>
            <a:r>
              <a:rPr lang="fi-FI" dirty="0" err="1"/>
              <a:t>låter</a:t>
            </a:r>
            <a:r>
              <a:rPr lang="fi-FI" dirty="0"/>
              <a:t>, </a:t>
            </a:r>
            <a:r>
              <a:rPr lang="fi-FI" dirty="0" err="1"/>
              <a:t>lät</a:t>
            </a:r>
            <a:r>
              <a:rPr lang="fi-FI" dirty="0"/>
              <a:t>, </a:t>
            </a:r>
            <a:r>
              <a:rPr lang="fi-FI" dirty="0" err="1"/>
              <a:t>låtit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göra</a:t>
            </a:r>
            <a:r>
              <a:rPr lang="fi-FI" dirty="0"/>
              <a:t>, </a:t>
            </a:r>
            <a:r>
              <a:rPr lang="fi-FI" dirty="0" err="1"/>
              <a:t>gör</a:t>
            </a:r>
            <a:r>
              <a:rPr lang="fi-FI" dirty="0"/>
              <a:t>, </a:t>
            </a:r>
            <a:r>
              <a:rPr lang="fi-FI" dirty="0" err="1"/>
              <a:t>gjorde</a:t>
            </a:r>
            <a:r>
              <a:rPr lang="fi-FI" dirty="0"/>
              <a:t>, </a:t>
            </a:r>
            <a:r>
              <a:rPr lang="fi-FI" dirty="0" err="1"/>
              <a:t>gjort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gå</a:t>
            </a:r>
            <a:r>
              <a:rPr lang="fi-FI" dirty="0"/>
              <a:t>, </a:t>
            </a:r>
            <a:r>
              <a:rPr lang="fi-FI" dirty="0" err="1"/>
              <a:t>går</a:t>
            </a:r>
            <a:r>
              <a:rPr lang="fi-FI" dirty="0"/>
              <a:t>, </a:t>
            </a:r>
            <a:r>
              <a:rPr lang="fi-FI" dirty="0" err="1"/>
              <a:t>gick</a:t>
            </a:r>
            <a:r>
              <a:rPr lang="fi-FI" dirty="0"/>
              <a:t>, </a:t>
            </a:r>
            <a:r>
              <a:rPr lang="fi-FI" dirty="0" err="1"/>
              <a:t>gått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1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1b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Hän tuli iloiseksi.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Milloin tulitte kotiin?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Meillä oli kiire.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Eilen emme olleet koulussa.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Hän antoi minulle rahaa.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Minä olen saanut kirjeen.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Kuka otti minun laukkuni?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Tämä kuulostaa hyvältä.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Mitä he olivat tehneet?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Mennäänkö elokuviin?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42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blev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vi </a:t>
            </a:r>
            <a:r>
              <a:rPr lang="fi-FI" sz="2400" dirty="0" err="1"/>
              <a:t>inte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gav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fått</a:t>
            </a:r>
            <a:r>
              <a:rPr lang="fi-FI" sz="2400" dirty="0"/>
              <a:t> ett </a:t>
            </a:r>
            <a:r>
              <a:rPr lang="fi-FI" sz="2400" dirty="0" err="1"/>
              <a:t>brev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tog</a:t>
            </a:r>
            <a:r>
              <a:rPr lang="fi-FI" sz="2400" dirty="0"/>
              <a:t> 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de </a:t>
            </a:r>
            <a:r>
              <a:rPr lang="fi-FI" sz="2400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Ska</a:t>
            </a:r>
            <a:r>
              <a:rPr lang="fi-FI" sz="2400" dirty="0"/>
              <a:t> vi </a:t>
            </a:r>
            <a:r>
              <a:rPr lang="fi-FI" sz="2400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3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1c Käännä ja taivuta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juoda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olla nimeltään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nähdä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istua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kirjoittaa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nukkua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seisoa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sanoa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tietää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syödä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5633" y="1825625"/>
            <a:ext cx="634816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dricka</a:t>
            </a:r>
            <a:r>
              <a:rPr lang="fi-FI" sz="2400" dirty="0"/>
              <a:t>, </a:t>
            </a: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heta</a:t>
            </a:r>
            <a:r>
              <a:rPr lang="fi-FI" sz="2400" dirty="0"/>
              <a:t>, </a:t>
            </a:r>
            <a:r>
              <a:rPr lang="fi-FI" sz="2400" dirty="0" err="1"/>
              <a:t>heter</a:t>
            </a:r>
            <a:r>
              <a:rPr lang="fi-FI" sz="2400" dirty="0"/>
              <a:t>, </a:t>
            </a:r>
            <a:r>
              <a:rPr lang="fi-FI" sz="2400" dirty="0" err="1"/>
              <a:t>hette</a:t>
            </a:r>
            <a:r>
              <a:rPr lang="fi-FI" sz="2400" dirty="0"/>
              <a:t>, </a:t>
            </a:r>
            <a:r>
              <a:rPr lang="fi-FI" sz="2400" dirty="0" err="1"/>
              <a:t>hetat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se, </a:t>
            </a:r>
            <a:r>
              <a:rPr lang="fi-FI" sz="2400" dirty="0" err="1"/>
              <a:t>ser</a:t>
            </a:r>
            <a:r>
              <a:rPr lang="fi-FI" sz="2400" dirty="0"/>
              <a:t>, </a:t>
            </a:r>
            <a:r>
              <a:rPr lang="fi-FI" sz="2400" dirty="0" err="1"/>
              <a:t>såg</a:t>
            </a:r>
            <a:r>
              <a:rPr lang="fi-FI" sz="2400" dirty="0"/>
              <a:t>, </a:t>
            </a:r>
            <a:r>
              <a:rPr lang="fi-FI" sz="2400" dirty="0" err="1"/>
              <a:t>sett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sitta</a:t>
            </a:r>
            <a:r>
              <a:rPr lang="fi-FI" sz="2400" dirty="0"/>
              <a:t>, </a:t>
            </a:r>
            <a:r>
              <a:rPr lang="fi-FI" sz="2400" dirty="0" err="1"/>
              <a:t>sitter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, 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skriva</a:t>
            </a:r>
            <a:r>
              <a:rPr lang="fi-FI" sz="2400" dirty="0"/>
              <a:t>, </a:t>
            </a:r>
            <a:r>
              <a:rPr lang="fi-FI" sz="2400" dirty="0" err="1"/>
              <a:t>skriver</a:t>
            </a:r>
            <a:r>
              <a:rPr lang="fi-FI" sz="2400" dirty="0"/>
              <a:t>, </a:t>
            </a:r>
            <a:r>
              <a:rPr lang="fi-FI" sz="2400" dirty="0" err="1"/>
              <a:t>skrev</a:t>
            </a:r>
            <a:r>
              <a:rPr lang="fi-FI" sz="2400" dirty="0"/>
              <a:t>, </a:t>
            </a:r>
            <a:r>
              <a:rPr lang="fi-FI" sz="2400" dirty="0" err="1"/>
              <a:t>skrivit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sova</a:t>
            </a:r>
            <a:r>
              <a:rPr lang="fi-FI" sz="2400" dirty="0"/>
              <a:t>, </a:t>
            </a:r>
            <a:r>
              <a:rPr lang="fi-FI" sz="2400" dirty="0" err="1"/>
              <a:t>sover</a:t>
            </a:r>
            <a:r>
              <a:rPr lang="fi-FI" sz="2400" dirty="0"/>
              <a:t>, </a:t>
            </a:r>
            <a:r>
              <a:rPr lang="fi-FI" sz="2400" dirty="0" err="1"/>
              <a:t>sov</a:t>
            </a:r>
            <a:r>
              <a:rPr lang="fi-FI" sz="2400" dirty="0"/>
              <a:t>, sovit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stå</a:t>
            </a:r>
            <a:r>
              <a:rPr lang="fi-FI" sz="2400" dirty="0"/>
              <a:t>, </a:t>
            </a:r>
            <a:r>
              <a:rPr lang="fi-FI" sz="2400" dirty="0" err="1"/>
              <a:t>står</a:t>
            </a:r>
            <a:r>
              <a:rPr lang="fi-FI" sz="2400" dirty="0"/>
              <a:t>, </a:t>
            </a:r>
            <a:r>
              <a:rPr lang="fi-FI" sz="2400" dirty="0" err="1"/>
              <a:t>stod</a:t>
            </a:r>
            <a:r>
              <a:rPr lang="fi-FI" sz="2400" dirty="0"/>
              <a:t>, </a:t>
            </a:r>
            <a:r>
              <a:rPr lang="fi-FI" sz="2400" dirty="0" err="1"/>
              <a:t>stått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säga</a:t>
            </a:r>
            <a:r>
              <a:rPr lang="fi-FI" sz="2400" dirty="0"/>
              <a:t>, </a:t>
            </a:r>
            <a:r>
              <a:rPr lang="fi-FI" sz="2400" dirty="0" err="1"/>
              <a:t>säger</a:t>
            </a:r>
            <a:r>
              <a:rPr lang="fi-FI" sz="2400" dirty="0"/>
              <a:t>, sade, </a:t>
            </a:r>
            <a:r>
              <a:rPr lang="fi-FI" sz="2400" dirty="0" err="1"/>
              <a:t>sagt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veta</a:t>
            </a:r>
            <a:r>
              <a:rPr lang="fi-FI" sz="2400" dirty="0"/>
              <a:t>, </a:t>
            </a:r>
            <a:r>
              <a:rPr lang="fi-FI" sz="2400" dirty="0" err="1"/>
              <a:t>vet</a:t>
            </a:r>
            <a:r>
              <a:rPr lang="fi-FI" sz="2400" dirty="0"/>
              <a:t>, </a:t>
            </a:r>
            <a:r>
              <a:rPr lang="fi-FI" sz="2400" dirty="0" err="1"/>
              <a:t>visste</a:t>
            </a:r>
            <a:r>
              <a:rPr lang="fi-FI" sz="2400" dirty="0"/>
              <a:t>, </a:t>
            </a:r>
            <a:r>
              <a:rPr lang="fi-FI" sz="2400" dirty="0" err="1"/>
              <a:t>vetat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äta</a:t>
            </a:r>
            <a:r>
              <a:rPr lang="fi-FI" sz="2400" dirty="0"/>
              <a:t>, </a:t>
            </a:r>
            <a:r>
              <a:rPr lang="fi-FI" sz="2400" dirty="0" err="1"/>
              <a:t>äter</a:t>
            </a:r>
            <a:r>
              <a:rPr lang="fi-FI" sz="2400" dirty="0"/>
              <a:t>, </a:t>
            </a:r>
            <a:r>
              <a:rPr lang="fi-FI" sz="2400" dirty="0" err="1"/>
              <a:t>åt</a:t>
            </a:r>
            <a:r>
              <a:rPr lang="fi-FI" sz="2400" dirty="0"/>
              <a:t>, </a:t>
            </a:r>
            <a:r>
              <a:rPr lang="fi-FI" sz="2400" dirty="0" err="1"/>
              <a:t>ätit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32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1d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En juo kahvia.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Näimme hyvän elokuvan.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Mikä elokuva oli nimeltään?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Oletteko istuneet täällä koko ajan?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Kuka on kirjoittanut tuon kirjan?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Oletko nukkunut hyvin?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Mitä sinä sanoit?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Sitä emme tienneet.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Joko olette syöneet?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 seisoivat ulkona.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14301" y="1825625"/>
            <a:ext cx="53394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dricker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såg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hette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suttit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skrivit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sovit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sade du?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visste</a:t>
            </a:r>
            <a:r>
              <a:rPr lang="fi-FI" sz="2400" dirty="0"/>
              <a:t> vi </a:t>
            </a:r>
            <a:r>
              <a:rPr lang="fi-FI" sz="2400" dirty="0" err="1"/>
              <a:t>inte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ätit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dirty="0" err="1"/>
              <a:t>stod</a:t>
            </a:r>
            <a:r>
              <a:rPr lang="fi-FI" sz="2400" dirty="0"/>
              <a:t>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2a Taivuta ja suomenna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3677239" cy="44862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be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bjuda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dö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hålla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le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ligga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ljuga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stiga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sälja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33913" y="1690688"/>
            <a:ext cx="6498996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ber</a:t>
            </a:r>
            <a:r>
              <a:rPr lang="fi-FI" sz="2400" dirty="0"/>
              <a:t>, </a:t>
            </a:r>
            <a:r>
              <a:rPr lang="fi-FI" sz="2400" dirty="0" err="1"/>
              <a:t>bad</a:t>
            </a:r>
            <a:r>
              <a:rPr lang="fi-FI" sz="2400" dirty="0"/>
              <a:t>, </a:t>
            </a:r>
            <a:r>
              <a:rPr lang="fi-FI" sz="2400" dirty="0" err="1"/>
              <a:t>bett</a:t>
            </a:r>
            <a:r>
              <a:rPr lang="fi-FI" sz="2400" dirty="0"/>
              <a:t>		pyytää, rukoilla</a:t>
            </a:r>
          </a:p>
          <a:p>
            <a:pPr marL="0" indent="0"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tarjota</a:t>
            </a:r>
          </a:p>
          <a:p>
            <a:pPr marL="0" indent="0">
              <a:buNone/>
            </a:pPr>
            <a:r>
              <a:rPr lang="fi-FI" sz="2400" dirty="0" err="1"/>
              <a:t>dör</a:t>
            </a:r>
            <a:r>
              <a:rPr lang="fi-FI" sz="2400" dirty="0"/>
              <a:t>, </a:t>
            </a:r>
            <a:r>
              <a:rPr lang="fi-FI" sz="2400" dirty="0" err="1"/>
              <a:t>dog</a:t>
            </a:r>
            <a:r>
              <a:rPr lang="fi-FI" sz="2400" dirty="0"/>
              <a:t>, </a:t>
            </a:r>
            <a:r>
              <a:rPr lang="fi-FI" sz="2400" dirty="0" err="1"/>
              <a:t>dött</a:t>
            </a:r>
            <a:r>
              <a:rPr lang="fi-FI" sz="2400" dirty="0"/>
              <a:t>		kuolla</a:t>
            </a:r>
          </a:p>
          <a:p>
            <a:pPr marL="0" indent="0">
              <a:buNone/>
            </a:pPr>
            <a:r>
              <a:rPr lang="fi-FI" sz="2400" dirty="0" err="1"/>
              <a:t>håller</a:t>
            </a:r>
            <a:r>
              <a:rPr lang="fi-FI" sz="2400" dirty="0"/>
              <a:t>, </a:t>
            </a:r>
            <a:r>
              <a:rPr lang="fi-FI" sz="2400" dirty="0" err="1"/>
              <a:t>höll</a:t>
            </a:r>
            <a:r>
              <a:rPr lang="fi-FI" sz="2400" dirty="0"/>
              <a:t>, </a:t>
            </a:r>
            <a:r>
              <a:rPr lang="fi-FI" sz="2400" dirty="0" err="1"/>
              <a:t>hållit</a:t>
            </a:r>
            <a:r>
              <a:rPr lang="fi-FI" sz="2400" dirty="0"/>
              <a:t>	pitää</a:t>
            </a:r>
          </a:p>
          <a:p>
            <a:pPr marL="0" indent="0">
              <a:buNone/>
            </a:pPr>
            <a:r>
              <a:rPr lang="fi-FI" sz="2400" dirty="0" err="1"/>
              <a:t>ler</a:t>
            </a:r>
            <a:r>
              <a:rPr lang="fi-FI" sz="2400" dirty="0"/>
              <a:t>, </a:t>
            </a:r>
            <a:r>
              <a:rPr lang="fi-FI" sz="2400" dirty="0" err="1"/>
              <a:t>log</a:t>
            </a:r>
            <a:r>
              <a:rPr lang="fi-FI" sz="2400" dirty="0"/>
              <a:t>, </a:t>
            </a:r>
            <a:r>
              <a:rPr lang="fi-FI" sz="2400" dirty="0" err="1"/>
              <a:t>lett</a:t>
            </a:r>
            <a:r>
              <a:rPr lang="fi-FI" sz="2400" dirty="0"/>
              <a:t>		hymyillä</a:t>
            </a:r>
          </a:p>
          <a:p>
            <a:pPr marL="0" indent="0"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maata, olla, sijaita</a:t>
            </a:r>
          </a:p>
          <a:p>
            <a:pPr marL="0" indent="0">
              <a:buNone/>
            </a:pPr>
            <a:r>
              <a:rPr lang="fi-FI" sz="2400" dirty="0" err="1"/>
              <a:t>ljuger</a:t>
            </a:r>
            <a:r>
              <a:rPr lang="fi-FI" sz="2400" dirty="0"/>
              <a:t>, </a:t>
            </a:r>
            <a:r>
              <a:rPr lang="fi-FI" sz="2400" dirty="0" err="1"/>
              <a:t>ljög</a:t>
            </a:r>
            <a:r>
              <a:rPr lang="fi-FI" sz="2400" dirty="0"/>
              <a:t>, </a:t>
            </a:r>
            <a:r>
              <a:rPr lang="fi-FI" sz="2400" dirty="0" err="1"/>
              <a:t>ljugit</a:t>
            </a:r>
            <a:r>
              <a:rPr lang="fi-FI" sz="2400" dirty="0"/>
              <a:t>	valehdella</a:t>
            </a:r>
          </a:p>
          <a:p>
            <a:pPr marL="0" indent="0">
              <a:buNone/>
            </a:pPr>
            <a:r>
              <a:rPr lang="fi-FI" sz="2400" dirty="0" err="1"/>
              <a:t>stiger</a:t>
            </a:r>
            <a:r>
              <a:rPr lang="fi-FI" sz="2400" dirty="0"/>
              <a:t>, </a:t>
            </a:r>
            <a:r>
              <a:rPr lang="fi-FI" sz="2400" dirty="0" err="1"/>
              <a:t>steg</a:t>
            </a:r>
            <a:r>
              <a:rPr lang="fi-FI" sz="2400" dirty="0"/>
              <a:t>, </a:t>
            </a:r>
            <a:r>
              <a:rPr lang="fi-FI" sz="2400" dirty="0" err="1"/>
              <a:t>stigit</a:t>
            </a:r>
            <a:r>
              <a:rPr lang="fi-FI" sz="2400" dirty="0"/>
              <a:t>	nousta, astua</a:t>
            </a:r>
          </a:p>
          <a:p>
            <a:pPr marL="0" indent="0">
              <a:buNone/>
            </a:pPr>
            <a:r>
              <a:rPr lang="fi-FI" sz="2400" dirty="0" err="1"/>
              <a:t>säljer</a:t>
            </a:r>
            <a:r>
              <a:rPr lang="fi-FI" sz="2400" dirty="0"/>
              <a:t>, </a:t>
            </a:r>
            <a:r>
              <a:rPr lang="fi-FI" sz="2400" dirty="0" err="1"/>
              <a:t>sålde</a:t>
            </a:r>
            <a:r>
              <a:rPr lang="fi-FI" sz="2400" dirty="0"/>
              <a:t>, </a:t>
            </a:r>
            <a:r>
              <a:rPr lang="fi-FI" sz="2400" dirty="0" err="1"/>
              <a:t>sålt</a:t>
            </a:r>
            <a:r>
              <a:rPr lang="fi-FI" sz="2400" dirty="0"/>
              <a:t>	myydä</a:t>
            </a:r>
          </a:p>
          <a:p>
            <a:pPr marL="0" indent="0">
              <a:buNone/>
            </a:pPr>
            <a:r>
              <a:rPr lang="fi-FI" sz="2400" dirty="0" err="1"/>
              <a:t>väljer</a:t>
            </a:r>
            <a:r>
              <a:rPr lang="fi-FI" sz="2400" dirty="0"/>
              <a:t>, </a:t>
            </a:r>
            <a:r>
              <a:rPr lang="fi-FI" sz="2400" dirty="0" err="1"/>
              <a:t>valde</a:t>
            </a:r>
            <a:r>
              <a:rPr lang="fi-FI" sz="2400" dirty="0"/>
              <a:t>, </a:t>
            </a:r>
            <a:r>
              <a:rPr lang="fi-FI" sz="2400" dirty="0" err="1"/>
              <a:t>valt</a:t>
            </a:r>
            <a:r>
              <a:rPr lang="fi-FI" sz="2400" dirty="0"/>
              <a:t>	valita</a:t>
            </a:r>
          </a:p>
        </p:txBody>
      </p:sp>
    </p:spTree>
    <p:extLst>
      <p:ext uri="{BB962C8B-B14F-4D97-AF65-F5344CB8AC3E}">
        <p14:creationId xmlns:p14="http://schemas.microsoft.com/office/powerpoint/2010/main" val="1839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957</Words>
  <Application>Microsoft Office PowerPoint</Application>
  <PresentationFormat>Laajakuva</PresentationFormat>
  <Paragraphs>270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 Epäsäännölliset verbit ja johdosverbit </vt:lpstr>
      <vt:lpstr> Epäsäännölliset verbit ja johdosverbit </vt:lpstr>
      <vt:lpstr> Epäsäännölliset verbit ja johdosverbit </vt:lpstr>
      <vt:lpstr>1a Käännä ja taivuta verbit.</vt:lpstr>
      <vt:lpstr>1b Käännä.</vt:lpstr>
      <vt:lpstr>1c Käännä ja taivuta verbit.</vt:lpstr>
      <vt:lpstr>1d Käännä.</vt:lpstr>
      <vt:lpstr>2a Taivuta ja suomenna verbit.</vt:lpstr>
      <vt:lpstr>2b Täydennä.</vt:lpstr>
      <vt:lpstr>3a Suomenna.</vt:lpstr>
      <vt:lpstr>3b Suomenna.</vt:lpstr>
      <vt:lpstr>4a Taivuta ja suomenna.</vt:lpstr>
      <vt:lpstr>4b Täydennä.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4 grammatik</dc:title>
  <dc:creator>Salonen Anssi</dc:creator>
  <cp:lastModifiedBy>Valkama Anu</cp:lastModifiedBy>
  <cp:revision>26</cp:revision>
  <dcterms:created xsi:type="dcterms:W3CDTF">2017-02-25T10:08:12Z</dcterms:created>
  <dcterms:modified xsi:type="dcterms:W3CDTF">2017-08-28T09:25:54Z</dcterms:modified>
</cp:coreProperties>
</file>