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34" autoAdjust="0"/>
    <p:restoredTop sz="94660"/>
  </p:normalViewPr>
  <p:slideViewPr>
    <p:cSldViewPr snapToGrid="0">
      <p:cViewPr varScale="1">
        <p:scale>
          <a:sx n="74" d="100"/>
          <a:sy n="74" d="100"/>
        </p:scale>
        <p:origin x="2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1728-0881-4D48-B7A7-5D34395E8EF1}" type="datetimeFigureOut">
              <a:rPr lang="fi-FI" smtClean="0"/>
              <a:t>29.11.2016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1396-F09B-4752-9A88-63BDEEBA61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2808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1728-0881-4D48-B7A7-5D34395E8EF1}" type="datetimeFigureOut">
              <a:rPr lang="fi-FI" smtClean="0"/>
              <a:t>29.11.2016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1396-F09B-4752-9A88-63BDEEBA61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5911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1728-0881-4D48-B7A7-5D34395E8EF1}" type="datetimeFigureOut">
              <a:rPr lang="fi-FI" smtClean="0"/>
              <a:t>29.11.2016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1396-F09B-4752-9A88-63BDEEBA61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255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1728-0881-4D48-B7A7-5D34395E8EF1}" type="datetimeFigureOut">
              <a:rPr lang="fi-FI" smtClean="0"/>
              <a:t>29.11.2016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1396-F09B-4752-9A88-63BDEEBA61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2167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1728-0881-4D48-B7A7-5D34395E8EF1}" type="datetimeFigureOut">
              <a:rPr lang="fi-FI" smtClean="0"/>
              <a:t>29.11.2016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1396-F09B-4752-9A88-63BDEEBA61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4826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1728-0881-4D48-B7A7-5D34395E8EF1}" type="datetimeFigureOut">
              <a:rPr lang="fi-FI" smtClean="0"/>
              <a:t>29.11.2016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1396-F09B-4752-9A88-63BDEEBA61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07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1728-0881-4D48-B7A7-5D34395E8EF1}" type="datetimeFigureOut">
              <a:rPr lang="fi-FI" smtClean="0"/>
              <a:t>29.11.2016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1396-F09B-4752-9A88-63BDEEBA61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3050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1728-0881-4D48-B7A7-5D34395E8EF1}" type="datetimeFigureOut">
              <a:rPr lang="fi-FI" smtClean="0"/>
              <a:t>29.11.2016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1396-F09B-4752-9A88-63BDEEBA61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9499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1728-0881-4D48-B7A7-5D34395E8EF1}" type="datetimeFigureOut">
              <a:rPr lang="fi-FI" smtClean="0"/>
              <a:t>29.11.2016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1396-F09B-4752-9A88-63BDEEBA61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2180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1728-0881-4D48-B7A7-5D34395E8EF1}" type="datetimeFigureOut">
              <a:rPr lang="fi-FI" smtClean="0"/>
              <a:t>29.11.2016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1396-F09B-4752-9A88-63BDEEBA61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090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1728-0881-4D48-B7A7-5D34395E8EF1}" type="datetimeFigureOut">
              <a:rPr lang="fi-FI" smtClean="0"/>
              <a:t>29.11.2016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1396-F09B-4752-9A88-63BDEEBA61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2487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51728-0881-4D48-B7A7-5D34395E8EF1}" type="datetimeFigureOut">
              <a:rPr lang="fi-FI" smtClean="0"/>
              <a:t>29.11.2016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31396-F09B-4752-9A88-63BDEEBA61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1941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North Korean </a:t>
            </a:r>
            <a:r>
              <a:rPr lang="fi-FI" dirty="0" err="1" smtClean="0"/>
              <a:t>invasion</a:t>
            </a:r>
            <a:r>
              <a:rPr lang="fi-FI" dirty="0" smtClean="0"/>
              <a:t> of South Korea, 1950</a:t>
            </a:r>
            <a:br>
              <a:rPr lang="fi-FI" dirty="0" smtClean="0"/>
            </a:br>
            <a:r>
              <a:rPr lang="fi-FI" sz="2800" dirty="0" err="1" smtClean="0"/>
              <a:t>Backround</a:t>
            </a:r>
            <a:r>
              <a:rPr lang="fi-FI" sz="2800" dirty="0" smtClean="0"/>
              <a:t> and </a:t>
            </a:r>
            <a:r>
              <a:rPr lang="fi-FI" sz="2800" dirty="0" err="1" smtClean="0"/>
              <a:t>reasons</a:t>
            </a:r>
            <a:endParaRPr lang="fi-FI" sz="280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>
          <a:xfrm>
            <a:off x="270456" y="1681163"/>
            <a:ext cx="5727119" cy="644993"/>
          </a:xfrm>
        </p:spPr>
        <p:txBody>
          <a:bodyPr/>
          <a:lstStyle/>
          <a:p>
            <a:r>
              <a:rPr lang="fi-FI" dirty="0" err="1" smtClean="0"/>
              <a:t>Soviet</a:t>
            </a:r>
            <a:r>
              <a:rPr lang="fi-FI" dirty="0" smtClean="0"/>
              <a:t> </a:t>
            </a:r>
            <a:r>
              <a:rPr lang="fi-FI" dirty="0" err="1" smtClean="0"/>
              <a:t>occupation</a:t>
            </a:r>
            <a:r>
              <a:rPr lang="fi-FI" dirty="0" smtClean="0"/>
              <a:t> in </a:t>
            </a:r>
            <a:r>
              <a:rPr lang="fi-FI" dirty="0" err="1"/>
              <a:t>n</a:t>
            </a:r>
            <a:r>
              <a:rPr lang="fi-FI" dirty="0" err="1" smtClean="0"/>
              <a:t>orthern</a:t>
            </a:r>
            <a:r>
              <a:rPr lang="fi-FI" dirty="0" smtClean="0"/>
              <a:t> Korea 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>
          <a:xfrm>
            <a:off x="62535" y="2480015"/>
            <a:ext cx="5157787" cy="3684588"/>
          </a:xfrm>
        </p:spPr>
        <p:txBody>
          <a:bodyPr>
            <a:normAutofit fontScale="92500" lnSpcReduction="20000"/>
          </a:bodyPr>
          <a:lstStyle/>
          <a:p>
            <a:r>
              <a:rPr lang="fi-FI" dirty="0" err="1" smtClean="0"/>
              <a:t>Soviet</a:t>
            </a:r>
            <a:r>
              <a:rPr lang="fi-FI" dirty="0" smtClean="0"/>
              <a:t> </a:t>
            </a:r>
            <a:r>
              <a:rPr lang="fi-FI" dirty="0" err="1" smtClean="0"/>
              <a:t>troops</a:t>
            </a:r>
            <a:r>
              <a:rPr lang="fi-FI" dirty="0" smtClean="0"/>
              <a:t> </a:t>
            </a:r>
            <a:r>
              <a:rPr lang="fi-FI" dirty="0" err="1" smtClean="0"/>
              <a:t>entered</a:t>
            </a:r>
            <a:r>
              <a:rPr lang="fi-FI" dirty="0" smtClean="0"/>
              <a:t> on 12 </a:t>
            </a:r>
            <a:r>
              <a:rPr lang="fi-FI" dirty="0" err="1" smtClean="0"/>
              <a:t>Aug</a:t>
            </a:r>
            <a:r>
              <a:rPr lang="fi-FI" dirty="0" smtClean="0"/>
              <a:t> </a:t>
            </a:r>
            <a:r>
              <a:rPr lang="fi-FI" dirty="0" smtClean="0"/>
              <a:t>1945 (</a:t>
            </a:r>
            <a:r>
              <a:rPr lang="fi-FI" dirty="0" err="1" smtClean="0"/>
              <a:t>after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Japanese</a:t>
            </a:r>
            <a:r>
              <a:rPr lang="fi-FI" dirty="0" smtClean="0"/>
              <a:t> </a:t>
            </a:r>
            <a:r>
              <a:rPr lang="fi-FI" dirty="0" err="1" smtClean="0"/>
              <a:t>annexation</a:t>
            </a:r>
            <a:r>
              <a:rPr lang="fi-FI" dirty="0" smtClean="0"/>
              <a:t> </a:t>
            </a:r>
            <a:r>
              <a:rPr lang="fi-FI" dirty="0" err="1" smtClean="0"/>
              <a:t>ended</a:t>
            </a:r>
            <a:r>
              <a:rPr lang="fi-FI" dirty="0" smtClean="0"/>
              <a:t>)</a:t>
            </a:r>
            <a:endParaRPr lang="fi-FI" dirty="0" smtClean="0"/>
          </a:p>
          <a:p>
            <a:r>
              <a:rPr lang="fi-FI" dirty="0" smtClean="0"/>
              <a:t>A </a:t>
            </a:r>
            <a:r>
              <a:rPr lang="fi-FI" dirty="0" err="1" smtClean="0"/>
              <a:t>Soviet</a:t>
            </a:r>
            <a:r>
              <a:rPr lang="fi-FI" dirty="0" smtClean="0"/>
              <a:t> </a:t>
            </a:r>
            <a:r>
              <a:rPr lang="fi-FI" dirty="0" err="1" smtClean="0"/>
              <a:t>military</a:t>
            </a:r>
            <a:r>
              <a:rPr lang="fi-FI" dirty="0" smtClean="0"/>
              <a:t> </a:t>
            </a:r>
            <a:r>
              <a:rPr lang="fi-FI" dirty="0" err="1" smtClean="0"/>
              <a:t>occupation</a:t>
            </a:r>
            <a:r>
              <a:rPr lang="fi-FI" dirty="0" smtClean="0"/>
              <a:t> in North of </a:t>
            </a:r>
            <a:r>
              <a:rPr lang="fi-FI" dirty="0" err="1" smtClean="0"/>
              <a:t>the</a:t>
            </a:r>
            <a:r>
              <a:rPr lang="fi-FI" dirty="0" smtClean="0"/>
              <a:t> 38th </a:t>
            </a:r>
            <a:r>
              <a:rPr lang="fi-FI" dirty="0" err="1" smtClean="0"/>
              <a:t>parallel</a:t>
            </a:r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The </a:t>
            </a:r>
            <a:r>
              <a:rPr lang="fi-FI" dirty="0" err="1" smtClean="0"/>
              <a:t>Democratic</a:t>
            </a:r>
            <a:r>
              <a:rPr lang="fi-FI" dirty="0" smtClean="0"/>
              <a:t> </a:t>
            </a:r>
            <a:r>
              <a:rPr lang="fi-FI" dirty="0" err="1" smtClean="0"/>
              <a:t>People’s</a:t>
            </a:r>
            <a:r>
              <a:rPr lang="fi-FI" dirty="0" smtClean="0"/>
              <a:t> </a:t>
            </a:r>
            <a:r>
              <a:rPr lang="fi-FI" dirty="0" err="1" smtClean="0"/>
              <a:t>Republic</a:t>
            </a:r>
            <a:r>
              <a:rPr lang="fi-FI" dirty="0" smtClean="0"/>
              <a:t> of Korea </a:t>
            </a:r>
            <a:r>
              <a:rPr lang="fi-FI" dirty="0" err="1" smtClean="0"/>
              <a:t>was</a:t>
            </a:r>
            <a:r>
              <a:rPr lang="fi-FI" dirty="0" smtClean="0"/>
              <a:t> </a:t>
            </a:r>
            <a:r>
              <a:rPr lang="fi-FI" dirty="0" err="1" smtClean="0"/>
              <a:t>established</a:t>
            </a:r>
            <a:r>
              <a:rPr lang="fi-FI" dirty="0" smtClean="0"/>
              <a:t> in </a:t>
            </a:r>
            <a:r>
              <a:rPr lang="fi-FI" dirty="0" err="1" smtClean="0"/>
              <a:t>Sept</a:t>
            </a:r>
            <a:r>
              <a:rPr lang="fi-FI" dirty="0" smtClean="0"/>
              <a:t> 1948 </a:t>
            </a:r>
            <a:r>
              <a:rPr lang="fi-FI" dirty="0" err="1" smtClean="0"/>
              <a:t>under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rule</a:t>
            </a:r>
            <a:r>
              <a:rPr lang="fi-FI" dirty="0" smtClean="0"/>
              <a:t> of Kim Il-</a:t>
            </a:r>
            <a:r>
              <a:rPr lang="fi-FI" dirty="0" err="1" smtClean="0"/>
              <a:t>Sung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smtClean="0"/>
              <a:t>Stalin </a:t>
            </a:r>
            <a:r>
              <a:rPr lang="fi-FI" dirty="0" err="1" smtClean="0"/>
              <a:t>withrew</a:t>
            </a:r>
            <a:r>
              <a:rPr lang="fi-FI" dirty="0" smtClean="0"/>
              <a:t> </a:t>
            </a:r>
            <a:r>
              <a:rPr lang="fi-FI" dirty="0" err="1" smtClean="0"/>
              <a:t>Soviet</a:t>
            </a:r>
            <a:r>
              <a:rPr lang="fi-FI" dirty="0" smtClean="0"/>
              <a:t> </a:t>
            </a:r>
            <a:r>
              <a:rPr lang="fi-FI" dirty="0" err="1" smtClean="0"/>
              <a:t>forces</a:t>
            </a:r>
            <a:r>
              <a:rPr lang="fi-FI" dirty="0" smtClean="0"/>
              <a:t> in </a:t>
            </a:r>
            <a:r>
              <a:rPr lang="fi-FI" dirty="0" err="1" smtClean="0"/>
              <a:t>December</a:t>
            </a:r>
            <a:r>
              <a:rPr lang="fi-FI" dirty="0" smtClean="0"/>
              <a:t> </a:t>
            </a:r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644993"/>
          </a:xfrm>
        </p:spPr>
        <p:txBody>
          <a:bodyPr/>
          <a:lstStyle/>
          <a:p>
            <a:r>
              <a:rPr lang="fi-FI" dirty="0" smtClean="0"/>
              <a:t>US </a:t>
            </a:r>
            <a:r>
              <a:rPr lang="fi-FI" dirty="0" err="1" smtClean="0"/>
              <a:t>occupation</a:t>
            </a:r>
            <a:r>
              <a:rPr lang="fi-FI" dirty="0" smtClean="0"/>
              <a:t> in </a:t>
            </a:r>
            <a:r>
              <a:rPr lang="fi-FI" dirty="0" err="1" smtClean="0"/>
              <a:t>southern</a:t>
            </a:r>
            <a:r>
              <a:rPr lang="fi-FI" dirty="0" smtClean="0"/>
              <a:t> Korea</a:t>
            </a:r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4"/>
          </p:nvPr>
        </p:nvSpPr>
        <p:spPr>
          <a:xfrm>
            <a:off x="6460459" y="2505075"/>
            <a:ext cx="5069553" cy="3684588"/>
          </a:xfrm>
        </p:spPr>
        <p:txBody>
          <a:bodyPr>
            <a:normAutofit/>
          </a:bodyPr>
          <a:lstStyle/>
          <a:p>
            <a:r>
              <a:rPr lang="fi-FI" dirty="0" smtClean="0"/>
              <a:t>The USA </a:t>
            </a:r>
            <a:r>
              <a:rPr lang="fi-FI" dirty="0" err="1" smtClean="0"/>
              <a:t>wanted</a:t>
            </a:r>
            <a:r>
              <a:rPr lang="fi-FI" dirty="0" smtClean="0"/>
              <a:t> to stop </a:t>
            </a:r>
            <a:r>
              <a:rPr lang="fi-FI" dirty="0" err="1" smtClean="0"/>
              <a:t>Soviet</a:t>
            </a:r>
            <a:r>
              <a:rPr lang="fi-FI" dirty="0" smtClean="0"/>
              <a:t> </a:t>
            </a:r>
            <a:r>
              <a:rPr lang="fi-FI" dirty="0" err="1" smtClean="0"/>
              <a:t>expansion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</a:t>
            </a:r>
            <a:r>
              <a:rPr lang="fi-FI" dirty="0" err="1" smtClean="0"/>
              <a:t>dividing</a:t>
            </a:r>
            <a:r>
              <a:rPr lang="fi-FI" dirty="0" smtClean="0"/>
              <a:t> Korea at </a:t>
            </a:r>
            <a:r>
              <a:rPr lang="fi-FI" dirty="0" err="1" smtClean="0"/>
              <a:t>the</a:t>
            </a:r>
            <a:r>
              <a:rPr lang="fi-FI" dirty="0" smtClean="0"/>
              <a:t> 38th </a:t>
            </a:r>
            <a:r>
              <a:rPr lang="fi-FI" dirty="0" err="1" smtClean="0"/>
              <a:t>parallel</a:t>
            </a:r>
            <a:r>
              <a:rPr lang="fi-FI" dirty="0" smtClean="0"/>
              <a:t> and </a:t>
            </a:r>
            <a:r>
              <a:rPr lang="fi-FI" dirty="0" err="1" smtClean="0"/>
              <a:t>occypied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southern</a:t>
            </a:r>
            <a:r>
              <a:rPr lang="fi-FI" dirty="0" smtClean="0"/>
              <a:t> </a:t>
            </a:r>
            <a:r>
              <a:rPr lang="fi-FI" dirty="0" err="1" smtClean="0"/>
              <a:t>part</a:t>
            </a:r>
            <a:r>
              <a:rPr lang="fi-FI" dirty="0" smtClean="0"/>
              <a:t> </a:t>
            </a:r>
          </a:p>
          <a:p>
            <a:r>
              <a:rPr lang="fi-FI" dirty="0" err="1" smtClean="0"/>
              <a:t>Syngman</a:t>
            </a:r>
            <a:r>
              <a:rPr lang="fi-FI" dirty="0" smtClean="0"/>
              <a:t> </a:t>
            </a:r>
            <a:r>
              <a:rPr lang="fi-FI" dirty="0" err="1" smtClean="0"/>
              <a:t>Rhee</a:t>
            </a:r>
            <a:r>
              <a:rPr lang="fi-FI" dirty="0" smtClean="0"/>
              <a:t>,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President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Republic</a:t>
            </a:r>
            <a:r>
              <a:rPr lang="fi-FI" dirty="0" smtClean="0"/>
              <a:t> of Korea </a:t>
            </a:r>
            <a:r>
              <a:rPr lang="fi-FI" dirty="0" err="1" smtClean="0"/>
              <a:t>from</a:t>
            </a:r>
            <a:r>
              <a:rPr lang="fi-FI" dirty="0" smtClean="0"/>
              <a:t> </a:t>
            </a:r>
            <a:r>
              <a:rPr lang="fi-FI" dirty="0" err="1" smtClean="0"/>
              <a:t>May</a:t>
            </a:r>
            <a:r>
              <a:rPr lang="fi-FI" dirty="0" smtClean="0"/>
              <a:t> 1948 (&lt; </a:t>
            </a:r>
            <a:r>
              <a:rPr lang="fi-FI" dirty="0" err="1" smtClean="0"/>
              <a:t>free</a:t>
            </a:r>
            <a:r>
              <a:rPr lang="fi-FI" dirty="0" smtClean="0"/>
              <a:t> </a:t>
            </a:r>
            <a:r>
              <a:rPr lang="fi-FI" dirty="0" err="1" smtClean="0"/>
              <a:t>elections</a:t>
            </a:r>
            <a:r>
              <a:rPr lang="fi-FI" dirty="0" smtClean="0"/>
              <a:t> </a:t>
            </a:r>
            <a:r>
              <a:rPr lang="fi-FI" dirty="0" err="1" smtClean="0"/>
              <a:t>supervised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UN)</a:t>
            </a:r>
          </a:p>
          <a:p>
            <a:endParaRPr lang="fi-FI" dirty="0" smtClean="0"/>
          </a:p>
        </p:txBody>
      </p:sp>
      <p:sp>
        <p:nvSpPr>
          <p:cNvPr id="13" name="Nuoli vasemmalle 12"/>
          <p:cNvSpPr/>
          <p:nvPr/>
        </p:nvSpPr>
        <p:spPr>
          <a:xfrm>
            <a:off x="5307426" y="4587959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Nuoli oikealle 13"/>
          <p:cNvSpPr/>
          <p:nvPr/>
        </p:nvSpPr>
        <p:spPr>
          <a:xfrm>
            <a:off x="5307426" y="259368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Nuoli vasemmalle 14"/>
          <p:cNvSpPr/>
          <p:nvPr/>
        </p:nvSpPr>
        <p:spPr>
          <a:xfrm>
            <a:off x="5207057" y="334585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9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41668" y="2505075"/>
            <a:ext cx="5366703" cy="3684588"/>
          </a:xfrm>
        </p:spPr>
        <p:txBody>
          <a:bodyPr>
            <a:normAutofit fontScale="77500" lnSpcReduction="20000"/>
          </a:bodyPr>
          <a:lstStyle/>
          <a:p>
            <a:r>
              <a:rPr lang="fi-FI" dirty="0" smtClean="0"/>
              <a:t>Kim </a:t>
            </a:r>
            <a:r>
              <a:rPr lang="fi-FI" dirty="0" err="1" smtClean="0"/>
              <a:t>wanted</a:t>
            </a:r>
            <a:r>
              <a:rPr lang="fi-FI" dirty="0" smtClean="0"/>
              <a:t> to </a:t>
            </a:r>
            <a:r>
              <a:rPr lang="fi-FI" dirty="0" err="1" smtClean="0"/>
              <a:t>unify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peninsula as a </a:t>
            </a:r>
            <a:r>
              <a:rPr lang="fi-FI" dirty="0" err="1" smtClean="0"/>
              <a:t>communist</a:t>
            </a:r>
            <a:r>
              <a:rPr lang="fi-FI" dirty="0" smtClean="0"/>
              <a:t> country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err="1" smtClean="0">
                <a:sym typeface="Wingdings" panose="05000000000000000000" pitchFamily="2" charset="2"/>
              </a:rPr>
              <a:t>began</a:t>
            </a:r>
            <a:r>
              <a:rPr lang="fi-FI" dirty="0" smtClean="0">
                <a:sym typeface="Wingdings" panose="05000000000000000000" pitchFamily="2" charset="2"/>
              </a:rPr>
              <a:t> to </a:t>
            </a:r>
            <a:r>
              <a:rPr lang="fi-FI" dirty="0" err="1" smtClean="0">
                <a:sym typeface="Wingdings" panose="05000000000000000000" pitchFamily="2" charset="2"/>
              </a:rPr>
              <a:t>press</a:t>
            </a:r>
            <a:r>
              <a:rPr lang="fi-FI" dirty="0" smtClean="0">
                <a:sym typeface="Wingdings" panose="05000000000000000000" pitchFamily="2" charset="2"/>
              </a:rPr>
              <a:t> Stalin to </a:t>
            </a:r>
            <a:r>
              <a:rPr lang="fi-FI" dirty="0" err="1" smtClean="0">
                <a:sym typeface="Wingdings" panose="05000000000000000000" pitchFamily="2" charset="2"/>
              </a:rPr>
              <a:t>support</a:t>
            </a:r>
            <a:r>
              <a:rPr lang="fi-FI" dirty="0" smtClean="0">
                <a:sym typeface="Wingdings" panose="05000000000000000000" pitchFamily="2" charset="2"/>
              </a:rPr>
              <a:t> an </a:t>
            </a:r>
            <a:r>
              <a:rPr lang="fi-FI" dirty="0" err="1" smtClean="0">
                <a:sym typeface="Wingdings" panose="05000000000000000000" pitchFamily="2" charset="2"/>
              </a:rPr>
              <a:t>invasion</a:t>
            </a:r>
            <a:r>
              <a:rPr lang="fi-FI" dirty="0" smtClean="0">
                <a:sym typeface="Wingdings" panose="05000000000000000000" pitchFamily="2" charset="2"/>
              </a:rPr>
              <a:t> of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south</a:t>
            </a:r>
            <a:endParaRPr lang="fi-FI" dirty="0" smtClean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Stalin </a:t>
            </a:r>
            <a:r>
              <a:rPr lang="fi-FI" dirty="0" err="1" smtClean="0">
                <a:sym typeface="Wingdings" panose="05000000000000000000" pitchFamily="2" charset="2"/>
              </a:rPr>
              <a:t>refused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first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but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after</a:t>
            </a:r>
            <a:r>
              <a:rPr lang="fi-FI" dirty="0" smtClean="0">
                <a:sym typeface="Wingdings" panose="05000000000000000000" pitchFamily="2" charset="2"/>
              </a:rPr>
              <a:t> a </a:t>
            </a:r>
            <a:r>
              <a:rPr lang="fi-FI" dirty="0" err="1" smtClean="0">
                <a:sym typeface="Wingdings" panose="05000000000000000000" pitchFamily="2" charset="2"/>
              </a:rPr>
              <a:t>succesfull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detonation</a:t>
            </a:r>
            <a:r>
              <a:rPr lang="fi-FI" dirty="0" smtClean="0">
                <a:sym typeface="Wingdings" panose="05000000000000000000" pitchFamily="2" charset="2"/>
              </a:rPr>
              <a:t> of an </a:t>
            </a:r>
            <a:r>
              <a:rPr lang="fi-FI" dirty="0" err="1" smtClean="0">
                <a:sym typeface="Wingdings" panose="05000000000000000000" pitchFamily="2" charset="2"/>
              </a:rPr>
              <a:t>atom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bomb</a:t>
            </a:r>
            <a:r>
              <a:rPr lang="fi-FI" dirty="0" smtClean="0">
                <a:sym typeface="Wingdings" panose="05000000000000000000" pitchFamily="2" charset="2"/>
              </a:rPr>
              <a:t> and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communist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succes</a:t>
            </a:r>
            <a:r>
              <a:rPr lang="fi-FI" dirty="0" smtClean="0">
                <a:sym typeface="Wingdings" panose="05000000000000000000" pitchFamily="2" charset="2"/>
              </a:rPr>
              <a:t> in China </a:t>
            </a:r>
            <a:r>
              <a:rPr lang="fi-FI" dirty="0" err="1" smtClean="0">
                <a:sym typeface="Wingdings" panose="05000000000000000000" pitchFamily="2" charset="2"/>
              </a:rPr>
              <a:t>began</a:t>
            </a:r>
            <a:r>
              <a:rPr lang="fi-FI" dirty="0" smtClean="0">
                <a:sym typeface="Wingdings" panose="05000000000000000000" pitchFamily="2" charset="2"/>
              </a:rPr>
              <a:t> to </a:t>
            </a:r>
            <a:r>
              <a:rPr lang="fi-FI" dirty="0" err="1" smtClean="0">
                <a:sym typeface="Wingdings" panose="05000000000000000000" pitchFamily="2" charset="2"/>
              </a:rPr>
              <a:t>rethink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his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smtClean="0">
                <a:sym typeface="Wingdings" panose="05000000000000000000" pitchFamily="2" charset="2"/>
              </a:rPr>
              <a:t>position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Kim </a:t>
            </a:r>
            <a:r>
              <a:rPr lang="fi-FI" dirty="0" err="1" smtClean="0">
                <a:sym typeface="Wingdings" panose="05000000000000000000" pitchFamily="2" charset="2"/>
              </a:rPr>
              <a:t>went</a:t>
            </a:r>
            <a:r>
              <a:rPr lang="fi-FI" dirty="0" smtClean="0">
                <a:sym typeface="Wingdings" panose="05000000000000000000" pitchFamily="2" charset="2"/>
              </a:rPr>
              <a:t> to Mao </a:t>
            </a:r>
            <a:r>
              <a:rPr lang="fi-FI" dirty="0" err="1" smtClean="0">
                <a:sym typeface="Wingdings" panose="05000000000000000000" pitchFamily="2" charset="2"/>
              </a:rPr>
              <a:t>who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agreed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with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him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military</a:t>
            </a:r>
            <a:r>
              <a:rPr lang="fi-FI" dirty="0" smtClean="0">
                <a:sym typeface="Wingdings" panose="05000000000000000000" pitchFamily="2" charset="2"/>
              </a:rPr>
              <a:t> action </a:t>
            </a:r>
            <a:r>
              <a:rPr lang="fi-FI" dirty="0" err="1" smtClean="0">
                <a:sym typeface="Wingdings" panose="05000000000000000000" pitchFamily="2" charset="2"/>
              </a:rPr>
              <a:t>being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only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way</a:t>
            </a:r>
            <a:r>
              <a:rPr lang="fi-FI" dirty="0" smtClean="0">
                <a:sym typeface="Wingdings" panose="05000000000000000000" pitchFamily="2" charset="2"/>
              </a:rPr>
              <a:t> to </a:t>
            </a:r>
            <a:r>
              <a:rPr lang="fi-FI" dirty="0" err="1" smtClean="0">
                <a:sym typeface="Wingdings" panose="05000000000000000000" pitchFamily="2" charset="2"/>
              </a:rPr>
              <a:t>unite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country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Stalin: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USA </a:t>
            </a:r>
            <a:r>
              <a:rPr lang="fi-FI" dirty="0" err="1" smtClean="0">
                <a:sym typeface="Wingdings" panose="05000000000000000000" pitchFamily="2" charset="2"/>
              </a:rPr>
              <a:t>would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not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intervene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if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North Korea </a:t>
            </a:r>
            <a:r>
              <a:rPr lang="fi-FI" dirty="0" err="1" smtClean="0">
                <a:sym typeface="Wingdings" panose="05000000000000000000" pitchFamily="2" charset="2"/>
              </a:rPr>
              <a:t>attempts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unification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by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force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521260" y="2505075"/>
            <a:ext cx="5430333" cy="3684588"/>
          </a:xfrm>
        </p:spPr>
        <p:txBody>
          <a:bodyPr>
            <a:normAutofit fontScale="85000" lnSpcReduction="20000"/>
          </a:bodyPr>
          <a:lstStyle/>
          <a:p>
            <a:r>
              <a:rPr lang="fi-FI" dirty="0" err="1" smtClean="0"/>
              <a:t>Rhee</a:t>
            </a:r>
            <a:r>
              <a:rPr lang="fi-FI" dirty="0" smtClean="0"/>
              <a:t> </a:t>
            </a:r>
            <a:r>
              <a:rPr lang="fi-FI" dirty="0" err="1" smtClean="0"/>
              <a:t>wanted</a:t>
            </a:r>
            <a:r>
              <a:rPr lang="fi-FI" dirty="0" smtClean="0"/>
              <a:t> to </a:t>
            </a:r>
            <a:r>
              <a:rPr lang="fi-FI" dirty="0" err="1" smtClean="0"/>
              <a:t>the</a:t>
            </a:r>
            <a:r>
              <a:rPr lang="fi-FI" dirty="0" smtClean="0"/>
              <a:t> USA </a:t>
            </a:r>
            <a:r>
              <a:rPr lang="fi-FI" dirty="0" err="1" smtClean="0"/>
              <a:t>remain</a:t>
            </a:r>
            <a:r>
              <a:rPr lang="fi-FI" dirty="0" smtClean="0"/>
              <a:t> in Korea as </a:t>
            </a:r>
            <a:r>
              <a:rPr lang="fi-FI" dirty="0" err="1" smtClean="0"/>
              <a:t>protection</a:t>
            </a:r>
            <a:r>
              <a:rPr lang="fi-FI" dirty="0" smtClean="0"/>
              <a:t> </a:t>
            </a:r>
            <a:r>
              <a:rPr lang="fi-FI" dirty="0" err="1" smtClean="0"/>
              <a:t>against</a:t>
            </a:r>
            <a:r>
              <a:rPr lang="fi-FI" dirty="0" smtClean="0"/>
              <a:t> </a:t>
            </a:r>
            <a:r>
              <a:rPr lang="fi-FI" dirty="0" err="1" smtClean="0"/>
              <a:t>communists</a:t>
            </a:r>
            <a:r>
              <a:rPr lang="fi-FI" dirty="0" smtClean="0"/>
              <a:t> (China, </a:t>
            </a:r>
            <a:r>
              <a:rPr lang="fi-FI" dirty="0" err="1" smtClean="0"/>
              <a:t>the</a:t>
            </a:r>
            <a:r>
              <a:rPr lang="fi-FI" dirty="0" smtClean="0"/>
              <a:t> USSR) and to help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unification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peninsula </a:t>
            </a:r>
            <a:r>
              <a:rPr lang="fi-FI" dirty="0" err="1" smtClean="0"/>
              <a:t>under</a:t>
            </a:r>
            <a:r>
              <a:rPr lang="fi-FI" dirty="0" smtClean="0"/>
              <a:t> </a:t>
            </a:r>
            <a:r>
              <a:rPr lang="fi-FI" dirty="0" err="1" smtClean="0"/>
              <a:t>his</a:t>
            </a:r>
            <a:r>
              <a:rPr lang="fi-FI" dirty="0" smtClean="0"/>
              <a:t> </a:t>
            </a:r>
            <a:r>
              <a:rPr lang="fi-FI" dirty="0" err="1" smtClean="0"/>
              <a:t>rule</a:t>
            </a:r>
            <a:r>
              <a:rPr lang="fi-FI" dirty="0" smtClean="0"/>
              <a:t> </a:t>
            </a:r>
            <a:r>
              <a:rPr lang="fi-FI" dirty="0" smtClean="0">
                <a:sym typeface="Wingdings" panose="05000000000000000000" pitchFamily="2" charset="2"/>
              </a:rPr>
              <a:t> Potential </a:t>
            </a:r>
            <a:r>
              <a:rPr lang="fi-FI" dirty="0" err="1" smtClean="0">
                <a:sym typeface="Wingdings" panose="05000000000000000000" pitchFamily="2" charset="2"/>
              </a:rPr>
              <a:t>conflict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between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USA and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USSR </a:t>
            </a:r>
            <a:r>
              <a:rPr lang="fi-FI" dirty="0" err="1" smtClean="0">
                <a:sym typeface="Wingdings" panose="05000000000000000000" pitchFamily="2" charset="2"/>
              </a:rPr>
              <a:t>if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assistance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were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given</a:t>
            </a:r>
            <a:endParaRPr lang="fi-FI" dirty="0" smtClean="0">
              <a:sym typeface="Wingdings" panose="05000000000000000000" pitchFamily="2" charset="2"/>
            </a:endParaRPr>
          </a:p>
          <a:p>
            <a:r>
              <a:rPr lang="fi-FI" dirty="0">
                <a:sym typeface="Wingdings" panose="05000000000000000000" pitchFamily="2" charset="2"/>
              </a:rPr>
              <a:t>The </a:t>
            </a:r>
            <a:r>
              <a:rPr lang="fi-FI" dirty="0" err="1">
                <a:sym typeface="Wingdings" panose="05000000000000000000" pitchFamily="2" charset="2"/>
              </a:rPr>
              <a:t>withdrawal</a:t>
            </a:r>
            <a:r>
              <a:rPr lang="fi-FI" dirty="0">
                <a:sym typeface="Wingdings" panose="05000000000000000000" pitchFamily="2" charset="2"/>
              </a:rPr>
              <a:t> of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US </a:t>
            </a:r>
            <a:r>
              <a:rPr lang="fi-FI" dirty="0" err="1">
                <a:sym typeface="Wingdings" panose="05000000000000000000" pitchFamily="2" charset="2"/>
              </a:rPr>
              <a:t>troops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from</a:t>
            </a:r>
            <a:r>
              <a:rPr lang="fi-FI" dirty="0">
                <a:sym typeface="Wingdings" panose="05000000000000000000" pitchFamily="2" charset="2"/>
              </a:rPr>
              <a:t> South Korea (</a:t>
            </a:r>
            <a:r>
              <a:rPr lang="fi-FI" dirty="0" err="1">
                <a:sym typeface="Wingdings" panose="05000000000000000000" pitchFamily="2" charset="2"/>
              </a:rPr>
              <a:t>June</a:t>
            </a:r>
            <a:r>
              <a:rPr lang="fi-FI" dirty="0">
                <a:sym typeface="Wingdings" panose="05000000000000000000" pitchFamily="2" charset="2"/>
              </a:rPr>
              <a:t> 1949) </a:t>
            </a:r>
            <a:endParaRPr lang="fi-FI" dirty="0"/>
          </a:p>
          <a:p>
            <a:r>
              <a:rPr lang="fi-FI" dirty="0" smtClean="0"/>
              <a:t>US </a:t>
            </a:r>
            <a:r>
              <a:rPr lang="fi-FI" dirty="0" err="1" smtClean="0"/>
              <a:t>Sect</a:t>
            </a:r>
            <a:r>
              <a:rPr lang="fi-FI" dirty="0" smtClean="0"/>
              <a:t> State (on </a:t>
            </a:r>
            <a:r>
              <a:rPr lang="fi-FI" dirty="0" err="1" smtClean="0"/>
              <a:t>his</a:t>
            </a:r>
            <a:r>
              <a:rPr lang="fi-FI" dirty="0" smtClean="0"/>
              <a:t> ’Pacific </a:t>
            </a:r>
            <a:r>
              <a:rPr lang="fi-FI" dirty="0" err="1" smtClean="0"/>
              <a:t>Perimeter</a:t>
            </a:r>
            <a:r>
              <a:rPr lang="fi-FI" dirty="0" smtClean="0"/>
              <a:t> </a:t>
            </a:r>
            <a:r>
              <a:rPr lang="fi-FI" dirty="0" err="1" smtClean="0"/>
              <a:t>S</a:t>
            </a:r>
            <a:r>
              <a:rPr lang="fi-FI" dirty="0" err="1" smtClean="0"/>
              <a:t>peech</a:t>
            </a:r>
            <a:r>
              <a:rPr lang="fi-FI" dirty="0" smtClean="0"/>
              <a:t>’) in Jan 1950: ’Korea </a:t>
            </a:r>
            <a:r>
              <a:rPr lang="fi-FI" dirty="0" smtClean="0"/>
              <a:t>is </a:t>
            </a:r>
            <a:r>
              <a:rPr lang="fi-FI" i="1" dirty="0" err="1" smtClean="0"/>
              <a:t>not</a:t>
            </a:r>
            <a:r>
              <a:rPr lang="fi-FI" dirty="0" smtClean="0"/>
              <a:t> in </a:t>
            </a:r>
            <a:r>
              <a:rPr lang="fi-FI" dirty="0" err="1" smtClean="0"/>
              <a:t>the</a:t>
            </a:r>
            <a:r>
              <a:rPr lang="fi-FI" dirty="0" smtClean="0"/>
              <a:t> US </a:t>
            </a:r>
            <a:r>
              <a:rPr lang="fi-FI" dirty="0" err="1" smtClean="0"/>
              <a:t>sphere</a:t>
            </a:r>
            <a:r>
              <a:rPr lang="fi-FI" dirty="0" smtClean="0"/>
              <a:t> of </a:t>
            </a:r>
            <a:r>
              <a:rPr lang="fi-FI" dirty="0" err="1" smtClean="0"/>
              <a:t>influence</a:t>
            </a:r>
            <a:endParaRPr lang="fi-FI" dirty="0" smtClean="0"/>
          </a:p>
        </p:txBody>
      </p:sp>
      <p:sp>
        <p:nvSpPr>
          <p:cNvPr id="7" name="Nuoli vasemmalle 6"/>
          <p:cNvSpPr/>
          <p:nvPr/>
        </p:nvSpPr>
        <p:spPr>
          <a:xfrm>
            <a:off x="5368227" y="4919729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708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In </a:t>
            </a:r>
            <a:r>
              <a:rPr lang="fi-FI" dirty="0" err="1" smtClean="0"/>
              <a:t>April</a:t>
            </a:r>
            <a:r>
              <a:rPr lang="fi-FI" dirty="0" smtClean="0"/>
              <a:t> 1950 Stalin </a:t>
            </a:r>
            <a:r>
              <a:rPr lang="fi-FI" dirty="0" err="1" smtClean="0"/>
              <a:t>authorized</a:t>
            </a:r>
            <a:r>
              <a:rPr lang="fi-FI" dirty="0" smtClean="0"/>
              <a:t> </a:t>
            </a:r>
            <a:r>
              <a:rPr lang="fi-FI" dirty="0" err="1" smtClean="0"/>
              <a:t>Kim’s</a:t>
            </a:r>
            <a:r>
              <a:rPr lang="fi-FI" dirty="0" smtClean="0"/>
              <a:t> </a:t>
            </a:r>
            <a:r>
              <a:rPr lang="fi-FI" dirty="0" err="1" smtClean="0"/>
              <a:t>plan</a:t>
            </a:r>
            <a:r>
              <a:rPr lang="fi-FI" dirty="0" smtClean="0"/>
              <a:t> to </a:t>
            </a:r>
            <a:r>
              <a:rPr lang="fi-FI" dirty="0" err="1" smtClean="0"/>
              <a:t>invade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south</a:t>
            </a:r>
            <a:endParaRPr lang="fi-FI" dirty="0" smtClean="0"/>
          </a:p>
          <a:p>
            <a:r>
              <a:rPr lang="fi-FI" dirty="0" smtClean="0">
                <a:sym typeface="Wingdings" panose="05000000000000000000" pitchFamily="2" charset="2"/>
              </a:rPr>
              <a:t> on 25 </a:t>
            </a:r>
            <a:r>
              <a:rPr lang="fi-FI" dirty="0" err="1" smtClean="0">
                <a:sym typeface="Wingdings" panose="05000000000000000000" pitchFamily="2" charset="2"/>
              </a:rPr>
              <a:t>June</a:t>
            </a:r>
            <a:r>
              <a:rPr lang="fi-FI" dirty="0" smtClean="0">
                <a:sym typeface="Wingdings" panose="05000000000000000000" pitchFamily="2" charset="2"/>
              </a:rPr>
              <a:t> North Korean </a:t>
            </a:r>
            <a:r>
              <a:rPr lang="fi-FI" dirty="0" err="1" smtClean="0">
                <a:sym typeface="Wingdings" panose="05000000000000000000" pitchFamily="2" charset="2"/>
              </a:rPr>
              <a:t>forces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began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invasion</a:t>
            </a:r>
            <a:r>
              <a:rPr lang="fi-FI" dirty="0" smtClean="0">
                <a:sym typeface="Wingdings" panose="05000000000000000000" pitchFamily="2" charset="2"/>
              </a:rPr>
              <a:t> of </a:t>
            </a:r>
            <a:r>
              <a:rPr lang="fi-FI" dirty="0" err="1" smtClean="0">
                <a:sym typeface="Wingdings" panose="05000000000000000000" pitchFamily="2" charset="2"/>
              </a:rPr>
              <a:t>south</a:t>
            </a:r>
            <a:endParaRPr lang="fi-FI" dirty="0" smtClean="0">
              <a:sym typeface="Wingdings" panose="05000000000000000000" pitchFamily="2" charset="2"/>
            </a:endParaRPr>
          </a:p>
          <a:p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(The </a:t>
            </a:r>
            <a:r>
              <a:rPr lang="fi-FI" dirty="0" err="1" smtClean="0">
                <a:sym typeface="Wingdings" panose="05000000000000000000" pitchFamily="2" charset="2"/>
              </a:rPr>
              <a:t>Soviet</a:t>
            </a:r>
            <a:r>
              <a:rPr lang="fi-FI" dirty="0" smtClean="0">
                <a:sym typeface="Wingdings" panose="05000000000000000000" pitchFamily="2" charset="2"/>
              </a:rPr>
              <a:t> Union </a:t>
            </a:r>
            <a:r>
              <a:rPr lang="fi-FI" dirty="0" err="1" smtClean="0">
                <a:sym typeface="Wingdings" panose="05000000000000000000" pitchFamily="2" charset="2"/>
              </a:rPr>
              <a:t>boycotted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UN </a:t>
            </a:r>
            <a:r>
              <a:rPr lang="fi-FI" dirty="0" err="1" smtClean="0">
                <a:sym typeface="Wingdings" panose="05000000000000000000" pitchFamily="2" charset="2"/>
              </a:rPr>
              <a:t>over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its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refusal</a:t>
            </a:r>
            <a:r>
              <a:rPr lang="fi-FI" dirty="0" smtClean="0">
                <a:sym typeface="Wingdings" panose="05000000000000000000" pitchFamily="2" charset="2"/>
              </a:rPr>
              <a:t> to </a:t>
            </a:r>
            <a:r>
              <a:rPr lang="fi-FI" dirty="0" err="1" smtClean="0">
                <a:sym typeface="Wingdings" panose="05000000000000000000" pitchFamily="2" charset="2"/>
              </a:rPr>
              <a:t>recognize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Mao’s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People’s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Republic</a:t>
            </a:r>
            <a:r>
              <a:rPr lang="fi-FI" dirty="0" smtClean="0">
                <a:sym typeface="Wingdings" panose="05000000000000000000" pitchFamily="2" charset="2"/>
              </a:rPr>
              <a:t> of China as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legitimate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Chinese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government</a:t>
            </a:r>
            <a:r>
              <a:rPr lang="fi-FI" dirty="0" smtClean="0">
                <a:sym typeface="Wingdings" panose="05000000000000000000" pitchFamily="2" charset="2"/>
              </a:rPr>
              <a:t>)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fi-FI" dirty="0" smtClean="0"/>
          </a:p>
          <a:p>
            <a:endParaRPr lang="fi-FI" dirty="0"/>
          </a:p>
          <a:p>
            <a:r>
              <a:rPr lang="fi-FI" dirty="0" smtClean="0"/>
              <a:t>The USA </a:t>
            </a:r>
            <a:r>
              <a:rPr lang="fi-FI" dirty="0" err="1" smtClean="0"/>
              <a:t>referred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matter</a:t>
            </a:r>
            <a:r>
              <a:rPr lang="fi-FI" dirty="0" smtClean="0"/>
              <a:t> to </a:t>
            </a:r>
            <a:r>
              <a:rPr lang="fi-FI" dirty="0" err="1" smtClean="0"/>
              <a:t>the</a:t>
            </a:r>
            <a:r>
              <a:rPr lang="fi-FI" dirty="0" smtClean="0"/>
              <a:t> UN for action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 The UN </a:t>
            </a:r>
            <a:r>
              <a:rPr lang="fi-FI" dirty="0" err="1" smtClean="0">
                <a:sym typeface="Wingdings" panose="05000000000000000000" pitchFamily="2" charset="2"/>
              </a:rPr>
              <a:t>agreed</a:t>
            </a:r>
            <a:r>
              <a:rPr lang="fi-FI" dirty="0" smtClean="0">
                <a:sym typeface="Wingdings" panose="05000000000000000000" pitchFamily="2" charset="2"/>
              </a:rPr>
              <a:t> to </a:t>
            </a:r>
            <a:r>
              <a:rPr lang="fi-FI" dirty="0" err="1" smtClean="0">
                <a:sym typeface="Wingdings" panose="05000000000000000000" pitchFamily="2" charset="2"/>
              </a:rPr>
              <a:t>take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military</a:t>
            </a:r>
            <a:r>
              <a:rPr lang="fi-FI" dirty="0" smtClean="0">
                <a:sym typeface="Wingdings" panose="05000000000000000000" pitchFamily="2" charset="2"/>
              </a:rPr>
              <a:t> action </a:t>
            </a:r>
            <a:r>
              <a:rPr lang="fi-FI" dirty="0" err="1" smtClean="0">
                <a:sym typeface="Wingdings" panose="05000000000000000000" pitchFamily="2" charset="2"/>
              </a:rPr>
              <a:t>againts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North Korean </a:t>
            </a:r>
            <a:r>
              <a:rPr lang="fi-FI" dirty="0" err="1" smtClean="0">
                <a:sym typeface="Wingdings" panose="05000000000000000000" pitchFamily="2" charset="2"/>
              </a:rPr>
              <a:t>forces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endParaRPr lang="fi-FI" dirty="0"/>
          </a:p>
        </p:txBody>
      </p:sp>
      <p:sp>
        <p:nvSpPr>
          <p:cNvPr id="7" name="Nuoli oikealle 6"/>
          <p:cNvSpPr/>
          <p:nvPr/>
        </p:nvSpPr>
        <p:spPr>
          <a:xfrm>
            <a:off x="5331854" y="386273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9" name="Suora nuoliyhdysviiva 8"/>
          <p:cNvCxnSpPr/>
          <p:nvPr/>
        </p:nvCxnSpPr>
        <p:spPr>
          <a:xfrm flipV="1">
            <a:off x="5640946" y="4919730"/>
            <a:ext cx="669316" cy="2779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022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334</Words>
  <Application>Microsoft Office PowerPoint</Application>
  <PresentationFormat>Laajakuva</PresentationFormat>
  <Paragraphs>25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Office-teema</vt:lpstr>
      <vt:lpstr>North Korean invasion of South Korea, 1950 Backround and reasons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 Korean invasion of South Korea, 1950 Backround (1945-49)</dc:title>
  <dc:creator>Alanko Jukka</dc:creator>
  <cp:lastModifiedBy>Alanko Jukka</cp:lastModifiedBy>
  <cp:revision>34</cp:revision>
  <dcterms:created xsi:type="dcterms:W3CDTF">2016-11-29T12:42:42Z</dcterms:created>
  <dcterms:modified xsi:type="dcterms:W3CDTF">2016-11-29T14:08:40Z</dcterms:modified>
</cp:coreProperties>
</file>