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  <p:sldId id="259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50566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1589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711485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4664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31195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44870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697401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146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77260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5230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6490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33643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040592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31332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944046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624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DDE4F-40A4-489F-A7F9-E450FA82333C}" type="datetimeFigureOut">
              <a:rPr lang="fi-FI" smtClean="0"/>
              <a:t>15.11.2018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A23D7FC-9C0F-4855-A2D8-1048914BE6CF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6555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sara.lahteenmaki@laukaa.fi" TargetMode="External"/><Relationship Id="rId2" Type="http://schemas.openxmlformats.org/officeDocument/2006/relationships/hyperlink" Target="mailto:liisa.vilen@laukaa.f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Etsivä nuorisotyö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?!</a:t>
            </a:r>
            <a:endParaRPr lang="fi-FI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5320284"/>
            <a:ext cx="2444496" cy="1205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712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Etsivän nuorisotyön tarkoituksena on tukea alle 29-vuotiaita nuoria erilaisissa arjen asioissa ja ongelmissa. </a:t>
            </a:r>
            <a:endParaRPr lang="fi-FI" dirty="0" smtClean="0"/>
          </a:p>
          <a:p>
            <a:r>
              <a:rPr lang="fi-FI" dirty="0" smtClean="0"/>
              <a:t>Yhteistyön </a:t>
            </a:r>
            <a:r>
              <a:rPr lang="fi-FI" dirty="0"/>
              <a:t>lähtökohtana ovat nuoren omat tavoitteet ja toiveet, ja toiminta muotoutuu yksilöllisesti nuoren tilanteen mukaan</a:t>
            </a:r>
            <a:r>
              <a:rPr lang="fi-FI" dirty="0" smtClean="0"/>
              <a:t>.</a:t>
            </a:r>
          </a:p>
          <a:p>
            <a:pPr lvl="1"/>
            <a:r>
              <a:rPr lang="fi-FI" dirty="0" smtClean="0"/>
              <a:t>Työskentely on täysin vapaaehtoista ja maksutonta, joten siihen ei voi kukaan velvoittaa.</a:t>
            </a:r>
          </a:p>
          <a:p>
            <a:pPr lvl="1"/>
            <a:r>
              <a:rPr lang="fi-FI" dirty="0" smtClean="0"/>
              <a:t>Etsivä ei saa kertoa nuoren asioista kellekään ellei nuori itse halua. Työskentely on täysin luottamuksellista.</a:t>
            </a:r>
          </a:p>
        </p:txBody>
      </p:sp>
    </p:spTree>
    <p:extLst>
      <p:ext uri="{BB962C8B-B14F-4D97-AF65-F5344CB8AC3E}">
        <p14:creationId xmlns:p14="http://schemas.microsoft.com/office/powerpoint/2010/main" val="811498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591312"/>
            <a:ext cx="8596668" cy="1320800"/>
          </a:xfrm>
        </p:spPr>
        <p:txBody>
          <a:bodyPr/>
          <a:lstStyle/>
          <a:p>
            <a:r>
              <a:rPr lang="fi-FI" dirty="0" smtClean="0"/>
              <a:t>Kenelle?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Kohderyhmä 15-29-vuotiaat</a:t>
            </a:r>
          </a:p>
          <a:p>
            <a:pPr lvl="1" fontAlgn="base"/>
            <a:r>
              <a:rPr lang="fi-FI" dirty="0"/>
              <a:t>opinnot eivät etene tai ne ovat keskeytyneet</a:t>
            </a:r>
          </a:p>
          <a:p>
            <a:pPr lvl="1" fontAlgn="base"/>
            <a:r>
              <a:rPr lang="fi-FI" dirty="0"/>
              <a:t>etsit opiskelu-, harjoittelu-, tai työpaikkaa</a:t>
            </a:r>
          </a:p>
          <a:p>
            <a:pPr lvl="1" fontAlgn="base"/>
            <a:r>
              <a:rPr lang="fi-FI" dirty="0"/>
              <a:t>tarvitset apua arjen asioiden hoitamisessa</a:t>
            </a:r>
          </a:p>
          <a:p>
            <a:pPr lvl="1" fontAlgn="base"/>
            <a:r>
              <a:rPr lang="fi-FI" dirty="0"/>
              <a:t>elämäntilanne tai tulevaisuudensuunnittelu mietityttää</a:t>
            </a:r>
          </a:p>
          <a:p>
            <a:pPr lvl="1" fontAlgn="base"/>
            <a:r>
              <a:rPr lang="fi-FI" dirty="0"/>
              <a:t>haluat vain </a:t>
            </a:r>
            <a:r>
              <a:rPr lang="fi-FI" dirty="0" smtClean="0"/>
              <a:t>juttuseuraa</a:t>
            </a:r>
          </a:p>
          <a:p>
            <a:pPr lvl="1" fontAlgn="base"/>
            <a:r>
              <a:rPr lang="fi-FI" dirty="0"/>
              <a:t>e</a:t>
            </a:r>
            <a:r>
              <a:rPr lang="fi-FI" dirty="0" smtClean="0"/>
              <a:t>tsit mielekästä tekemistä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78354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Miten?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Nähdään </a:t>
            </a:r>
            <a:r>
              <a:rPr lang="fi-FI" dirty="0" err="1" smtClean="0"/>
              <a:t>Hype:n</a:t>
            </a:r>
            <a:r>
              <a:rPr lang="fi-FI" dirty="0" smtClean="0"/>
              <a:t> toimistolla, kahvilassa, kotona…</a:t>
            </a:r>
          </a:p>
          <a:p>
            <a:pPr lvl="1"/>
            <a:r>
              <a:rPr lang="fi-FI" dirty="0"/>
              <a:t>y</a:t>
            </a:r>
            <a:r>
              <a:rPr lang="fi-FI" dirty="0" smtClean="0"/>
              <a:t>ksilölliset keskustelut</a:t>
            </a:r>
          </a:p>
          <a:p>
            <a:pPr lvl="1"/>
            <a:r>
              <a:rPr lang="fi-FI" dirty="0" smtClean="0"/>
              <a:t>palveluiden kartoittaminen ja niihin saattaminen sekä rinnalla kulkeminen</a:t>
            </a:r>
          </a:p>
          <a:p>
            <a:pPr lvl="1"/>
            <a:r>
              <a:rPr lang="fi-FI" dirty="0" smtClean="0"/>
              <a:t>toimintaan nuoren kanssa osallistuminen</a:t>
            </a:r>
          </a:p>
          <a:p>
            <a:pPr lvl="1"/>
            <a:r>
              <a:rPr lang="fi-FI" dirty="0"/>
              <a:t>r</a:t>
            </a:r>
            <a:r>
              <a:rPr lang="fi-FI" dirty="0" smtClean="0"/>
              <a:t>yhmätoiminta</a:t>
            </a:r>
          </a:p>
          <a:p>
            <a:pPr lvl="1"/>
            <a:r>
              <a:rPr lang="fi-FI" dirty="0" smtClean="0"/>
              <a:t>käytännön tasolla arjen asioissa tukeminen ja ohjaaminen</a:t>
            </a:r>
          </a:p>
          <a:p>
            <a:pPr lvl="1"/>
            <a:r>
              <a:rPr lang="fi-FI" dirty="0" smtClean="0"/>
              <a:t>Yhteistyötä tehdään kaikkien nuoren elämään kuuluvien tahojen kuten eri viranomaisten, läheisten ja palveluiden kanssa (te-palvelut, kela, sosiaalitoimi, koulut yms.) -&gt; nuorelta lupa yhteistyöhön ja tiedonvaihtoon</a:t>
            </a:r>
          </a:p>
          <a:p>
            <a:r>
              <a:rPr lang="fi-FI" dirty="0" smtClean="0"/>
              <a:t>Yhteyttä voi ottaa soittamalla, tekstarilla, </a:t>
            </a:r>
            <a:r>
              <a:rPr lang="fi-FI" dirty="0" err="1" smtClean="0"/>
              <a:t>whatsappilla</a:t>
            </a:r>
            <a:r>
              <a:rPr lang="fi-FI" dirty="0" smtClean="0"/>
              <a:t>, </a:t>
            </a:r>
            <a:r>
              <a:rPr lang="fi-FI" dirty="0" err="1" smtClean="0"/>
              <a:t>instagramissa</a:t>
            </a:r>
            <a:r>
              <a:rPr lang="fi-FI" dirty="0" smtClean="0"/>
              <a:t>, </a:t>
            </a:r>
            <a:r>
              <a:rPr lang="fi-FI" dirty="0" err="1" smtClean="0"/>
              <a:t>facebookissa</a:t>
            </a:r>
            <a:r>
              <a:rPr lang="fi-FI" dirty="0" smtClean="0"/>
              <a:t>, sähköpostilla..</a:t>
            </a:r>
          </a:p>
          <a:p>
            <a:r>
              <a:rPr lang="fi-FI" dirty="0" err="1" smtClean="0"/>
              <a:t>Hype</a:t>
            </a:r>
            <a:r>
              <a:rPr lang="fi-FI" dirty="0" smtClean="0"/>
              <a:t> löytyy osoitteesta </a:t>
            </a:r>
            <a:r>
              <a:rPr lang="fi-FI" dirty="0" err="1" smtClean="0"/>
              <a:t>Laukaantie</a:t>
            </a:r>
            <a:r>
              <a:rPr lang="fi-FI" dirty="0" smtClean="0"/>
              <a:t> 26, S-marketin vastapäätä</a:t>
            </a:r>
          </a:p>
        </p:txBody>
      </p:sp>
    </p:spTree>
    <p:extLst>
      <p:ext uri="{BB962C8B-B14F-4D97-AF65-F5344CB8AC3E}">
        <p14:creationId xmlns:p14="http://schemas.microsoft.com/office/powerpoint/2010/main" val="2252428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Mistä ja miten nuori ohjautuu etsivään nuorisotyöhön?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Nuorisolaki 11§</a:t>
            </a:r>
            <a:endParaRPr lang="fi-FI" dirty="0"/>
          </a:p>
          <a:p>
            <a:pPr marL="800100" lvl="1" indent="-342900">
              <a:buAutoNum type="arabicParenR"/>
            </a:pPr>
            <a:r>
              <a:rPr lang="fi-FI" dirty="0" smtClean="0"/>
              <a:t>Opetuksen järjestäjän on luovutettava tiedot perusopetuksen päättäneestä nuoresta, joka ei ole sijoittunut perusopetuksen jälkeisiin opintoihin;</a:t>
            </a:r>
          </a:p>
          <a:p>
            <a:pPr marL="800100" lvl="1" indent="-342900">
              <a:buAutoNum type="arabicParenR"/>
            </a:pPr>
            <a:r>
              <a:rPr lang="fi-FI" dirty="0" smtClean="0"/>
              <a:t>Koulutuksen järjestäjän on luovutettava tiedot nuoresta, joka keskeyttää opinnot ammatillisessa koulutuksessa ja lukiokoulutuksessa;</a:t>
            </a:r>
          </a:p>
          <a:p>
            <a:pPr marL="800100" lvl="1" indent="-342900">
              <a:buAutoNum type="arabicParenR"/>
            </a:pPr>
            <a:r>
              <a:rPr lang="fi-FI" dirty="0" err="1" smtClean="0"/>
              <a:t>Puolutusvoimien</a:t>
            </a:r>
            <a:r>
              <a:rPr lang="fi-FI" dirty="0" smtClean="0"/>
              <a:t> ja siviilipalvelukeskuksen on luovutettava tiedot nuoresta, joka vapautetaan varusmies- tai siviilipalveluksesta palveluskelpoisuuden puuttumisen takia tai joka keskeyttää palvelun.</a:t>
            </a:r>
            <a:endParaRPr lang="fi-FI" dirty="0"/>
          </a:p>
          <a:p>
            <a:pPr indent="-285750"/>
            <a:r>
              <a:rPr lang="fi-FI" dirty="0" smtClean="0"/>
              <a:t>Viranomaisten kuten sosiaalitoimen, </a:t>
            </a:r>
            <a:r>
              <a:rPr lang="fi-FI" dirty="0" err="1" smtClean="0"/>
              <a:t>KELA:n</a:t>
            </a:r>
            <a:r>
              <a:rPr lang="fi-FI" dirty="0" smtClean="0"/>
              <a:t> tai TE-palveluiden kautta</a:t>
            </a:r>
          </a:p>
          <a:p>
            <a:pPr indent="-285750"/>
            <a:r>
              <a:rPr lang="fi-FI" dirty="0" smtClean="0"/>
              <a:t>Nuori voi hakeutua myös itse tai läheisen yhteydenotosta</a:t>
            </a:r>
          </a:p>
          <a:p>
            <a:pPr indent="-285750"/>
            <a:r>
              <a:rPr lang="fi-FI" dirty="0"/>
              <a:t>Etsivä nuorisotyöntekijä jalkautuu sinne missä nuoret </a:t>
            </a:r>
            <a:r>
              <a:rPr lang="fi-FI" dirty="0" smtClean="0"/>
              <a:t>ovat</a:t>
            </a:r>
          </a:p>
          <a:p>
            <a:pPr lvl="1"/>
            <a:r>
              <a:rPr lang="fi-FI" dirty="0"/>
              <a:t>Koulut, kutsunnat ja nuorisotilat sekä erilaiset tapahtumat ja </a:t>
            </a:r>
            <a:r>
              <a:rPr lang="fi-FI" dirty="0" smtClean="0"/>
              <a:t>tilaisuudet</a:t>
            </a:r>
            <a:endParaRPr lang="fi-FI" dirty="0"/>
          </a:p>
          <a:p>
            <a:pPr indent="-285750"/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6951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Etsivät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Liisa 040 779 4698</a:t>
            </a:r>
          </a:p>
          <a:p>
            <a:pPr lvl="1"/>
            <a:r>
              <a:rPr lang="fi-FI" dirty="0" smtClean="0">
                <a:hlinkClick r:id="rId2"/>
              </a:rPr>
              <a:t>liisa.vilen@laukaa.fi</a:t>
            </a:r>
            <a:endParaRPr lang="fi-FI" dirty="0" smtClean="0"/>
          </a:p>
          <a:p>
            <a:pPr lvl="1"/>
            <a:r>
              <a:rPr lang="fi-FI" dirty="0" smtClean="0"/>
              <a:t>FB: Liisa Vilen EtsiväLaukaa</a:t>
            </a:r>
          </a:p>
          <a:p>
            <a:pPr lvl="1"/>
            <a:endParaRPr lang="fi-FI" dirty="0"/>
          </a:p>
          <a:p>
            <a:r>
              <a:rPr lang="fi-FI" dirty="0" smtClean="0"/>
              <a:t>Sara 050 379 3751</a:t>
            </a:r>
          </a:p>
          <a:p>
            <a:pPr lvl="1"/>
            <a:r>
              <a:rPr lang="fi-FI" dirty="0" smtClean="0">
                <a:hlinkClick r:id="rId3"/>
              </a:rPr>
              <a:t>sara.lahteenmaki@laukaa.fi</a:t>
            </a:r>
            <a:endParaRPr lang="fi-FI" dirty="0" smtClean="0"/>
          </a:p>
          <a:p>
            <a:pPr lvl="1"/>
            <a:r>
              <a:rPr lang="fi-FI" dirty="0" smtClean="0"/>
              <a:t>FB: Sara Lähteenmäki EtsiväLaukaa</a:t>
            </a:r>
          </a:p>
          <a:p>
            <a:r>
              <a:rPr lang="fi-FI" dirty="0" smtClean="0"/>
              <a:t>Instagram: </a:t>
            </a:r>
            <a:r>
              <a:rPr lang="fi-FI" dirty="0" err="1" smtClean="0"/>
              <a:t>etsiva_laukaa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2960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235</TotalTime>
  <Words>307</Words>
  <Application>Microsoft Office PowerPoint</Application>
  <PresentationFormat>Laajakuva</PresentationFormat>
  <Paragraphs>43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Pinta</vt:lpstr>
      <vt:lpstr>Etsivä nuorisotyö</vt:lpstr>
      <vt:lpstr>Mitä?</vt:lpstr>
      <vt:lpstr>Kenelle?</vt:lpstr>
      <vt:lpstr>Miten?</vt:lpstr>
      <vt:lpstr>Mistä ja miten nuori ohjautuu etsivään nuorisotyöhön?</vt:lpstr>
      <vt:lpstr>Etsivät</vt:lpstr>
    </vt:vector>
  </TitlesOfParts>
  <Company>Laukaan kunta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Etsivä nuorisotyö</dc:title>
  <dc:creator>Liisa Vilen</dc:creator>
  <cp:lastModifiedBy>Eriikka Kontio</cp:lastModifiedBy>
  <cp:revision>10</cp:revision>
  <dcterms:created xsi:type="dcterms:W3CDTF">2018-08-27T05:15:08Z</dcterms:created>
  <dcterms:modified xsi:type="dcterms:W3CDTF">2018-11-15T17:57:55Z</dcterms:modified>
</cp:coreProperties>
</file>