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0" r:id="rId6"/>
    <p:sldId id="263" r:id="rId7"/>
    <p:sldId id="267" r:id="rId8"/>
    <p:sldId id="268" r:id="rId9"/>
    <p:sldId id="269" r:id="rId10"/>
    <p:sldId id="270" r:id="rId11"/>
    <p:sldId id="271" r:id="rId12"/>
    <p:sldId id="273" r:id="rId13"/>
    <p:sldId id="272" r:id="rId14"/>
    <p:sldId id="274" r:id="rId15"/>
    <p:sldId id="275" r:id="rId16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0"/>
            <p14:sldId id="263"/>
            <p14:sldId id="267"/>
            <p14:sldId id="268"/>
            <p14:sldId id="269"/>
            <p14:sldId id="270"/>
            <p14:sldId id="271"/>
            <p14:sldId id="273"/>
            <p14:sldId id="272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1"/>
    <p:restoredTop sz="94404"/>
  </p:normalViewPr>
  <p:slideViewPr>
    <p:cSldViewPr snapToGrid="0">
      <p:cViewPr varScale="1">
        <p:scale>
          <a:sx n="30" d="100"/>
          <a:sy n="30" d="100"/>
        </p:scale>
        <p:origin x="22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30.7.2021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rPr lang="en-FI"/>
              <a:t>30.7.2021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r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&lt; Sarjan nimi + luvun nro &gt;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&lt; Sarjan nimi + luvun nro &gt;</a:t>
            </a:r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6. </a:t>
            </a:r>
            <a:r>
              <a:rPr lang="en-GB" dirty="0" err="1"/>
              <a:t>Diktatuurien</a:t>
            </a:r>
            <a:r>
              <a:rPr lang="en-GB" dirty="0"/>
              <a:t> </a:t>
            </a:r>
            <a:r>
              <a:rPr lang="en-GB" dirty="0" err="1"/>
              <a:t>aika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Forum Historia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Antiikin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ihailu</a:t>
            </a:r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064ED36-B772-1344-8F21-7D43E5B3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r="8423"/>
          <a:stretch/>
        </p:blipFill>
        <p:spPr bwMode="auto">
          <a:xfrm>
            <a:off x="12600838" y="2696483"/>
            <a:ext cx="10509775" cy="87018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10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86EDC4-9FFD-3741-9FCB-098BDD9F1885}"/>
              </a:ext>
            </a:extLst>
          </p:cNvPr>
          <p:cNvSpPr txBox="1">
            <a:spLocks/>
          </p:cNvSpPr>
          <p:nvPr/>
        </p:nvSpPr>
        <p:spPr>
          <a:xfrm>
            <a:off x="12600838" y="1118007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E5D53-328E-7248-A96F-D9CB4EEC3003}"/>
              </a:ext>
            </a:extLst>
          </p:cNvPr>
          <p:cNvSpPr txBox="1"/>
          <p:nvPr/>
        </p:nvSpPr>
        <p:spPr>
          <a:xfrm>
            <a:off x="1649187" y="2696483"/>
            <a:ext cx="10020299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Mosaiikki</a:t>
            </a:r>
            <a:r>
              <a:rPr lang="en-GB" sz="5400" dirty="0"/>
              <a:t> </a:t>
            </a:r>
            <a:r>
              <a:rPr lang="en-GB" sz="5400" dirty="0" err="1"/>
              <a:t>ja</a:t>
            </a:r>
            <a:r>
              <a:rPr lang="en-GB" sz="5400" dirty="0"/>
              <a:t> </a:t>
            </a:r>
            <a:r>
              <a:rPr lang="en-GB" sz="5400" dirty="0" err="1"/>
              <a:t>aihe</a:t>
            </a:r>
            <a:r>
              <a:rPr lang="en-GB" sz="5400" dirty="0"/>
              <a:t> </a:t>
            </a:r>
            <a:r>
              <a:rPr lang="en-GB" sz="5400" dirty="0" err="1"/>
              <a:t>viittaavat</a:t>
            </a:r>
            <a:r>
              <a:rPr lang="en-GB" sz="5400" dirty="0"/>
              <a:t> </a:t>
            </a:r>
            <a:r>
              <a:rPr lang="en-GB" sz="5400" dirty="0" err="1"/>
              <a:t>antiikkiin</a:t>
            </a:r>
            <a:r>
              <a:rPr lang="en-GB" sz="5400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Fasismi</a:t>
            </a:r>
            <a:r>
              <a:rPr lang="en-GB" sz="5400" dirty="0"/>
              <a:t> </a:t>
            </a:r>
            <a:r>
              <a:rPr lang="en-GB" sz="5400" dirty="0" err="1"/>
              <a:t>korosti</a:t>
            </a:r>
            <a:r>
              <a:rPr lang="en-GB" sz="5400" dirty="0"/>
              <a:t> </a:t>
            </a:r>
            <a:r>
              <a:rPr lang="en-GB" sz="5400" dirty="0" err="1"/>
              <a:t>Rooman</a:t>
            </a:r>
            <a:r>
              <a:rPr lang="en-GB" sz="5400" dirty="0"/>
              <a:t> </a:t>
            </a:r>
            <a:r>
              <a:rPr lang="en-GB" sz="5400" dirty="0" err="1"/>
              <a:t>loistavaa</a:t>
            </a:r>
            <a:r>
              <a:rPr lang="en-GB" sz="5400" dirty="0"/>
              <a:t> </a:t>
            </a:r>
            <a:r>
              <a:rPr lang="en-GB" sz="5400" dirty="0" err="1"/>
              <a:t>menneisyyttä</a:t>
            </a:r>
            <a:r>
              <a:rPr lang="en-GB" sz="5400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Kuvassa</a:t>
            </a:r>
            <a:r>
              <a:rPr lang="en-GB" sz="5400" dirty="0"/>
              <a:t> </a:t>
            </a:r>
            <a:r>
              <a:rPr lang="en-GB" sz="5400" dirty="0" err="1"/>
              <a:t>näkyy</a:t>
            </a:r>
            <a:r>
              <a:rPr lang="en-GB" sz="5400" dirty="0"/>
              <a:t> </a:t>
            </a:r>
            <a:r>
              <a:rPr lang="en-GB" sz="5400" dirty="0" err="1"/>
              <a:t>fasistien</a:t>
            </a:r>
            <a:r>
              <a:rPr lang="en-GB" sz="5400" dirty="0"/>
              <a:t> </a:t>
            </a:r>
            <a:r>
              <a:rPr lang="en-GB" sz="5400" dirty="0" err="1"/>
              <a:t>tervehdys</a:t>
            </a:r>
            <a:r>
              <a:rPr lang="en-GB" sz="5400" dirty="0"/>
              <a:t>, </a:t>
            </a:r>
            <a:r>
              <a:rPr lang="en-GB" sz="5400" dirty="0" err="1"/>
              <a:t>joka</a:t>
            </a:r>
            <a:r>
              <a:rPr lang="en-GB" sz="5400" dirty="0"/>
              <a:t> </a:t>
            </a:r>
            <a:r>
              <a:rPr lang="en-GB" sz="5400" dirty="0" err="1"/>
              <a:t>matkittiin</a:t>
            </a:r>
            <a:r>
              <a:rPr lang="en-GB" sz="5400" dirty="0"/>
              <a:t> </a:t>
            </a:r>
            <a:r>
              <a:rPr lang="en-GB" sz="5400" dirty="0" err="1"/>
              <a:t>antiikin</a:t>
            </a:r>
            <a:r>
              <a:rPr lang="en-GB" sz="5400" dirty="0"/>
              <a:t> </a:t>
            </a:r>
            <a:r>
              <a:rPr lang="en-GB" sz="5400" dirty="0" err="1"/>
              <a:t>Roomasta</a:t>
            </a:r>
            <a:r>
              <a:rPr lang="en-GB" sz="5400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Tavoitteena</a:t>
            </a:r>
            <a:r>
              <a:rPr lang="en-GB" sz="5400" dirty="0"/>
              <a:t> </a:t>
            </a:r>
            <a:r>
              <a:rPr lang="en-GB" sz="5400" dirty="0" err="1"/>
              <a:t>oli</a:t>
            </a:r>
            <a:r>
              <a:rPr lang="en-GB" sz="5400" dirty="0"/>
              <a:t> </a:t>
            </a:r>
            <a:r>
              <a:rPr lang="en-GB" sz="5400" dirty="0" err="1"/>
              <a:t>palauttaa</a:t>
            </a:r>
            <a:r>
              <a:rPr lang="en-GB" sz="5400" dirty="0"/>
              <a:t> Italia </a:t>
            </a:r>
            <a:r>
              <a:rPr lang="en-GB" sz="5400" dirty="0" err="1"/>
              <a:t>Rooman</a:t>
            </a:r>
            <a:r>
              <a:rPr lang="en-GB" sz="5400" dirty="0"/>
              <a:t> </a:t>
            </a:r>
            <a:r>
              <a:rPr lang="en-GB" sz="5400" dirty="0" err="1"/>
              <a:t>imperiumin</a:t>
            </a:r>
            <a:r>
              <a:rPr lang="en-GB" sz="5400" dirty="0"/>
              <a:t> </a:t>
            </a:r>
            <a:r>
              <a:rPr lang="en-GB" sz="5400" dirty="0" err="1"/>
              <a:t>asemaan</a:t>
            </a:r>
            <a:r>
              <a:rPr lang="en-GB" sz="5400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5400" dirty="0" err="1"/>
              <a:t>Laatan</a:t>
            </a:r>
            <a:r>
              <a:rPr lang="en-GB" sz="5400" dirty="0"/>
              <a:t> </a:t>
            </a:r>
            <a:r>
              <a:rPr lang="en-GB" sz="5400" dirty="0" err="1"/>
              <a:t>koristelu</a:t>
            </a:r>
            <a:r>
              <a:rPr lang="en-GB" sz="5400" dirty="0"/>
              <a:t> on </a:t>
            </a:r>
            <a:r>
              <a:rPr lang="en-GB" sz="5400" dirty="0" err="1"/>
              <a:t>samanlainen</a:t>
            </a:r>
            <a:r>
              <a:rPr lang="en-GB" sz="5400" dirty="0"/>
              <a:t> </a:t>
            </a:r>
            <a:r>
              <a:rPr lang="en-GB" sz="5400" dirty="0" err="1"/>
              <a:t>kuin</a:t>
            </a:r>
            <a:r>
              <a:rPr lang="en-GB" sz="5400" dirty="0"/>
              <a:t> </a:t>
            </a:r>
            <a:r>
              <a:rPr lang="en-GB" sz="5400" dirty="0" err="1"/>
              <a:t>antiikin</a:t>
            </a:r>
            <a:r>
              <a:rPr lang="en-GB" sz="5400" dirty="0"/>
              <a:t> </a:t>
            </a:r>
            <a:r>
              <a:rPr lang="en-GB" sz="5400" dirty="0" err="1"/>
              <a:t>riemukaarissa</a:t>
            </a:r>
            <a:r>
              <a:rPr lang="en-GB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808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Antiikin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ihailu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86EDC4-9FFD-3741-9FCB-098BDD9F1885}"/>
              </a:ext>
            </a:extLst>
          </p:cNvPr>
          <p:cNvSpPr txBox="1">
            <a:spLocks/>
          </p:cNvSpPr>
          <p:nvPr/>
        </p:nvSpPr>
        <p:spPr>
          <a:xfrm>
            <a:off x="12600838" y="1118007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E5D53-328E-7248-A96F-D9CB4EEC3003}"/>
              </a:ext>
            </a:extLst>
          </p:cNvPr>
          <p:cNvSpPr txBox="1"/>
          <p:nvPr/>
        </p:nvSpPr>
        <p:spPr>
          <a:xfrm>
            <a:off x="1649187" y="2696483"/>
            <a:ext cx="100202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6000" dirty="0" err="1"/>
              <a:t>antiikin</a:t>
            </a:r>
            <a:r>
              <a:rPr lang="en-GB" sz="6000" dirty="0"/>
              <a:t> </a:t>
            </a:r>
            <a:r>
              <a:rPr lang="en-GB" sz="6000" dirty="0" err="1"/>
              <a:t>kauneusihanteet</a:t>
            </a:r>
            <a:endParaRPr lang="en-GB" sz="60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6000" dirty="0" err="1"/>
              <a:t>miesten</a:t>
            </a:r>
            <a:r>
              <a:rPr lang="en-GB" sz="6000" dirty="0"/>
              <a:t> </a:t>
            </a:r>
            <a:r>
              <a:rPr lang="en-GB" sz="6000" dirty="0" err="1"/>
              <a:t>hyvä</a:t>
            </a:r>
            <a:r>
              <a:rPr lang="en-GB" sz="6000" dirty="0"/>
              <a:t> </a:t>
            </a:r>
            <a:r>
              <a:rPr lang="en-GB" sz="6000" dirty="0" err="1"/>
              <a:t>sotakunto</a:t>
            </a:r>
            <a:endParaRPr lang="en-GB" sz="60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6000" dirty="0" err="1"/>
              <a:t>patsaalla</a:t>
            </a:r>
            <a:r>
              <a:rPr lang="en-GB" sz="6000" dirty="0"/>
              <a:t> </a:t>
            </a:r>
            <a:r>
              <a:rPr lang="en-GB" sz="6000" dirty="0" err="1"/>
              <a:t>kädessä</a:t>
            </a:r>
            <a:r>
              <a:rPr lang="en-GB" sz="6000" dirty="0"/>
              <a:t> fasces </a:t>
            </a:r>
            <a:r>
              <a:rPr lang="en-GB" sz="6000" dirty="0" err="1"/>
              <a:t>eli</a:t>
            </a:r>
            <a:r>
              <a:rPr lang="en-GB" sz="6000" dirty="0"/>
              <a:t> </a:t>
            </a:r>
            <a:r>
              <a:rPr lang="en-GB" sz="6000" dirty="0" err="1"/>
              <a:t>vitsakimppu</a:t>
            </a:r>
            <a:r>
              <a:rPr lang="en-GB" sz="6000" dirty="0"/>
              <a:t> (</a:t>
            </a:r>
            <a:r>
              <a:rPr lang="en-GB" sz="6000" dirty="0" err="1"/>
              <a:t>antiikin</a:t>
            </a:r>
            <a:r>
              <a:rPr lang="en-GB" sz="6000" dirty="0"/>
              <a:t> </a:t>
            </a:r>
            <a:r>
              <a:rPr lang="en-GB" sz="6000" dirty="0" err="1"/>
              <a:t>aikana</a:t>
            </a:r>
            <a:r>
              <a:rPr lang="en-GB" sz="6000" dirty="0"/>
              <a:t> </a:t>
            </a:r>
            <a:r>
              <a:rPr lang="en-GB" sz="6000" dirty="0" err="1"/>
              <a:t>rangaistusväline</a:t>
            </a:r>
            <a:r>
              <a:rPr lang="en-GB" sz="6000" dirty="0"/>
              <a:t>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7F7555C-134B-6B48-A703-0682C694D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838" y="1285443"/>
            <a:ext cx="5867642" cy="102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1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Taide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Italian </a:t>
            </a:r>
            <a:r>
              <a:rPr lang="en-GB" dirty="0" err="1">
                <a:solidFill>
                  <a:schemeClr val="tx1"/>
                </a:solidFill>
              </a:rPr>
              <a:t>fasismi</a:t>
            </a:r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064ED36-B772-1344-8F21-7D43E5B3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r="8423"/>
          <a:stretch/>
        </p:blipFill>
        <p:spPr bwMode="auto">
          <a:xfrm>
            <a:off x="11904152" y="2734532"/>
            <a:ext cx="5720061" cy="473608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6" name="Picture 2" descr="A drawing on a fabric surface&#10;&#10;Description automatically generated with low confidence">
            <a:extLst>
              <a:ext uri="{FF2B5EF4-FFF2-40B4-BE49-F238E27FC236}">
                <a16:creationId xmlns:a16="http://schemas.microsoft.com/office/drawing/2014/main" id="{F02A5271-DB1A-B64C-A4DD-8F3F17C74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6405" b="1"/>
          <a:stretch/>
        </p:blipFill>
        <p:spPr bwMode="auto">
          <a:xfrm>
            <a:off x="6021067" y="2734532"/>
            <a:ext cx="5720061" cy="473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752360-A5F0-BF4D-B320-AAA6D7FD9B81}"/>
              </a:ext>
            </a:extLst>
          </p:cNvPr>
          <p:cNvSpPr txBox="1">
            <a:spLocks/>
          </p:cNvSpPr>
          <p:nvPr/>
        </p:nvSpPr>
        <p:spPr>
          <a:xfrm>
            <a:off x="16715638" y="1162872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86EDC4-9FFD-3741-9FCB-098BDD9F1885}"/>
              </a:ext>
            </a:extLst>
          </p:cNvPr>
          <p:cNvSpPr txBox="1">
            <a:spLocks/>
          </p:cNvSpPr>
          <p:nvPr/>
        </p:nvSpPr>
        <p:spPr>
          <a:xfrm>
            <a:off x="12600838" y="1118007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8D821F3-0436-CB48-8934-336C8DB7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67" y="7657108"/>
            <a:ext cx="5740257" cy="43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5C71576A-D406-474B-800B-71AC23625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956" y="7657108"/>
            <a:ext cx="5740257" cy="43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1B9845E8-25A4-9F47-AC73-7B2099C15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3197" y="2734532"/>
            <a:ext cx="5288515" cy="922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4576A5-20B9-5D4E-86ED-E63220D4F32A}"/>
              </a:ext>
            </a:extLst>
          </p:cNvPr>
          <p:cNvSpPr txBox="1"/>
          <p:nvPr/>
        </p:nvSpPr>
        <p:spPr>
          <a:xfrm>
            <a:off x="348126" y="2734532"/>
            <a:ext cx="57200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dirty="0" err="1"/>
              <a:t>Kaikki</a:t>
            </a:r>
            <a:r>
              <a:rPr lang="en-GB" sz="5400" dirty="0"/>
              <a:t> </a:t>
            </a:r>
            <a:r>
              <a:rPr lang="en-GB" sz="5400" dirty="0" err="1"/>
              <a:t>kuvat</a:t>
            </a:r>
            <a:r>
              <a:rPr lang="en-GB" sz="5400" dirty="0"/>
              <a:t> </a:t>
            </a:r>
            <a:r>
              <a:rPr lang="en-GB" sz="5400" dirty="0" err="1"/>
              <a:t>olleet</a:t>
            </a:r>
            <a:r>
              <a:rPr lang="en-GB" sz="5400" dirty="0"/>
              <a:t> </a:t>
            </a:r>
            <a:r>
              <a:rPr lang="en-GB" sz="5400" dirty="0" err="1"/>
              <a:t>julkisella</a:t>
            </a:r>
            <a:r>
              <a:rPr lang="en-GB" sz="5400" dirty="0"/>
              <a:t> </a:t>
            </a:r>
            <a:r>
              <a:rPr lang="en-GB" sz="5400" dirty="0" err="1"/>
              <a:t>paikalla</a:t>
            </a:r>
            <a:r>
              <a:rPr lang="en-GB" sz="5400" dirty="0"/>
              <a:t> </a:t>
            </a:r>
            <a:r>
              <a:rPr lang="en-GB" sz="5400" dirty="0" err="1"/>
              <a:t>urheilupuistossa</a:t>
            </a:r>
            <a:r>
              <a:rPr lang="en-GB" sz="5400" dirty="0"/>
              <a:t>, </a:t>
            </a:r>
            <a:r>
              <a:rPr lang="en-GB" sz="5400" dirty="0" err="1"/>
              <a:t>mikä</a:t>
            </a:r>
            <a:r>
              <a:rPr lang="en-GB" sz="5400" dirty="0"/>
              <a:t> </a:t>
            </a:r>
            <a:r>
              <a:rPr lang="en-GB" sz="5400" dirty="0" err="1"/>
              <a:t>korostaa</a:t>
            </a:r>
            <a:r>
              <a:rPr lang="en-GB" sz="5400" dirty="0"/>
              <a:t> </a:t>
            </a:r>
            <a:r>
              <a:rPr lang="en-GB" sz="5400" dirty="0" err="1"/>
              <a:t>fasismin</a:t>
            </a:r>
            <a:r>
              <a:rPr lang="en-GB" sz="5400" dirty="0"/>
              <a:t> </a:t>
            </a:r>
            <a:r>
              <a:rPr lang="en-GB" sz="5400" dirty="0" err="1"/>
              <a:t>totalitarismia</a:t>
            </a:r>
            <a:r>
              <a:rPr lang="en-GB" sz="5400" dirty="0"/>
              <a:t>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FI" sz="5400" dirty="0"/>
          </a:p>
        </p:txBody>
      </p:sp>
    </p:spTree>
    <p:extLst>
      <p:ext uri="{BB962C8B-B14F-4D97-AF65-F5344CB8AC3E}">
        <p14:creationId xmlns:p14="http://schemas.microsoft.com/office/powerpoint/2010/main" val="476572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F3F760-0DE2-44FD-ACB7-24DDAEA6F0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BD7E86-DD03-487B-BE5C-C16B577008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Historia 2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2B2A738-BE19-42EE-9273-16F459A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r>
              <a:rPr lang="en-GB" dirty="0" err="1">
                <a:solidFill>
                  <a:schemeClr val="tx1"/>
                </a:solidFill>
              </a:rPr>
              <a:t>Tietoisku</a:t>
            </a:r>
            <a:r>
              <a:rPr lang="en-GB" dirty="0">
                <a:solidFill>
                  <a:schemeClr val="tx1"/>
                </a:solidFill>
              </a:rPr>
              <a:t>: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Taide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Italian </a:t>
            </a:r>
            <a:r>
              <a:rPr lang="en-GB" dirty="0" err="1">
                <a:solidFill>
                  <a:schemeClr val="tx1"/>
                </a:solidFill>
              </a:rPr>
              <a:t>fasismi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Taide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Italian </a:t>
            </a:r>
            <a:r>
              <a:rPr lang="en-GB" dirty="0" err="1">
                <a:solidFill>
                  <a:schemeClr val="tx1"/>
                </a:solidFill>
              </a:rPr>
              <a:t>fasismi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2441A-A7EF-4F48-82F3-C9EADFB22F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Taide</a:t>
            </a:r>
            <a:r>
              <a:rPr lang="en-GB" dirty="0"/>
              <a:t> </a:t>
            </a:r>
            <a:r>
              <a:rPr lang="en-GB" dirty="0" err="1"/>
              <a:t>valjastettiin</a:t>
            </a:r>
            <a:r>
              <a:rPr lang="en-GB" dirty="0"/>
              <a:t> </a:t>
            </a:r>
            <a:r>
              <a:rPr lang="en-GB" dirty="0" err="1"/>
              <a:t>kaikissa</a:t>
            </a:r>
            <a:r>
              <a:rPr lang="en-GB" dirty="0"/>
              <a:t> </a:t>
            </a:r>
            <a:r>
              <a:rPr lang="en-GB" dirty="0" err="1"/>
              <a:t>diktatuureissa</a:t>
            </a:r>
            <a:r>
              <a:rPr lang="en-GB" dirty="0"/>
              <a:t> </a:t>
            </a:r>
            <a:r>
              <a:rPr lang="en-GB" dirty="0" err="1"/>
              <a:t>valtion</a:t>
            </a:r>
            <a:r>
              <a:rPr lang="en-GB" dirty="0"/>
              <a:t> </a:t>
            </a:r>
            <a:r>
              <a:rPr lang="en-GB" dirty="0" err="1"/>
              <a:t>propagandapalvelukseen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Taiteessa</a:t>
            </a:r>
            <a:r>
              <a:rPr lang="en-GB" dirty="0"/>
              <a:t> </a:t>
            </a:r>
            <a:r>
              <a:rPr lang="en-GB" dirty="0" err="1"/>
              <a:t>kuvattiin</a:t>
            </a:r>
            <a:r>
              <a:rPr lang="en-GB" dirty="0"/>
              <a:t> </a:t>
            </a:r>
            <a:r>
              <a:rPr lang="en-GB" dirty="0" err="1"/>
              <a:t>diktatuurin</a:t>
            </a:r>
            <a:r>
              <a:rPr lang="en-GB" dirty="0"/>
              <a:t> </a:t>
            </a:r>
            <a:r>
              <a:rPr lang="en-GB" dirty="0" err="1"/>
              <a:t>ihanteellista</a:t>
            </a:r>
            <a:r>
              <a:rPr lang="en-GB" dirty="0"/>
              <a:t> </a:t>
            </a:r>
            <a:r>
              <a:rPr lang="en-GB" dirty="0" err="1"/>
              <a:t>ihmiskuvaa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korostettiin</a:t>
            </a:r>
            <a:r>
              <a:rPr lang="en-GB" dirty="0"/>
              <a:t> </a:t>
            </a:r>
            <a:r>
              <a:rPr lang="en-GB" dirty="0" err="1"/>
              <a:t>oman</a:t>
            </a:r>
            <a:r>
              <a:rPr lang="en-GB" dirty="0"/>
              <a:t> </a:t>
            </a:r>
            <a:r>
              <a:rPr lang="en-GB" dirty="0" err="1"/>
              <a:t>kansakunnan</a:t>
            </a:r>
            <a:r>
              <a:rPr lang="en-GB" dirty="0"/>
              <a:t> tai </a:t>
            </a:r>
            <a:r>
              <a:rPr lang="en-GB" dirty="0" err="1"/>
              <a:t>ideologian</a:t>
            </a:r>
            <a:r>
              <a:rPr lang="en-GB" dirty="0"/>
              <a:t> </a:t>
            </a:r>
            <a:r>
              <a:rPr lang="en-GB" dirty="0" err="1"/>
              <a:t>paremmuutta</a:t>
            </a:r>
            <a:r>
              <a:rPr lang="en-GB" dirty="0"/>
              <a:t>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dirty="0" err="1"/>
              <a:t>Ohessa</a:t>
            </a:r>
            <a:r>
              <a:rPr lang="en-GB" dirty="0"/>
              <a:t> </a:t>
            </a:r>
            <a:r>
              <a:rPr lang="en-GB" dirty="0" err="1"/>
              <a:t>olevat</a:t>
            </a:r>
            <a:r>
              <a:rPr lang="en-GB" dirty="0"/>
              <a:t> </a:t>
            </a:r>
            <a:r>
              <a:rPr lang="en-GB" dirty="0" err="1"/>
              <a:t>kuvat</a:t>
            </a:r>
            <a:r>
              <a:rPr lang="en-GB" dirty="0"/>
              <a:t> </a:t>
            </a:r>
            <a:r>
              <a:rPr lang="en-GB" dirty="0" err="1"/>
              <a:t>ovat</a:t>
            </a:r>
            <a:r>
              <a:rPr lang="en-GB" dirty="0"/>
              <a:t> </a:t>
            </a:r>
            <a:r>
              <a:rPr lang="en-GB" dirty="0" err="1"/>
              <a:t>Mussolinin</a:t>
            </a:r>
            <a:r>
              <a:rPr lang="en-GB" dirty="0"/>
              <a:t> </a:t>
            </a:r>
            <a:r>
              <a:rPr lang="en-GB" dirty="0" err="1"/>
              <a:t>ajan</a:t>
            </a:r>
            <a:r>
              <a:rPr lang="en-GB" dirty="0"/>
              <a:t> </a:t>
            </a:r>
            <a:r>
              <a:rPr lang="en-GB" dirty="0" err="1"/>
              <a:t>Italiasta</a:t>
            </a:r>
            <a:r>
              <a:rPr lang="en-GB" dirty="0"/>
              <a:t>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Forum Historia 2</a:t>
            </a:r>
          </a:p>
        </p:txBody>
      </p:sp>
    </p:spTree>
    <p:extLst>
      <p:ext uri="{BB962C8B-B14F-4D97-AF65-F5344CB8AC3E}">
        <p14:creationId xmlns:p14="http://schemas.microsoft.com/office/powerpoint/2010/main" val="120890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Taide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Italian </a:t>
            </a:r>
            <a:r>
              <a:rPr lang="en-GB" dirty="0" err="1">
                <a:solidFill>
                  <a:schemeClr val="tx1"/>
                </a:solidFill>
              </a:rPr>
              <a:t>fasismi</a:t>
            </a:r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064ED36-B772-1344-8F21-7D43E5B30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r="8423"/>
          <a:stretch/>
        </p:blipFill>
        <p:spPr bwMode="auto">
          <a:xfrm>
            <a:off x="12600838" y="2696483"/>
            <a:ext cx="10509775" cy="870186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drawing on a fabric surface&#10;&#10;Description automatically generated with low confidence">
            <a:extLst>
              <a:ext uri="{FF2B5EF4-FFF2-40B4-BE49-F238E27FC236}">
                <a16:creationId xmlns:a16="http://schemas.microsoft.com/office/drawing/2014/main" id="{F02A5271-DB1A-B64C-A4DD-8F3F17C74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6405" b="1"/>
          <a:stretch/>
        </p:blipFill>
        <p:spPr bwMode="auto">
          <a:xfrm>
            <a:off x="1682225" y="2734531"/>
            <a:ext cx="10509775" cy="87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752360-A5F0-BF4D-B320-AAA6D7FD9B81}"/>
              </a:ext>
            </a:extLst>
          </p:cNvPr>
          <p:cNvSpPr txBox="1">
            <a:spLocks/>
          </p:cNvSpPr>
          <p:nvPr/>
        </p:nvSpPr>
        <p:spPr>
          <a:xfrm>
            <a:off x="1621944" y="1118007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86EDC4-9FFD-3741-9FCB-098BDD9F1885}"/>
              </a:ext>
            </a:extLst>
          </p:cNvPr>
          <p:cNvSpPr txBox="1">
            <a:spLocks/>
          </p:cNvSpPr>
          <p:nvPr/>
        </p:nvSpPr>
        <p:spPr>
          <a:xfrm>
            <a:off x="12600838" y="1118007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</p:spTree>
    <p:extLst>
      <p:ext uri="{BB962C8B-B14F-4D97-AF65-F5344CB8AC3E}">
        <p14:creationId xmlns:p14="http://schemas.microsoft.com/office/powerpoint/2010/main" val="51371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Taide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Italian </a:t>
            </a:r>
            <a:r>
              <a:rPr lang="en-GB" dirty="0" err="1">
                <a:solidFill>
                  <a:schemeClr val="tx1"/>
                </a:solidFill>
              </a:rPr>
              <a:t>fasismi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752360-A5F0-BF4D-B320-AAA6D7FD9B81}"/>
              </a:ext>
            </a:extLst>
          </p:cNvPr>
          <p:cNvSpPr txBox="1">
            <a:spLocks/>
          </p:cNvSpPr>
          <p:nvPr/>
        </p:nvSpPr>
        <p:spPr>
          <a:xfrm>
            <a:off x="1621944" y="1118007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86EDC4-9FFD-3741-9FCB-098BDD9F1885}"/>
              </a:ext>
            </a:extLst>
          </p:cNvPr>
          <p:cNvSpPr txBox="1">
            <a:spLocks/>
          </p:cNvSpPr>
          <p:nvPr/>
        </p:nvSpPr>
        <p:spPr>
          <a:xfrm>
            <a:off x="13041150" y="1118007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66946073-E522-5E44-9AED-38F215193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87" y="3207089"/>
            <a:ext cx="10932690" cy="81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CED1A02-4303-C647-8DB0-918C773B0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124" y="3207089"/>
            <a:ext cx="10932690" cy="81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55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Taide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Italian </a:t>
            </a:r>
            <a:r>
              <a:rPr lang="en-GB" dirty="0" err="1">
                <a:solidFill>
                  <a:schemeClr val="tx1"/>
                </a:solidFill>
              </a:rPr>
              <a:t>fasismi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752360-A5F0-BF4D-B320-AAA6D7FD9B81}"/>
              </a:ext>
            </a:extLst>
          </p:cNvPr>
          <p:cNvSpPr txBox="1">
            <a:spLocks/>
          </p:cNvSpPr>
          <p:nvPr/>
        </p:nvSpPr>
        <p:spPr>
          <a:xfrm>
            <a:off x="1542117" y="1106475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86EDC4-9FFD-3741-9FCB-098BDD9F1885}"/>
              </a:ext>
            </a:extLst>
          </p:cNvPr>
          <p:cNvSpPr txBox="1">
            <a:spLocks/>
          </p:cNvSpPr>
          <p:nvPr/>
        </p:nvSpPr>
        <p:spPr>
          <a:xfrm>
            <a:off x="15592148" y="1106475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CC9B25C-8E6A-B34C-A089-7C29BD3C9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17" y="3117849"/>
            <a:ext cx="12555184" cy="82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849E3D7-6E26-054F-9FA5-DBC6A2986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148" y="3005569"/>
            <a:ext cx="4775265" cy="83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1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Laajentumishalu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sotaisuus</a:t>
            </a:r>
            <a:r>
              <a:rPr lang="en-GB" dirty="0">
                <a:solidFill>
                  <a:schemeClr val="tx1"/>
                </a:solidFill>
              </a:rPr>
              <a:t>:</a:t>
            </a:r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1026" name="Picture 2" descr="A drawing on a fabric surface&#10;&#10;Description automatically generated with low confidence">
            <a:extLst>
              <a:ext uri="{FF2B5EF4-FFF2-40B4-BE49-F238E27FC236}">
                <a16:creationId xmlns:a16="http://schemas.microsoft.com/office/drawing/2014/main" id="{F02A5271-DB1A-B64C-A4DD-8F3F17C74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" r="6405" b="1"/>
          <a:stretch/>
        </p:blipFill>
        <p:spPr bwMode="auto">
          <a:xfrm>
            <a:off x="12600838" y="2696483"/>
            <a:ext cx="10509775" cy="870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86EDC4-9FFD-3741-9FCB-098BDD9F1885}"/>
              </a:ext>
            </a:extLst>
          </p:cNvPr>
          <p:cNvSpPr txBox="1">
            <a:spLocks/>
          </p:cNvSpPr>
          <p:nvPr/>
        </p:nvSpPr>
        <p:spPr>
          <a:xfrm>
            <a:off x="12600838" y="1118007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A0853-88F5-2A43-8C5A-FDC1FF55FAE2}"/>
              </a:ext>
            </a:extLst>
          </p:cNvPr>
          <p:cNvSpPr txBox="1"/>
          <p:nvPr/>
        </p:nvSpPr>
        <p:spPr>
          <a:xfrm>
            <a:off x="1959429" y="3048000"/>
            <a:ext cx="8969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6000" dirty="0" err="1"/>
              <a:t>leijona</a:t>
            </a:r>
            <a:r>
              <a:rPr lang="en-GB" sz="6000" dirty="0"/>
              <a:t> </a:t>
            </a:r>
            <a:r>
              <a:rPr lang="en-GB" sz="6000" dirty="0" err="1"/>
              <a:t>kuvaa</a:t>
            </a:r>
            <a:r>
              <a:rPr lang="en-GB" sz="6000" dirty="0"/>
              <a:t> </a:t>
            </a:r>
            <a:r>
              <a:rPr lang="en-GB" sz="6000" dirty="0" err="1"/>
              <a:t>voimaa</a:t>
            </a:r>
            <a:endParaRPr lang="en-GB" sz="60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6000" dirty="0" err="1"/>
              <a:t>maapallo</a:t>
            </a:r>
            <a:r>
              <a:rPr lang="en-GB" sz="6000" dirty="0"/>
              <a:t> </a:t>
            </a:r>
            <a:r>
              <a:rPr lang="en-GB" sz="6000" dirty="0" err="1"/>
              <a:t>tassujen</a:t>
            </a:r>
            <a:r>
              <a:rPr lang="en-GB" sz="6000" dirty="0"/>
              <a:t> </a:t>
            </a:r>
            <a:r>
              <a:rPr lang="en-GB" sz="6000" dirty="0" err="1"/>
              <a:t>alla</a:t>
            </a:r>
            <a:endParaRPr lang="en-GB" sz="60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en-GB" sz="6000" dirty="0" err="1"/>
              <a:t>maapalloon</a:t>
            </a:r>
            <a:r>
              <a:rPr lang="en-GB" sz="6000" dirty="0"/>
              <a:t> </a:t>
            </a:r>
            <a:r>
              <a:rPr lang="en-GB" sz="6000" dirty="0" err="1"/>
              <a:t>merkitty</a:t>
            </a:r>
            <a:r>
              <a:rPr lang="en-GB" sz="6000" dirty="0"/>
              <a:t> Italian </a:t>
            </a:r>
            <a:r>
              <a:rPr lang="en-GB" sz="6000" dirty="0" err="1"/>
              <a:t>valloitukset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00099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Johtajakeskeisyys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86EDC4-9FFD-3741-9FCB-098BDD9F1885}"/>
              </a:ext>
            </a:extLst>
          </p:cNvPr>
          <p:cNvSpPr txBox="1">
            <a:spLocks/>
          </p:cNvSpPr>
          <p:nvPr/>
        </p:nvSpPr>
        <p:spPr>
          <a:xfrm>
            <a:off x="12600838" y="1118007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E5D53-328E-7248-A96F-D9CB4EEC3003}"/>
              </a:ext>
            </a:extLst>
          </p:cNvPr>
          <p:cNvSpPr txBox="1"/>
          <p:nvPr/>
        </p:nvSpPr>
        <p:spPr>
          <a:xfrm>
            <a:off x="1649187" y="2696483"/>
            <a:ext cx="10020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000" dirty="0" err="1"/>
              <a:t>Fasismiin</a:t>
            </a:r>
            <a:r>
              <a:rPr lang="en-GB" sz="6000" dirty="0"/>
              <a:t> </a:t>
            </a:r>
            <a:r>
              <a:rPr lang="en-GB" sz="6000" dirty="0" err="1"/>
              <a:t>liittyi</a:t>
            </a:r>
            <a:r>
              <a:rPr lang="en-GB" sz="6000" dirty="0"/>
              <a:t> </a:t>
            </a:r>
            <a:r>
              <a:rPr lang="en-GB" sz="6000" dirty="0" err="1"/>
              <a:t>usko</a:t>
            </a:r>
            <a:r>
              <a:rPr lang="en-GB" sz="6000" dirty="0"/>
              <a:t> </a:t>
            </a:r>
            <a:r>
              <a:rPr lang="en-GB" sz="6000" dirty="0" err="1"/>
              <a:t>vahvaan</a:t>
            </a:r>
            <a:r>
              <a:rPr lang="en-GB" sz="6000" dirty="0"/>
              <a:t> </a:t>
            </a:r>
            <a:r>
              <a:rPr lang="en-GB" sz="6000" dirty="0" err="1"/>
              <a:t>johtajaan</a:t>
            </a:r>
            <a:r>
              <a:rPr lang="en-GB" sz="6000" dirty="0"/>
              <a:t>.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3809B812-31BF-764A-869A-F00AFDE07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124" y="2696483"/>
            <a:ext cx="11341528" cy="849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48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3E4E-0DF9-7B41-B94D-6974C265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pPr algn="l"/>
            <a:r>
              <a:rPr lang="en-GB" dirty="0" err="1">
                <a:solidFill>
                  <a:schemeClr val="tx1"/>
                </a:solidFill>
              </a:rPr>
              <a:t>Sankaruus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FC201-7F30-314F-BA8C-4B0490DB1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966DD-2B48-9148-84D8-D4C9D2748A1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Forum Historia 2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E86EDC4-9FFD-3741-9FCB-098BDD9F1885}"/>
              </a:ext>
            </a:extLst>
          </p:cNvPr>
          <p:cNvSpPr txBox="1">
            <a:spLocks/>
          </p:cNvSpPr>
          <p:nvPr/>
        </p:nvSpPr>
        <p:spPr>
          <a:xfrm>
            <a:off x="12600838" y="1118007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dirty="0"/>
              <a:t>Copyright Vesa Vihervä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E5D53-328E-7248-A96F-D9CB4EEC3003}"/>
              </a:ext>
            </a:extLst>
          </p:cNvPr>
          <p:cNvSpPr txBox="1"/>
          <p:nvPr/>
        </p:nvSpPr>
        <p:spPr>
          <a:xfrm>
            <a:off x="1649187" y="2696483"/>
            <a:ext cx="10020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6000" dirty="0" err="1"/>
              <a:t>Fasismiin</a:t>
            </a:r>
            <a:r>
              <a:rPr lang="en-GB" sz="6000" dirty="0"/>
              <a:t> </a:t>
            </a:r>
            <a:r>
              <a:rPr lang="en-GB" sz="6000" dirty="0" err="1"/>
              <a:t>korosti</a:t>
            </a:r>
            <a:r>
              <a:rPr lang="en-GB" sz="6000" dirty="0"/>
              <a:t> </a:t>
            </a:r>
            <a:r>
              <a:rPr lang="en-GB" sz="6000" dirty="0" err="1"/>
              <a:t>militarismia</a:t>
            </a:r>
            <a:r>
              <a:rPr lang="en-GB" sz="6000" dirty="0"/>
              <a:t> </a:t>
            </a:r>
            <a:r>
              <a:rPr lang="en-GB" sz="6000" dirty="0" err="1"/>
              <a:t>ja</a:t>
            </a:r>
            <a:r>
              <a:rPr lang="en-GB" sz="6000" dirty="0"/>
              <a:t> </a:t>
            </a:r>
            <a:r>
              <a:rPr lang="en-GB" sz="6000" dirty="0" err="1"/>
              <a:t>sankaruutta</a:t>
            </a:r>
            <a:r>
              <a:rPr lang="en-GB" sz="6000" dirty="0"/>
              <a:t>.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4282508-5C31-5441-855F-ABD41FE4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124" y="2722786"/>
            <a:ext cx="11285867" cy="84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5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loubi-värit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2A0139-EB78-48F8-8E89-0C0A8A9A9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2006/documentManagement/types"/>
    <ds:schemaRef ds:uri="92f91b7d-256f-42b1-9b08-d8a43b83f0c6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f6b07d-974e-4bcb-ace5-6e722d967269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242</Words>
  <Application>Microsoft Macintosh PowerPoint</Application>
  <PresentationFormat>Custom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6. Diktatuurien aika</vt:lpstr>
      <vt:lpstr>Tietoisku: Taide ja Italian fasismi</vt:lpstr>
      <vt:lpstr>Taide ja Italian fasismi</vt:lpstr>
      <vt:lpstr>Taide ja Italian fasismi</vt:lpstr>
      <vt:lpstr>Taide ja Italian fasismi</vt:lpstr>
      <vt:lpstr>Taide ja Italian fasismi</vt:lpstr>
      <vt:lpstr>Laajentumishalu ja sotaisuus:</vt:lpstr>
      <vt:lpstr>Johtajakeskeisyys</vt:lpstr>
      <vt:lpstr>Sankaruus</vt:lpstr>
      <vt:lpstr>Antiikin ihailu</vt:lpstr>
      <vt:lpstr>Antiikin ihailu</vt:lpstr>
      <vt:lpstr>Taide ja Italian fasismi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Haapakangas, Sanna E</cp:lastModifiedBy>
  <cp:revision>41</cp:revision>
  <cp:lastPrinted>2017-11-30T08:45:33Z</cp:lastPrinted>
  <dcterms:created xsi:type="dcterms:W3CDTF">2020-05-05T09:10:38Z</dcterms:created>
  <dcterms:modified xsi:type="dcterms:W3CDTF">2021-07-30T08:36:56Z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