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56" r:id="rId3"/>
    <p:sldId id="262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4" autoAdjust="0"/>
    <p:restoredTop sz="94660"/>
  </p:normalViewPr>
  <p:slideViewPr>
    <p:cSldViewPr snapToGrid="0">
      <p:cViewPr varScale="1">
        <p:scale>
          <a:sx n="68" d="100"/>
          <a:sy n="68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6675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556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8952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4378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398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4550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375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8928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846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875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531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315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287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217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431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774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AF391-C768-4115-AE5D-BAC3B68BE5AB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7462E3-81CB-4804-99FA-A039FDEEBD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535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07CA15-3BF0-4CF9-9183-5A3D23FF0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were the consequences of the Korean War for the Cold War?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554337-3B19-4EB2-9537-E6CB0116C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1) The nuclear powers decided to keep wars limited without direct engage </a:t>
            </a:r>
            <a:r>
              <a:rPr lang="en-US" sz="2800" dirty="0" err="1"/>
              <a:t>againts</a:t>
            </a:r>
            <a:r>
              <a:rPr lang="en-US" sz="2800" dirty="0"/>
              <a:t> each other &gt; the more limited 'hot' wars via 'client' states in the Developing world &gt; the Cold War became a global phenomenon</a:t>
            </a:r>
            <a:br>
              <a:rPr lang="en-US" sz="2800" dirty="0"/>
            </a:b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05151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6310C488-536F-4992-A68D-08691DCDC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3F82E00D-A40D-409C-8B09-A4BF036F3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2) However, the Korean War was used in the USA by Truman, his administration and the military as an opportunity to launch a new, much more aggressive Cold War policy. This policy was based on </a:t>
            </a:r>
            <a:r>
              <a:rPr lang="en-US" sz="2400" b="1" dirty="0"/>
              <a:t>NSC-68</a:t>
            </a:r>
            <a:r>
              <a:rPr lang="en-US" sz="2400" dirty="0"/>
              <a:t> (Apr 1950) which stated that the US needed to maintain substantial armed forces so that it could prevent Soviet expansion (</a:t>
            </a:r>
            <a:r>
              <a:rPr lang="en-US" sz="2400" dirty="0">
                <a:sym typeface="Wingdings" panose="05000000000000000000" pitchFamily="2" charset="2"/>
              </a:rPr>
              <a:t> </a:t>
            </a:r>
            <a:r>
              <a:rPr lang="en-US" sz="2400" dirty="0"/>
              <a:t>'Containment’)</a:t>
            </a:r>
          </a:p>
        </p:txBody>
      </p:sp>
    </p:spTree>
    <p:extLst>
      <p:ext uri="{BB962C8B-B14F-4D97-AF65-F5344CB8AC3E}">
        <p14:creationId xmlns:p14="http://schemas.microsoft.com/office/powerpoint/2010/main" val="2354876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969E1C-2399-47CA-8FD3-0606FF9B4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F7A8A1-0C4E-4115-BAC0-5340DB31E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a) Truman got Congress to approve huge increases in the military budget after the beginning of the war</a:t>
            </a:r>
          </a:p>
          <a:p>
            <a:r>
              <a:rPr lang="en-US" sz="2400" dirty="0"/>
              <a:t> b) According to the San Francisco Peace Treaty with Japan (Sept 1951), the US promised to end the occupation in 1952 and Japan guaranteed that the US military bases could remain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31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14BC53-C71B-46CE-9315-7271B2EC3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F05DC9-3FB2-4DBE-BE23-ACE1A048A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c) After the Korean armistice in July 1953, President Eisenhower (1953-61) kept troops in South Korea and expanded the US </a:t>
            </a:r>
            <a:r>
              <a:rPr lang="en-US" sz="2400" dirty="0" err="1"/>
              <a:t>defence</a:t>
            </a:r>
            <a:r>
              <a:rPr lang="en-US" sz="2400" dirty="0"/>
              <a:t> perimeter in Pacific (vs Sect of State Acheson's </a:t>
            </a:r>
            <a:r>
              <a:rPr lang="en-US" sz="2400" dirty="0" err="1"/>
              <a:t>Pasific</a:t>
            </a:r>
            <a:r>
              <a:rPr lang="en-US" sz="2400" dirty="0"/>
              <a:t> Perimeter Speech in Jan 1950).</a:t>
            </a:r>
          </a:p>
          <a:p>
            <a:r>
              <a:rPr lang="en-US" sz="2400" dirty="0"/>
              <a:t>d) Massive military and economic aid was given to Taiwan which was </a:t>
            </a:r>
            <a:r>
              <a:rPr lang="en-US" sz="2400" dirty="0" err="1"/>
              <a:t>interpreteded</a:t>
            </a:r>
            <a:r>
              <a:rPr lang="en-US" sz="2400" dirty="0"/>
              <a:t> to have decisive role in blocking expansion of Communist China; the USA also continued support for Taiwan as representative of the whole China in the United Nations &gt; Within the US intervention in Korea, this led to a 20-year period of Sino-American hostility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7867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69028E-8A62-4594-967D-21F12AF86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687F78-74E4-4D9D-AE5E-B7992F0C7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3) Korean War started in many ways the Cold War arms race (conventional and nuclear)</a:t>
            </a:r>
          </a:p>
          <a:p>
            <a:r>
              <a:rPr lang="en-US" sz="2400" dirty="0"/>
              <a:t>4) New security treaties were made in the </a:t>
            </a:r>
            <a:r>
              <a:rPr lang="en-US" sz="2400" dirty="0" err="1"/>
              <a:t>Pasific</a:t>
            </a:r>
            <a:r>
              <a:rPr lang="en-US" sz="2400" dirty="0"/>
              <a:t> ( &gt; the ANZUS in 1951)</a:t>
            </a:r>
          </a:p>
          <a:p>
            <a:r>
              <a:rPr lang="en-US" sz="2400" dirty="0"/>
              <a:t>5) The worsened relations affected European situation &gt; a decision to rearmament of West Germany and the beginning of the arrangements on its future NATO membership (&gt; When this was actualized in 1955, the Soviet response was to establish the Warsaw Pact)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27968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D04C5C-4079-42AC-A57C-39EEC9834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D88A74-80DD-4D74-B96B-9803AE0B3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6) Good relations between </a:t>
            </a:r>
            <a:r>
              <a:rPr lang="en-US" sz="2000"/>
              <a:t>the communist </a:t>
            </a:r>
            <a:r>
              <a:rPr lang="en-US" sz="2000" dirty="0"/>
              <a:t>powers at the beginning but after Stalin's death the tensions between Mao's China and Khrushchev's Soviet Union heightened</a:t>
            </a:r>
          </a:p>
          <a:p>
            <a:r>
              <a:rPr lang="en-US" sz="2000" dirty="0"/>
              <a:t>7) North and South Korea remained divided and hostile towards one another (communist-nationalist 'Juche' ideology in Kim Il-</a:t>
            </a:r>
            <a:r>
              <a:rPr lang="en-US" sz="2000" dirty="0" err="1"/>
              <a:t>Sung's</a:t>
            </a:r>
            <a:r>
              <a:rPr lang="en-US" sz="2000" dirty="0"/>
              <a:t> Democratic People's Republic of Korea and a multi party system with market economy in the Republic of Korea) </a:t>
            </a:r>
          </a:p>
          <a:p>
            <a:r>
              <a:rPr lang="en-US" sz="2000" dirty="0"/>
              <a:t>8) The Korean War demonstrated the weakness of the UN system: either superpower had the ability to block resolutions </a:t>
            </a:r>
            <a:r>
              <a:rPr lang="en-US" sz="2000" dirty="0" err="1"/>
              <a:t>againts</a:t>
            </a:r>
            <a:r>
              <a:rPr lang="en-US" sz="2000" dirty="0"/>
              <a:t> its own national interests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16349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F4C9C9-B182-4D24-AB16-5238F3890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Sources: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9C67D0-7F36-419F-A932-AE9797F6D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Mamaux</a:t>
            </a:r>
            <a:r>
              <a:rPr lang="en-US" dirty="0"/>
              <a:t>, A., </a:t>
            </a:r>
            <a:r>
              <a:rPr lang="en-US" i="1" dirty="0"/>
              <a:t>The Cold War: Superpower Tensions and Rivalries. </a:t>
            </a:r>
            <a:r>
              <a:rPr lang="en-US" dirty="0"/>
              <a:t>Oxford University Press 2015.</a:t>
            </a:r>
          </a:p>
          <a:p>
            <a:r>
              <a:rPr lang="en-US" dirty="0"/>
              <a:t>Todd, A., </a:t>
            </a:r>
            <a:r>
              <a:rPr lang="en-US" i="1" dirty="0"/>
              <a:t>The Cold War. </a:t>
            </a:r>
            <a:r>
              <a:rPr lang="en-US" dirty="0"/>
              <a:t>Cambridge University Press 2011.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3661239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479</Words>
  <Application>Microsoft Office PowerPoint</Application>
  <PresentationFormat>Laajakuva</PresentationFormat>
  <Paragraphs>16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Pinta</vt:lpstr>
      <vt:lpstr>What were the consequences of the Korean War for the Cold War?</vt:lpstr>
      <vt:lpstr>PowerPoint-esitys</vt:lpstr>
      <vt:lpstr>PowerPoint-esitys</vt:lpstr>
      <vt:lpstr>PowerPoint-esitys</vt:lpstr>
      <vt:lpstr>PowerPoint-esitys</vt:lpstr>
      <vt:lpstr>PowerPoint-esitys</vt:lpstr>
      <vt:lpstr> Sources: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Alanko Jukka</dc:creator>
  <cp:lastModifiedBy>Alanko Jukka</cp:lastModifiedBy>
  <cp:revision>10</cp:revision>
  <dcterms:created xsi:type="dcterms:W3CDTF">2020-11-02T07:23:44Z</dcterms:created>
  <dcterms:modified xsi:type="dcterms:W3CDTF">2020-11-02T07:36:19Z</dcterms:modified>
</cp:coreProperties>
</file>