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4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60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246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95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886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02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13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737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89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3064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828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72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FBE6CB4-3D2D-4C6B-AA38-FBEA3E750968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2EA42C0-0E7D-4493-8A03-20ABF170E8A7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70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23634D1C-31F9-4BEE-B7EA-45431C400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How to </a:t>
            </a:r>
            <a:r>
              <a:rPr lang="fi-FI" dirty="0" err="1"/>
              <a:t>focus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essay</a:t>
            </a:r>
            <a:r>
              <a:rPr lang="fi-FI" dirty="0"/>
              <a:t>?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05199F5-2128-41F8-9D82-D3C122BE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86000"/>
            <a:ext cx="10134601" cy="40233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i-FI" sz="4400" dirty="0"/>
              <a:t>YOU SHOULD HAVE </a:t>
            </a:r>
            <a:r>
              <a:rPr lang="fi-FI" sz="4400" b="1" dirty="0"/>
              <a:t>AN OWN ARGUMENT/ STATEMENT</a:t>
            </a:r>
            <a:r>
              <a:rPr lang="fi-FI" sz="4400" dirty="0"/>
              <a:t> BASED ON THE EXAM QUESTION. It </a:t>
            </a:r>
            <a:r>
              <a:rPr lang="fi-FI" sz="4400" dirty="0" err="1"/>
              <a:t>should</a:t>
            </a:r>
            <a:r>
              <a:rPr lang="fi-FI" sz="4400" dirty="0"/>
              <a:t> </a:t>
            </a:r>
            <a:r>
              <a:rPr lang="fi-FI" sz="4400" dirty="0" err="1"/>
              <a:t>be</a:t>
            </a:r>
            <a:r>
              <a:rPr lang="fi-FI" sz="4400" dirty="0"/>
              <a:t> </a:t>
            </a:r>
            <a:r>
              <a:rPr lang="fi-FI" sz="4400" dirty="0" err="1"/>
              <a:t>introduced</a:t>
            </a:r>
            <a:r>
              <a:rPr lang="fi-FI" sz="4400" dirty="0"/>
              <a:t> in the </a:t>
            </a:r>
            <a:r>
              <a:rPr lang="fi-FI" sz="4400" dirty="0" err="1"/>
              <a:t>beginning</a:t>
            </a:r>
            <a:r>
              <a:rPr lang="fi-FI" sz="4400" dirty="0"/>
              <a:t> </a:t>
            </a:r>
            <a:r>
              <a:rPr lang="fi-FI" sz="4400" dirty="0" err="1"/>
              <a:t>within</a:t>
            </a:r>
            <a:r>
              <a:rPr lang="fi-FI" sz="4400" dirty="0"/>
              <a:t> the </a:t>
            </a:r>
            <a:r>
              <a:rPr lang="fi-FI" sz="4400" dirty="0" err="1"/>
              <a:t>introduction</a:t>
            </a:r>
            <a:r>
              <a:rPr lang="fi-FI" sz="4400" dirty="0"/>
              <a:t>.</a:t>
            </a:r>
          </a:p>
          <a:p>
            <a:pPr marL="0" indent="0">
              <a:buNone/>
            </a:pPr>
            <a:r>
              <a:rPr lang="fi-FI" sz="4400" dirty="0">
                <a:sym typeface="Wingdings" panose="05000000000000000000" pitchFamily="2" charset="2"/>
              </a:rPr>
              <a:t> </a:t>
            </a:r>
            <a:r>
              <a:rPr lang="fi-FI" sz="4400" dirty="0" err="1">
                <a:sym typeface="Wingdings" panose="05000000000000000000" pitchFamily="2" charset="2"/>
              </a:rPr>
              <a:t>Throughout</a:t>
            </a:r>
            <a:r>
              <a:rPr lang="fi-FI" sz="4400" dirty="0">
                <a:sym typeface="Wingdings" panose="05000000000000000000" pitchFamily="2" charset="2"/>
              </a:rPr>
              <a:t> the main </a:t>
            </a:r>
            <a:r>
              <a:rPr lang="fi-FI" sz="4400" dirty="0" err="1">
                <a:sym typeface="Wingdings" panose="05000000000000000000" pitchFamily="2" charset="2"/>
              </a:rPr>
              <a:t>body</a:t>
            </a:r>
            <a:r>
              <a:rPr lang="fi-FI" sz="4400" dirty="0">
                <a:sym typeface="Wingdings" panose="05000000000000000000" pitchFamily="2" charset="2"/>
              </a:rPr>
              <a:t> of the </a:t>
            </a:r>
            <a:r>
              <a:rPr lang="fi-FI" sz="4400" dirty="0" err="1">
                <a:sym typeface="Wingdings" panose="05000000000000000000" pitchFamily="2" charset="2"/>
              </a:rPr>
              <a:t>essay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you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should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focus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your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analysis</a:t>
            </a:r>
            <a:r>
              <a:rPr lang="fi-FI" sz="4400" dirty="0">
                <a:sym typeface="Wingdings" panose="05000000000000000000" pitchFamily="2" charset="2"/>
              </a:rPr>
              <a:t> on this </a:t>
            </a:r>
            <a:r>
              <a:rPr lang="fi-FI" sz="4400" dirty="0" err="1">
                <a:sym typeface="Wingdings" panose="05000000000000000000" pitchFamily="2" charset="2"/>
              </a:rPr>
              <a:t>argument</a:t>
            </a:r>
            <a:r>
              <a:rPr lang="fi-FI" sz="4400" dirty="0">
                <a:sym typeface="Wingdings" panose="05000000000000000000" pitchFamily="2" charset="2"/>
              </a:rPr>
              <a:t>/</a:t>
            </a:r>
            <a:r>
              <a:rPr lang="fi-FI" sz="4400" dirty="0" err="1">
                <a:sym typeface="Wingdings" panose="05000000000000000000" pitchFamily="2" charset="2"/>
              </a:rPr>
              <a:t>statement</a:t>
            </a:r>
            <a:r>
              <a:rPr lang="fi-FI" sz="4400" dirty="0">
                <a:sym typeface="Wingdings" panose="05000000000000000000" pitchFamily="2" charset="2"/>
              </a:rPr>
              <a:t> = </a:t>
            </a:r>
            <a:r>
              <a:rPr lang="fi-FI" sz="4400" dirty="0" err="1">
                <a:sym typeface="Wingdings" panose="05000000000000000000" pitchFamily="2" charset="2"/>
              </a:rPr>
              <a:t>Give</a:t>
            </a:r>
            <a:r>
              <a:rPr lang="fi-FI" sz="4400" dirty="0">
                <a:sym typeface="Wingdings" panose="05000000000000000000" pitchFamily="2" charset="2"/>
              </a:rPr>
              <a:t> (</a:t>
            </a:r>
            <a:r>
              <a:rPr lang="fi-FI" sz="4400" dirty="0" err="1">
                <a:sym typeface="Wingdings" panose="05000000000000000000" pitchFamily="2" charset="2"/>
              </a:rPr>
              <a:t>historical</a:t>
            </a:r>
            <a:r>
              <a:rPr lang="fi-FI" sz="4400" dirty="0">
                <a:sym typeface="Wingdings" panose="05000000000000000000" pitchFamily="2" charset="2"/>
              </a:rPr>
              <a:t>) </a:t>
            </a:r>
            <a:r>
              <a:rPr lang="fi-FI" sz="4400" b="1" dirty="0" err="1">
                <a:sym typeface="Wingdings" panose="05000000000000000000" pitchFamily="2" charset="2"/>
              </a:rPr>
              <a:t>evidence</a:t>
            </a:r>
            <a:r>
              <a:rPr lang="fi-FI" sz="4400" dirty="0">
                <a:sym typeface="Wingdings" panose="05000000000000000000" pitchFamily="2" charset="2"/>
              </a:rPr>
              <a:t> and </a:t>
            </a:r>
            <a:r>
              <a:rPr lang="fi-FI" sz="4400" b="1" dirty="0" err="1">
                <a:sym typeface="Wingdings" panose="05000000000000000000" pitchFamily="2" charset="2"/>
              </a:rPr>
              <a:t>counter-evidence</a:t>
            </a:r>
            <a:r>
              <a:rPr lang="fi-FI" sz="4400" dirty="0">
                <a:sym typeface="Wingdings" panose="05000000000000000000" pitchFamily="2" charset="2"/>
              </a:rPr>
              <a:t> (”</a:t>
            </a:r>
            <a:r>
              <a:rPr lang="fi-FI" sz="4400" dirty="0" err="1">
                <a:sym typeface="Wingdings" panose="05000000000000000000" pitchFamily="2" charset="2"/>
              </a:rPr>
              <a:t>However</a:t>
            </a:r>
            <a:r>
              <a:rPr lang="fi-FI" sz="4400" dirty="0">
                <a:sym typeface="Wingdings" panose="05000000000000000000" pitchFamily="2" charset="2"/>
              </a:rPr>
              <a:t>…”).</a:t>
            </a:r>
          </a:p>
          <a:p>
            <a:pPr marL="0" indent="0">
              <a:buNone/>
            </a:pPr>
            <a:r>
              <a:rPr lang="fi-FI" sz="4400" dirty="0">
                <a:sym typeface="Wingdings" panose="05000000000000000000" pitchFamily="2" charset="2"/>
              </a:rPr>
              <a:t>- This </a:t>
            </a:r>
            <a:r>
              <a:rPr lang="fi-FI" sz="4400" dirty="0" err="1">
                <a:sym typeface="Wingdings" panose="05000000000000000000" pitchFamily="2" charset="2"/>
              </a:rPr>
              <a:t>will</a:t>
            </a:r>
            <a:r>
              <a:rPr lang="fi-FI" sz="4400" dirty="0">
                <a:sym typeface="Wingdings" panose="05000000000000000000" pitchFamily="2" charset="2"/>
              </a:rPr>
              <a:t> help </a:t>
            </a:r>
            <a:r>
              <a:rPr lang="fi-FI" sz="4400" dirty="0" err="1">
                <a:sym typeface="Wingdings" panose="05000000000000000000" pitchFamily="2" charset="2"/>
              </a:rPr>
              <a:t>you</a:t>
            </a:r>
            <a:r>
              <a:rPr lang="fi-FI" sz="4400" dirty="0">
                <a:sym typeface="Wingdings" panose="05000000000000000000" pitchFamily="2" charset="2"/>
              </a:rPr>
              <a:t>…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i-FI" sz="4400" dirty="0">
                <a:sym typeface="Wingdings" panose="05000000000000000000" pitchFamily="2" charset="2"/>
              </a:rPr>
              <a:t>1) to </a:t>
            </a:r>
            <a:r>
              <a:rPr lang="fi-FI" sz="4400" dirty="0" err="1">
                <a:sym typeface="Wingdings" panose="05000000000000000000" pitchFamily="2" charset="2"/>
              </a:rPr>
              <a:t>avoid</a:t>
            </a:r>
            <a:r>
              <a:rPr lang="fi-FI" sz="4400" dirty="0">
                <a:sym typeface="Wingdings" panose="05000000000000000000" pitchFamily="2" charset="2"/>
              </a:rPr>
              <a:t> an </a:t>
            </a:r>
            <a:r>
              <a:rPr lang="fi-FI" sz="4400" dirty="0" err="1">
                <a:sym typeface="Wingdings" panose="05000000000000000000" pitchFamily="2" charset="2"/>
              </a:rPr>
              <a:t>essay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being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too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narrative</a:t>
            </a:r>
            <a:r>
              <a:rPr lang="fi-FI" sz="4400" dirty="0">
                <a:sym typeface="Wingdings" panose="05000000000000000000" pitchFamily="2" charset="2"/>
              </a:rPr>
              <a:t> and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i-FI" sz="4400" dirty="0">
                <a:sym typeface="Wingdings" panose="05000000000000000000" pitchFamily="2" charset="2"/>
              </a:rPr>
              <a:t>2) to </a:t>
            </a:r>
            <a:r>
              <a:rPr lang="fi-FI" sz="4400" dirty="0" err="1">
                <a:sym typeface="Wingdings" panose="05000000000000000000" pitchFamily="2" charset="2"/>
              </a:rPr>
              <a:t>keep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up</a:t>
            </a:r>
            <a:r>
              <a:rPr lang="fi-FI" sz="4400" dirty="0">
                <a:sym typeface="Wingdings" panose="05000000000000000000" pitchFamily="2" charset="2"/>
              </a:rPr>
              <a:t> a </a:t>
            </a:r>
            <a:r>
              <a:rPr lang="fi-FI" sz="4400" dirty="0" err="1">
                <a:sym typeface="Wingdings" panose="05000000000000000000" pitchFamily="2" charset="2"/>
              </a:rPr>
              <a:t>time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limit</a:t>
            </a:r>
            <a:r>
              <a:rPr lang="fi-FI" sz="4400" dirty="0">
                <a:sym typeface="Wingdings" panose="05000000000000000000" pitchFamily="2" charset="2"/>
              </a:rPr>
              <a:t>…</a:t>
            </a:r>
          </a:p>
          <a:p>
            <a:pPr marL="0" indent="0">
              <a:buNone/>
            </a:pPr>
            <a:r>
              <a:rPr lang="fi-FI" sz="4400" dirty="0" err="1">
                <a:sym typeface="Wingdings" panose="05000000000000000000" pitchFamily="2" charset="2"/>
              </a:rPr>
              <a:t>because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you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will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be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able</a:t>
            </a:r>
            <a:r>
              <a:rPr lang="fi-FI" sz="4400" dirty="0">
                <a:sym typeface="Wingdings" panose="05000000000000000000" pitchFamily="2" charset="2"/>
              </a:rPr>
              <a:t> to </a:t>
            </a:r>
            <a:r>
              <a:rPr lang="fi-FI" sz="4400" dirty="0" err="1">
                <a:sym typeface="Wingdings" panose="05000000000000000000" pitchFamily="2" charset="2"/>
              </a:rPr>
              <a:t>concentrate</a:t>
            </a:r>
            <a:r>
              <a:rPr lang="fi-FI" sz="4400" dirty="0">
                <a:sym typeface="Wingdings" panose="05000000000000000000" pitchFamily="2" charset="2"/>
              </a:rPr>
              <a:t> on </a:t>
            </a:r>
            <a:r>
              <a:rPr lang="fi-FI" sz="4400" dirty="0" err="1">
                <a:sym typeface="Wingdings" panose="05000000000000000000" pitchFamily="2" charset="2"/>
              </a:rPr>
              <a:t>facts</a:t>
            </a:r>
            <a:r>
              <a:rPr lang="fi-FI" sz="4400" dirty="0">
                <a:sym typeface="Wingdings" panose="05000000000000000000" pitchFamily="2" charset="2"/>
              </a:rPr>
              <a:t> (</a:t>
            </a:r>
            <a:r>
              <a:rPr lang="fi-FI" sz="4400" dirty="0" err="1">
                <a:sym typeface="Wingdings" panose="05000000000000000000" pitchFamily="2" charset="2"/>
              </a:rPr>
              <a:t>f.ex</a:t>
            </a:r>
            <a:r>
              <a:rPr lang="fi-FI" sz="4400">
                <a:sym typeface="Wingdings" panose="05000000000000000000" pitchFamily="2" charset="2"/>
              </a:rPr>
              <a:t>. chosen</a:t>
            </a:r>
            <a:r>
              <a:rPr lang="fi-FI" sz="4400" dirty="0">
                <a:sym typeface="Wingdings" panose="05000000000000000000" pitchFamily="2" charset="2"/>
              </a:rPr>
              <a:t> </a:t>
            </a:r>
            <a:r>
              <a:rPr lang="fi-FI" sz="4400" dirty="0" err="1">
                <a:sym typeface="Wingdings" panose="05000000000000000000" pitchFamily="2" charset="2"/>
              </a:rPr>
              <a:t>examples</a:t>
            </a:r>
            <a:r>
              <a:rPr lang="fi-FI" sz="4400" dirty="0">
                <a:sym typeface="Wingdings" panose="05000000000000000000" pitchFamily="2" charset="2"/>
              </a:rPr>
              <a:t>) </a:t>
            </a:r>
            <a:r>
              <a:rPr lang="fi-FI" sz="4400" dirty="0" err="1">
                <a:sym typeface="Wingdings" panose="05000000000000000000" pitchFamily="2" charset="2"/>
              </a:rPr>
              <a:t>essential</a:t>
            </a:r>
            <a:r>
              <a:rPr lang="fi-FI" sz="4400" dirty="0">
                <a:sym typeface="Wingdings" panose="05000000000000000000" pitchFamily="2" charset="2"/>
              </a:rPr>
              <a:t> to the </a:t>
            </a:r>
            <a:r>
              <a:rPr lang="fi-FI" sz="4400" dirty="0" err="1">
                <a:sym typeface="Wingdings" panose="05000000000000000000" pitchFamily="2" charset="2"/>
              </a:rPr>
              <a:t>analysis</a:t>
            </a:r>
            <a:r>
              <a:rPr lang="fi-FI" sz="4400" dirty="0">
                <a:sym typeface="Wingdings" panose="05000000000000000000" pitchFamily="2" charset="2"/>
              </a:rPr>
              <a:t>.</a:t>
            </a:r>
          </a:p>
          <a:p>
            <a:pPr>
              <a:buFont typeface="Wingdings" panose="05000000000000000000" pitchFamily="2" charset="2"/>
              <a:buChar char="à"/>
            </a:pP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341323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E97D6D6F-EE42-44C8-96D3-9FA7A9169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Evaluate the impact of </a:t>
            </a:r>
            <a:r>
              <a:rPr lang="en-US" b="1" dirty="0"/>
              <a:t>two</a:t>
            </a:r>
            <a:r>
              <a:rPr lang="en-US" dirty="0"/>
              <a:t> leaders, each from a different region, on the course of the Cold War.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7DB0158E-B41D-4844-BEB2-185FEF35D9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b="1" dirty="0"/>
              <a:t>TRUMAN (1945-53)</a:t>
            </a:r>
          </a:p>
          <a:p>
            <a:r>
              <a:rPr lang="fi-FI" dirty="0"/>
              <a:t>- Potsdam </a:t>
            </a:r>
            <a:r>
              <a:rPr lang="fi-FI" dirty="0" err="1"/>
              <a:t>conference</a:t>
            </a:r>
            <a:r>
              <a:rPr lang="fi-FI" dirty="0"/>
              <a:t> (1945)</a:t>
            </a:r>
          </a:p>
          <a:p>
            <a:r>
              <a:rPr lang="fi-FI" dirty="0"/>
              <a:t>- </a:t>
            </a:r>
            <a:r>
              <a:rPr lang="fi-FI" dirty="0" err="1"/>
              <a:t>Atom</a:t>
            </a:r>
            <a:r>
              <a:rPr lang="fi-FI" dirty="0"/>
              <a:t> </a:t>
            </a:r>
            <a:r>
              <a:rPr lang="fi-FI" dirty="0" err="1"/>
              <a:t>bombs</a:t>
            </a:r>
            <a:endParaRPr lang="fi-FI" dirty="0"/>
          </a:p>
          <a:p>
            <a:r>
              <a:rPr lang="fi-FI" dirty="0"/>
              <a:t>- The Truman </a:t>
            </a:r>
            <a:r>
              <a:rPr lang="fi-FI" dirty="0" err="1"/>
              <a:t>Doctrine</a:t>
            </a:r>
            <a:r>
              <a:rPr lang="fi-FI" dirty="0"/>
              <a:t> (1947)</a:t>
            </a:r>
          </a:p>
          <a:p>
            <a:r>
              <a:rPr lang="fi-FI" dirty="0"/>
              <a:t>- </a:t>
            </a:r>
            <a:r>
              <a:rPr lang="fi-FI" dirty="0" err="1"/>
              <a:t>Containment</a:t>
            </a:r>
            <a:r>
              <a:rPr lang="fi-FI" dirty="0"/>
              <a:t> </a:t>
            </a:r>
            <a:r>
              <a:rPr lang="fi-FI" dirty="0" err="1"/>
              <a:t>policy</a:t>
            </a:r>
            <a:endParaRPr lang="fi-FI" dirty="0"/>
          </a:p>
          <a:p>
            <a:r>
              <a:rPr lang="fi-FI" dirty="0"/>
              <a:t>- The Marshall Plan/Aid</a:t>
            </a:r>
          </a:p>
          <a:p>
            <a:r>
              <a:rPr lang="fi-FI" dirty="0"/>
              <a:t>- The Berlin </a:t>
            </a:r>
            <a:r>
              <a:rPr lang="fi-FI" dirty="0" err="1"/>
              <a:t>Blockade</a:t>
            </a:r>
            <a:r>
              <a:rPr lang="fi-FI" dirty="0"/>
              <a:t>/</a:t>
            </a:r>
            <a:r>
              <a:rPr lang="fi-FI" dirty="0" err="1"/>
              <a:t>Airlift</a:t>
            </a:r>
            <a:r>
              <a:rPr lang="fi-FI" dirty="0"/>
              <a:t> (1948-49)</a:t>
            </a:r>
          </a:p>
          <a:p>
            <a:r>
              <a:rPr lang="fi-FI" dirty="0"/>
              <a:t>- The Nato (1949)</a:t>
            </a:r>
          </a:p>
          <a:p>
            <a:r>
              <a:rPr lang="fi-FI" dirty="0"/>
              <a:t>- The Korean </a:t>
            </a:r>
            <a:r>
              <a:rPr lang="fi-FI" dirty="0" err="1"/>
              <a:t>War</a:t>
            </a:r>
            <a:r>
              <a:rPr lang="fi-FI" dirty="0"/>
              <a:t> (1950-53)</a:t>
            </a:r>
          </a:p>
          <a:p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5871EF8-5B79-4298-8F41-D2861E05E3C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b="1" dirty="0"/>
              <a:t>KHRUSHCHEV (1953-64)</a:t>
            </a:r>
          </a:p>
          <a:p>
            <a:r>
              <a:rPr lang="fi-FI" dirty="0"/>
              <a:t>- De-</a:t>
            </a:r>
            <a:r>
              <a:rPr lang="fi-FI" dirty="0" err="1"/>
              <a:t>stalinization</a:t>
            </a:r>
            <a:endParaRPr lang="fi-FI" dirty="0"/>
          </a:p>
          <a:p>
            <a:r>
              <a:rPr lang="fi-FI" dirty="0"/>
              <a:t>- </a:t>
            </a:r>
            <a:r>
              <a:rPr lang="fi-FI" dirty="0" err="1"/>
              <a:t>Peaceful</a:t>
            </a:r>
            <a:r>
              <a:rPr lang="fi-FI" dirty="0"/>
              <a:t> </a:t>
            </a:r>
            <a:r>
              <a:rPr lang="fi-FI" dirty="0" err="1"/>
              <a:t>Co-existence</a:t>
            </a:r>
            <a:endParaRPr lang="fi-FI" dirty="0"/>
          </a:p>
          <a:p>
            <a:r>
              <a:rPr lang="fi-FI" dirty="0"/>
              <a:t>- The ’</a:t>
            </a:r>
            <a:r>
              <a:rPr lang="fi-FI" dirty="0" err="1"/>
              <a:t>Geneva</a:t>
            </a:r>
            <a:r>
              <a:rPr lang="fi-FI" dirty="0"/>
              <a:t> Spirit’ </a:t>
            </a:r>
          </a:p>
          <a:p>
            <a:r>
              <a:rPr lang="fi-FI" dirty="0"/>
              <a:t>- The </a:t>
            </a:r>
            <a:r>
              <a:rPr lang="fi-FI" dirty="0" err="1"/>
              <a:t>Warsaw</a:t>
            </a:r>
            <a:r>
              <a:rPr lang="fi-FI" dirty="0"/>
              <a:t> </a:t>
            </a:r>
            <a:r>
              <a:rPr lang="fi-FI" dirty="0" err="1"/>
              <a:t>Pact</a:t>
            </a:r>
            <a:r>
              <a:rPr lang="fi-FI" dirty="0"/>
              <a:t> (1955</a:t>
            </a:r>
          </a:p>
          <a:p>
            <a:r>
              <a:rPr lang="fi-FI" dirty="0"/>
              <a:t>- The </a:t>
            </a:r>
            <a:r>
              <a:rPr lang="fi-FI" dirty="0" err="1"/>
              <a:t>Hungary</a:t>
            </a:r>
            <a:r>
              <a:rPr lang="fi-FI" dirty="0"/>
              <a:t> </a:t>
            </a:r>
            <a:r>
              <a:rPr lang="fi-FI" dirty="0" err="1"/>
              <a:t>uprising</a:t>
            </a:r>
            <a:r>
              <a:rPr lang="fi-FI" dirty="0"/>
              <a:t> (1956)</a:t>
            </a:r>
          </a:p>
          <a:p>
            <a:r>
              <a:rPr lang="fi-FI" dirty="0"/>
              <a:t>- The Berlin </a:t>
            </a:r>
            <a:r>
              <a:rPr lang="fi-FI" dirty="0" err="1"/>
              <a:t>Ultimatum</a:t>
            </a:r>
            <a:r>
              <a:rPr lang="fi-FI" dirty="0"/>
              <a:t> (1958)</a:t>
            </a:r>
          </a:p>
          <a:p>
            <a:r>
              <a:rPr lang="fi-FI" dirty="0"/>
              <a:t>- The Berlin Wall (1961</a:t>
            </a:r>
          </a:p>
          <a:p>
            <a:r>
              <a:rPr lang="fi-FI" dirty="0"/>
              <a:t>- The </a:t>
            </a:r>
            <a:r>
              <a:rPr lang="fi-FI" dirty="0" err="1"/>
              <a:t>Cuban</a:t>
            </a:r>
            <a:r>
              <a:rPr lang="fi-FI" dirty="0"/>
              <a:t> </a:t>
            </a:r>
            <a:r>
              <a:rPr lang="fi-FI" dirty="0" err="1"/>
              <a:t>Missile</a:t>
            </a:r>
            <a:r>
              <a:rPr lang="fi-FI" dirty="0"/>
              <a:t> </a:t>
            </a:r>
            <a:r>
              <a:rPr lang="fi-FI" dirty="0" err="1"/>
              <a:t>Crisis</a:t>
            </a:r>
            <a:r>
              <a:rPr lang="fi-FI" dirty="0"/>
              <a:t> (1962)</a:t>
            </a:r>
          </a:p>
        </p:txBody>
      </p:sp>
    </p:spTree>
    <p:extLst>
      <p:ext uri="{BB962C8B-B14F-4D97-AF65-F5344CB8AC3E}">
        <p14:creationId xmlns:p14="http://schemas.microsoft.com/office/powerpoint/2010/main" val="304990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A20860-CEE3-48FA-932B-6BA38A1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Evaluate the impact of </a:t>
            </a:r>
            <a:r>
              <a:rPr lang="en-US" b="1" dirty="0"/>
              <a:t>two</a:t>
            </a:r>
            <a:r>
              <a:rPr lang="en-US" dirty="0"/>
              <a:t> leaders, each from a different region, on the course of the Cold War.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CF661A-C772-4EBC-85F6-DE2BB5FAD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”In this </a:t>
            </a:r>
            <a:r>
              <a:rPr lang="fi-FI" dirty="0" err="1"/>
              <a:t>essay</a:t>
            </a:r>
            <a:r>
              <a:rPr lang="fi-FI" dirty="0"/>
              <a:t> I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evaluate</a:t>
            </a:r>
            <a:r>
              <a:rPr lang="fi-FI" dirty="0"/>
              <a:t> the </a:t>
            </a:r>
            <a:r>
              <a:rPr lang="fi-FI" dirty="0" err="1"/>
              <a:t>impact</a:t>
            </a:r>
            <a:r>
              <a:rPr lang="fi-FI" dirty="0"/>
              <a:t> of Harry S Truman and Nikita </a:t>
            </a:r>
            <a:r>
              <a:rPr lang="fi-FI" dirty="0" err="1"/>
              <a:t>Khrushchev</a:t>
            </a:r>
            <a:r>
              <a:rPr lang="fi-FI" dirty="0"/>
              <a:t> on the </a:t>
            </a:r>
            <a:r>
              <a:rPr lang="fi-FI" dirty="0" err="1"/>
              <a:t>course</a:t>
            </a:r>
            <a:r>
              <a:rPr lang="fi-FI" dirty="0"/>
              <a:t> of the </a:t>
            </a:r>
            <a:r>
              <a:rPr lang="fi-FI" dirty="0" err="1"/>
              <a:t>Cold</a:t>
            </a:r>
            <a:r>
              <a:rPr lang="fi-FI" dirty="0"/>
              <a:t> </a:t>
            </a:r>
            <a:r>
              <a:rPr lang="fi-FI" dirty="0" err="1"/>
              <a:t>War</a:t>
            </a:r>
            <a:r>
              <a:rPr lang="fi-FI" dirty="0"/>
              <a:t>. As </a:t>
            </a:r>
            <a:r>
              <a:rPr lang="fi-FI" dirty="0" err="1"/>
              <a:t>superpower</a:t>
            </a:r>
            <a:r>
              <a:rPr lang="fi-FI" dirty="0"/>
              <a:t> </a:t>
            </a:r>
            <a:r>
              <a:rPr lang="fi-FI" dirty="0" err="1"/>
              <a:t>leaders</a:t>
            </a:r>
            <a:r>
              <a:rPr lang="fi-FI" dirty="0"/>
              <a:t>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acts</a:t>
            </a:r>
            <a:r>
              <a:rPr lang="fi-FI" dirty="0"/>
              <a:t> and </a:t>
            </a:r>
            <a:r>
              <a:rPr lang="fi-FI" dirty="0" err="1"/>
              <a:t>policies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worldwide</a:t>
            </a:r>
            <a:r>
              <a:rPr lang="fi-FI" dirty="0"/>
              <a:t> </a:t>
            </a:r>
            <a:r>
              <a:rPr lang="fi-FI" dirty="0" err="1"/>
              <a:t>effects</a:t>
            </a:r>
            <a:r>
              <a:rPr lang="fi-FI" dirty="0"/>
              <a:t>.</a:t>
            </a:r>
          </a:p>
          <a:p>
            <a:r>
              <a:rPr lang="fi-FI" dirty="0"/>
              <a:t>In 1945 Truman, as a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President</a:t>
            </a:r>
            <a:r>
              <a:rPr lang="fi-FI" dirty="0"/>
              <a:t> of the USA, </a:t>
            </a:r>
            <a:r>
              <a:rPr lang="fi-FI" dirty="0" err="1"/>
              <a:t>met</a:t>
            </a:r>
            <a:r>
              <a:rPr lang="fi-FI" dirty="0"/>
              <a:t> Stalin in Potsdam and made a </a:t>
            </a:r>
            <a:r>
              <a:rPr lang="fi-FI" dirty="0" err="1"/>
              <a:t>decision</a:t>
            </a:r>
            <a:r>
              <a:rPr lang="fi-FI" dirty="0"/>
              <a:t> to </a:t>
            </a:r>
            <a:r>
              <a:rPr lang="fi-FI" dirty="0" err="1"/>
              <a:t>drop</a:t>
            </a:r>
            <a:r>
              <a:rPr lang="fi-FI" dirty="0"/>
              <a:t> </a:t>
            </a:r>
            <a:r>
              <a:rPr lang="fi-FI" dirty="0" err="1"/>
              <a:t>atomic</a:t>
            </a:r>
            <a:r>
              <a:rPr lang="fi-FI" dirty="0"/>
              <a:t> </a:t>
            </a:r>
            <a:r>
              <a:rPr lang="fi-FI" dirty="0" err="1"/>
              <a:t>bombs</a:t>
            </a:r>
            <a:r>
              <a:rPr lang="fi-FI" dirty="0"/>
              <a:t> to Japan. </a:t>
            </a:r>
            <a:r>
              <a:rPr lang="fi-FI" dirty="0" err="1"/>
              <a:t>During</a:t>
            </a:r>
            <a:r>
              <a:rPr lang="fi-FI" dirty="0"/>
              <a:t>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presidency</a:t>
            </a:r>
            <a:r>
              <a:rPr lang="fi-FI" dirty="0"/>
              <a:t> (</a:t>
            </a:r>
            <a:r>
              <a:rPr lang="fi-FI" dirty="0" err="1"/>
              <a:t>until</a:t>
            </a:r>
            <a:r>
              <a:rPr lang="fi-FI" dirty="0"/>
              <a:t> 1953) he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challenged</a:t>
            </a:r>
            <a:r>
              <a:rPr lang="fi-FI" dirty="0"/>
              <a:t> in Berlin </a:t>
            </a:r>
            <a:r>
              <a:rPr lang="fi-FI" dirty="0" err="1"/>
              <a:t>by</a:t>
            </a:r>
            <a:r>
              <a:rPr lang="fi-FI" dirty="0"/>
              <a:t> a </a:t>
            </a:r>
            <a:r>
              <a:rPr lang="fi-FI" dirty="0" err="1"/>
              <a:t>Soviet</a:t>
            </a:r>
            <a:r>
              <a:rPr lang="fi-FI" dirty="0"/>
              <a:t> made </a:t>
            </a:r>
            <a:r>
              <a:rPr lang="fi-FI" dirty="0" err="1"/>
              <a:t>blockade</a:t>
            </a:r>
            <a:r>
              <a:rPr lang="fi-FI" dirty="0"/>
              <a:t> and in Korea </a:t>
            </a:r>
            <a:r>
              <a:rPr lang="fi-FI" dirty="0" err="1"/>
              <a:t>by</a:t>
            </a:r>
            <a:r>
              <a:rPr lang="fi-FI" dirty="0"/>
              <a:t> a </a:t>
            </a:r>
            <a:r>
              <a:rPr lang="fi-FI" dirty="0" err="1"/>
              <a:t>proxy</a:t>
            </a:r>
            <a:r>
              <a:rPr lang="fi-FI" dirty="0"/>
              <a:t> </a:t>
            </a:r>
            <a:r>
              <a:rPr lang="fi-FI" dirty="0" err="1"/>
              <a:t>war</a:t>
            </a:r>
            <a:r>
              <a:rPr lang="fi-FI" dirty="0"/>
              <a:t>. </a:t>
            </a:r>
            <a:r>
              <a:rPr lang="fi-FI" b="1" dirty="0" err="1"/>
              <a:t>His</a:t>
            </a:r>
            <a:r>
              <a:rPr lang="fi-FI" b="1" dirty="0"/>
              <a:t> main </a:t>
            </a:r>
            <a:r>
              <a:rPr lang="fi-FI" b="1" dirty="0" err="1"/>
              <a:t>impact</a:t>
            </a:r>
            <a:r>
              <a:rPr lang="fi-FI" b="1" dirty="0"/>
              <a:t> on the </a:t>
            </a:r>
            <a:r>
              <a:rPr lang="fi-FI" b="1" dirty="0" err="1"/>
              <a:t>course</a:t>
            </a:r>
            <a:r>
              <a:rPr lang="fi-FI" b="1" dirty="0"/>
              <a:t> of the </a:t>
            </a:r>
            <a:r>
              <a:rPr lang="fi-FI" b="1" dirty="0" err="1"/>
              <a:t>Cold</a:t>
            </a:r>
            <a:r>
              <a:rPr lang="fi-FI" b="1" dirty="0"/>
              <a:t> </a:t>
            </a:r>
            <a:r>
              <a:rPr lang="fi-FI" b="1" dirty="0" err="1"/>
              <a:t>War</a:t>
            </a:r>
            <a:r>
              <a:rPr lang="fi-FI" b="1" dirty="0"/>
              <a:t> </a:t>
            </a:r>
            <a:r>
              <a:rPr lang="fi-FI" b="1" dirty="0" err="1"/>
              <a:t>was</a:t>
            </a:r>
            <a:r>
              <a:rPr lang="fi-FI" b="1" dirty="0"/>
              <a:t> </a:t>
            </a:r>
            <a:r>
              <a:rPr lang="fi-FI" b="1" dirty="0" err="1"/>
              <a:t>his</a:t>
            </a:r>
            <a:r>
              <a:rPr lang="fi-FI" b="1" dirty="0"/>
              <a:t> </a:t>
            </a:r>
            <a:r>
              <a:rPr lang="fi-FI" b="1" dirty="0" err="1"/>
              <a:t>policy</a:t>
            </a:r>
            <a:r>
              <a:rPr lang="fi-FI" b="1" dirty="0"/>
              <a:t> of </a:t>
            </a:r>
            <a:r>
              <a:rPr lang="fi-FI" b="1" dirty="0" err="1"/>
              <a:t>containment</a:t>
            </a:r>
            <a:r>
              <a:rPr lang="fi-FI" b="1" dirty="0"/>
              <a:t> </a:t>
            </a:r>
            <a:r>
              <a:rPr lang="fi-FI" b="1" dirty="0" err="1"/>
              <a:t>which</a:t>
            </a:r>
            <a:r>
              <a:rPr lang="fi-FI" b="1" dirty="0"/>
              <a:t> </a:t>
            </a:r>
            <a:r>
              <a:rPr lang="fi-FI" b="1" dirty="0" err="1"/>
              <a:t>was</a:t>
            </a:r>
            <a:r>
              <a:rPr lang="fi-FI" b="1" dirty="0"/>
              <a:t> </a:t>
            </a:r>
            <a:r>
              <a:rPr lang="fi-FI" b="1" dirty="0" err="1"/>
              <a:t>proclaimed</a:t>
            </a:r>
            <a:r>
              <a:rPr lang="fi-FI" b="1" dirty="0"/>
              <a:t> in </a:t>
            </a:r>
            <a:r>
              <a:rPr lang="fi-FI" b="1" dirty="0" err="1"/>
              <a:t>his</a:t>
            </a:r>
            <a:r>
              <a:rPr lang="fi-FI" b="1" dirty="0"/>
              <a:t> Truman </a:t>
            </a:r>
            <a:r>
              <a:rPr lang="fi-FI" b="1" dirty="0" err="1"/>
              <a:t>Doctrine</a:t>
            </a:r>
            <a:r>
              <a:rPr lang="fi-FI" b="1" dirty="0"/>
              <a:t> </a:t>
            </a:r>
            <a:r>
              <a:rPr lang="fi-FI" b="1" dirty="0" err="1"/>
              <a:t>speech</a:t>
            </a:r>
            <a:r>
              <a:rPr lang="fi-FI" b="1" dirty="0"/>
              <a:t> of 1947.</a:t>
            </a:r>
            <a:r>
              <a:rPr lang="fi-FI" dirty="0"/>
              <a:t> The </a:t>
            </a:r>
            <a:r>
              <a:rPr lang="fi-FI" dirty="0" err="1"/>
              <a:t>Containment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, </a:t>
            </a:r>
            <a:r>
              <a:rPr lang="fi-FI" dirty="0" err="1"/>
              <a:t>with</a:t>
            </a:r>
            <a:r>
              <a:rPr lang="fi-FI" dirty="0"/>
              <a:t> some </a:t>
            </a:r>
            <a:r>
              <a:rPr lang="fi-FI" dirty="0" err="1"/>
              <a:t>variations</a:t>
            </a:r>
            <a:r>
              <a:rPr lang="fi-FI" dirty="0"/>
              <a:t> and </a:t>
            </a:r>
            <a:r>
              <a:rPr lang="fi-FI" dirty="0" err="1"/>
              <a:t>amendments</a:t>
            </a:r>
            <a:r>
              <a:rPr lang="fi-FI" dirty="0"/>
              <a:t>, the </a:t>
            </a:r>
            <a:r>
              <a:rPr lang="fi-FI" dirty="0" err="1"/>
              <a:t>basis</a:t>
            </a:r>
            <a:r>
              <a:rPr lang="fi-FI" dirty="0"/>
              <a:t> of the US </a:t>
            </a:r>
            <a:r>
              <a:rPr lang="fi-FI" dirty="0" err="1"/>
              <a:t>foreign</a:t>
            </a:r>
            <a:r>
              <a:rPr lang="fi-FI" dirty="0"/>
              <a:t> </a:t>
            </a:r>
            <a:r>
              <a:rPr lang="fi-FI" dirty="0" err="1"/>
              <a:t>policy</a:t>
            </a:r>
            <a:r>
              <a:rPr lang="fi-FI" dirty="0"/>
              <a:t> </a:t>
            </a:r>
            <a:r>
              <a:rPr lang="fi-FI" dirty="0" err="1"/>
              <a:t>throughout</a:t>
            </a:r>
            <a:r>
              <a:rPr lang="fi-FI" dirty="0"/>
              <a:t> the </a:t>
            </a:r>
            <a:r>
              <a:rPr lang="fi-FI" dirty="0" err="1"/>
              <a:t>era</a:t>
            </a:r>
            <a:r>
              <a:rPr lang="fi-FI" dirty="0"/>
              <a:t> of the </a:t>
            </a:r>
            <a:r>
              <a:rPr lang="fi-FI" dirty="0" err="1"/>
              <a:t>Cold</a:t>
            </a:r>
            <a:r>
              <a:rPr lang="fi-FI" dirty="0"/>
              <a:t> </a:t>
            </a:r>
            <a:r>
              <a:rPr lang="fi-FI" dirty="0" err="1"/>
              <a:t>War</a:t>
            </a:r>
            <a:r>
              <a:rPr lang="fi-FI" dirty="0"/>
              <a:t>.</a:t>
            </a:r>
          </a:p>
          <a:p>
            <a:r>
              <a:rPr lang="fi-FI" dirty="0" err="1"/>
              <a:t>Khrushchev</a:t>
            </a:r>
            <a:r>
              <a:rPr lang="fi-FI" dirty="0"/>
              <a:t> </a:t>
            </a: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won</a:t>
            </a:r>
            <a:r>
              <a:rPr lang="fi-FI" dirty="0"/>
              <a:t> the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struggle</a:t>
            </a:r>
            <a:r>
              <a:rPr lang="fi-FI" dirty="0"/>
              <a:t>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Stalin’s</a:t>
            </a:r>
            <a:r>
              <a:rPr lang="fi-FI" dirty="0"/>
              <a:t> </a:t>
            </a:r>
            <a:r>
              <a:rPr lang="fi-FI" dirty="0" err="1"/>
              <a:t>death</a:t>
            </a:r>
            <a:r>
              <a:rPr lang="fi-FI" dirty="0"/>
              <a:t> is </a:t>
            </a:r>
            <a:r>
              <a:rPr lang="fi-FI" dirty="0" err="1"/>
              <a:t>remembered</a:t>
            </a:r>
            <a:r>
              <a:rPr lang="fi-FI" dirty="0"/>
              <a:t> of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policies</a:t>
            </a:r>
            <a:r>
              <a:rPr lang="fi-FI" dirty="0"/>
              <a:t> of De-</a:t>
            </a:r>
            <a:r>
              <a:rPr lang="fi-FI" dirty="0" err="1"/>
              <a:t>stalinization</a:t>
            </a:r>
            <a:r>
              <a:rPr lang="fi-FI" dirty="0"/>
              <a:t> and </a:t>
            </a:r>
            <a:r>
              <a:rPr lang="fi-FI" dirty="0" err="1"/>
              <a:t>Peaceful</a:t>
            </a:r>
            <a:r>
              <a:rPr lang="fi-FI" dirty="0"/>
              <a:t> </a:t>
            </a:r>
            <a:r>
              <a:rPr lang="fi-FI" dirty="0" err="1"/>
              <a:t>Co-existence</a:t>
            </a:r>
            <a:r>
              <a:rPr lang="fi-FI" dirty="0"/>
              <a:t> and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successful</a:t>
            </a:r>
            <a:r>
              <a:rPr lang="fi-FI" dirty="0"/>
              <a:t> </a:t>
            </a:r>
            <a:r>
              <a:rPr lang="fi-FI" dirty="0" err="1"/>
              <a:t>visit</a:t>
            </a:r>
            <a:r>
              <a:rPr lang="fi-FI" dirty="0"/>
              <a:t> to the USA in 1959. </a:t>
            </a:r>
            <a:r>
              <a:rPr lang="fi-FI" b="1" dirty="0" err="1"/>
              <a:t>However</a:t>
            </a:r>
            <a:r>
              <a:rPr lang="fi-FI" b="1" dirty="0"/>
              <a:t>, </a:t>
            </a:r>
            <a:r>
              <a:rPr lang="fi-FI" b="1" dirty="0" err="1"/>
              <a:t>his</a:t>
            </a:r>
            <a:r>
              <a:rPr lang="fi-FI" b="1" dirty="0"/>
              <a:t> </a:t>
            </a:r>
            <a:r>
              <a:rPr lang="fi-FI" b="1" dirty="0" err="1"/>
              <a:t>impact</a:t>
            </a:r>
            <a:r>
              <a:rPr lang="fi-FI" b="1" dirty="0"/>
              <a:t> on the </a:t>
            </a:r>
            <a:r>
              <a:rPr lang="fi-FI" b="1" dirty="0" err="1"/>
              <a:t>course</a:t>
            </a:r>
            <a:r>
              <a:rPr lang="fi-FI" b="1" dirty="0"/>
              <a:t> of the </a:t>
            </a:r>
            <a:r>
              <a:rPr lang="fi-FI" b="1" dirty="0" err="1"/>
              <a:t>Cold</a:t>
            </a:r>
            <a:r>
              <a:rPr lang="fi-FI" b="1" dirty="0"/>
              <a:t> </a:t>
            </a:r>
            <a:r>
              <a:rPr lang="fi-FI" b="1" dirty="0" err="1"/>
              <a:t>War</a:t>
            </a:r>
            <a:r>
              <a:rPr lang="fi-FI" b="1" dirty="0"/>
              <a:t> </a:t>
            </a:r>
            <a:r>
              <a:rPr lang="fi-FI" b="1" dirty="0" err="1"/>
              <a:t>was</a:t>
            </a:r>
            <a:r>
              <a:rPr lang="fi-FI" b="1" dirty="0"/>
              <a:t> </a:t>
            </a:r>
            <a:r>
              <a:rPr lang="fi-FI" b="1" dirty="0" err="1"/>
              <a:t>more</a:t>
            </a:r>
            <a:r>
              <a:rPr lang="fi-FI" b="1" dirty="0"/>
              <a:t> </a:t>
            </a:r>
            <a:r>
              <a:rPr lang="fi-FI" b="1" dirty="0" err="1"/>
              <a:t>confrontative</a:t>
            </a:r>
            <a:r>
              <a:rPr lang="fi-FI" b="1" dirty="0"/>
              <a:t> </a:t>
            </a:r>
            <a:r>
              <a:rPr lang="fi-FI" b="1" dirty="0" err="1"/>
              <a:t>than</a:t>
            </a:r>
            <a:r>
              <a:rPr lang="fi-FI" b="1" dirty="0"/>
              <a:t> </a:t>
            </a:r>
            <a:r>
              <a:rPr lang="fi-FI" b="1" dirty="0" err="1"/>
              <a:t>conciliatory</a:t>
            </a:r>
            <a:r>
              <a:rPr lang="fi-FI" b="1" dirty="0"/>
              <a:t>, </a:t>
            </a:r>
            <a:r>
              <a:rPr lang="fi-FI" b="1" dirty="0" err="1"/>
              <a:t>which</a:t>
            </a:r>
            <a:r>
              <a:rPr lang="fi-FI" b="1" dirty="0"/>
              <a:t> </a:t>
            </a:r>
            <a:r>
              <a:rPr lang="fi-FI" b="1" dirty="0" err="1"/>
              <a:t>could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b="1" dirty="0" err="1"/>
              <a:t>seen</a:t>
            </a:r>
            <a:r>
              <a:rPr lang="fi-FI" b="1" dirty="0"/>
              <a:t> in </a:t>
            </a:r>
            <a:r>
              <a:rPr lang="fi-FI" b="1" dirty="0" err="1"/>
              <a:t>crises</a:t>
            </a:r>
            <a:r>
              <a:rPr lang="fi-FI" b="1" dirty="0"/>
              <a:t> in Berlin and </a:t>
            </a:r>
            <a:r>
              <a:rPr lang="fi-FI" b="1" dirty="0" err="1"/>
              <a:t>Cuba</a:t>
            </a:r>
            <a:r>
              <a:rPr lang="fi-FI" b="1" dirty="0"/>
              <a:t>.</a:t>
            </a:r>
            <a:endParaRPr lang="fi-FI" dirty="0"/>
          </a:p>
          <a:p>
            <a:r>
              <a:rPr lang="fi-FI" dirty="0"/>
              <a:t>Truman </a:t>
            </a:r>
            <a:r>
              <a:rPr lang="fi-FI" dirty="0" err="1"/>
              <a:t>was</a:t>
            </a:r>
            <a:r>
              <a:rPr lang="fi-FI" dirty="0"/>
              <a:t> the </a:t>
            </a:r>
            <a:r>
              <a:rPr lang="fi-FI" dirty="0" err="1"/>
              <a:t>first</a:t>
            </a:r>
            <a:r>
              <a:rPr lang="fi-FI" dirty="0"/>
              <a:t> American </a:t>
            </a:r>
            <a:r>
              <a:rPr lang="fi-FI" dirty="0" err="1"/>
              <a:t>President</a:t>
            </a:r>
            <a:r>
              <a:rPr lang="fi-FI" dirty="0"/>
              <a:t> to </a:t>
            </a:r>
            <a:r>
              <a:rPr lang="fi-FI" dirty="0" err="1"/>
              <a:t>face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/>
              <a:t>…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839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130</TotalTime>
  <Words>453</Words>
  <Application>Microsoft Office PowerPoint</Application>
  <PresentationFormat>Laajakuva</PresentationFormat>
  <Paragraphs>31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Tw Cen MT</vt:lpstr>
      <vt:lpstr>Tw Cen MT Condensed</vt:lpstr>
      <vt:lpstr>Wingdings</vt:lpstr>
      <vt:lpstr>Wingdings 3</vt:lpstr>
      <vt:lpstr>Integraali</vt:lpstr>
      <vt:lpstr>How to focus your essay?</vt:lpstr>
      <vt:lpstr>Evaluate the impact of two leaders, each from a different region, on the course of the Cold War.</vt:lpstr>
      <vt:lpstr>Evaluate the impact of two leaders, each from a different region, on the course of the Cold War.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kk</dc:title>
  <dc:creator>Alanko Jukka</dc:creator>
  <cp:lastModifiedBy>Alanko Jukka</cp:lastModifiedBy>
  <cp:revision>50</cp:revision>
  <dcterms:created xsi:type="dcterms:W3CDTF">2021-03-14T07:40:14Z</dcterms:created>
  <dcterms:modified xsi:type="dcterms:W3CDTF">2022-02-11T11:44:30Z</dcterms:modified>
</cp:coreProperties>
</file>