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2" r:id="rId9"/>
    <p:sldId id="261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BE639-9A2D-4E69-A65F-B1FA18EC5A6B}" v="7" dt="2025-08-20T11:41:2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>
        <p:scale>
          <a:sx n="58" d="100"/>
          <a:sy n="58" d="100"/>
        </p:scale>
        <p:origin x="9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kkola Lauri Aleksi" userId="673e76f4-9934-4b4f-b697-5508fb0390a3" providerId="ADAL" clId="{D5DBE639-9A2D-4E69-A65F-B1FA18EC5A6B}"/>
    <pc:docChg chg="undo custSel addSld modSld">
      <pc:chgData name="Jaakkola Lauri Aleksi" userId="673e76f4-9934-4b4f-b697-5508fb0390a3" providerId="ADAL" clId="{D5DBE639-9A2D-4E69-A65F-B1FA18EC5A6B}" dt="2025-08-20T11:42:04.189" v="880" actId="20577"/>
      <pc:docMkLst>
        <pc:docMk/>
      </pc:docMkLst>
      <pc:sldChg chg="addSp delSp modSp mod setBg delDesignElem">
        <pc:chgData name="Jaakkola Lauri Aleksi" userId="673e76f4-9934-4b4f-b697-5508fb0390a3" providerId="ADAL" clId="{D5DBE639-9A2D-4E69-A65F-B1FA18EC5A6B}" dt="2025-08-19T14:33:24.341" v="772"/>
        <pc:sldMkLst>
          <pc:docMk/>
          <pc:sldMk cId="165714756" sldId="256"/>
        </pc:sldMkLst>
        <pc:spChg chg="mod">
          <ac:chgData name="Jaakkola Lauri Aleksi" userId="673e76f4-9934-4b4f-b697-5508fb0390a3" providerId="ADAL" clId="{D5DBE639-9A2D-4E69-A65F-B1FA18EC5A6B}" dt="2025-08-19T14:21:04.726" v="572" actId="1076"/>
          <ac:spMkLst>
            <pc:docMk/>
            <pc:sldMk cId="165714756" sldId="256"/>
            <ac:spMk id="2" creationId="{5FBDDF43-B8E5-5882-CA22-42258D62887F}"/>
          </ac:spMkLst>
        </pc:spChg>
        <pc:spChg chg="mod">
          <ac:chgData name="Jaakkola Lauri Aleksi" userId="673e76f4-9934-4b4f-b697-5508fb0390a3" providerId="ADAL" clId="{D5DBE639-9A2D-4E69-A65F-B1FA18EC5A6B}" dt="2025-08-19T14:21:24.039" v="574" actId="1076"/>
          <ac:spMkLst>
            <pc:docMk/>
            <pc:sldMk cId="165714756" sldId="256"/>
            <ac:spMk id="3" creationId="{176CF657-FF3C-1E2A-0509-FF75D6A72D38}"/>
          </ac:spMkLst>
        </pc:spChg>
        <pc:spChg chg="add del">
          <ac:chgData name="Jaakkola Lauri Aleksi" userId="673e76f4-9934-4b4f-b697-5508fb0390a3" providerId="ADAL" clId="{D5DBE639-9A2D-4E69-A65F-B1FA18EC5A6B}" dt="2025-08-19T14:19:54.437" v="562"/>
          <ac:spMkLst>
            <pc:docMk/>
            <pc:sldMk cId="165714756" sldId="256"/>
            <ac:spMk id="8" creationId="{EFA9B6C6-A247-48A8-9A1C-1E36FA9456B5}"/>
          </ac:spMkLst>
        </pc:spChg>
        <pc:spChg chg="add del">
          <ac:chgData name="Jaakkola Lauri Aleksi" userId="673e76f4-9934-4b4f-b697-5508fb0390a3" providerId="ADAL" clId="{D5DBE639-9A2D-4E69-A65F-B1FA18EC5A6B}" dt="2025-08-19T14:19:54.437" v="562"/>
          <ac:spMkLst>
            <pc:docMk/>
            <pc:sldMk cId="165714756" sldId="256"/>
            <ac:spMk id="10" creationId="{C5CB530E-515E-412C-9DF1-5F8FFBD6F383}"/>
          </ac:spMkLst>
        </pc:spChg>
        <pc:spChg chg="add del">
          <ac:chgData name="Jaakkola Lauri Aleksi" userId="673e76f4-9934-4b4f-b697-5508fb0390a3" providerId="ADAL" clId="{D5DBE639-9A2D-4E69-A65F-B1FA18EC5A6B}" dt="2025-08-19T14:19:54.437" v="562"/>
          <ac:spMkLst>
            <pc:docMk/>
            <pc:sldMk cId="165714756" sldId="256"/>
            <ac:spMk id="12" creationId="{712D4376-A578-4FF1-94FC-245E7A6A489F}"/>
          </ac:spMkLst>
        </pc:spChg>
        <pc:spChg chg="add del">
          <ac:chgData name="Jaakkola Lauri Aleksi" userId="673e76f4-9934-4b4f-b697-5508fb0390a3" providerId="ADAL" clId="{D5DBE639-9A2D-4E69-A65F-B1FA18EC5A6B}" dt="2025-08-19T14:19:54.437" v="562"/>
          <ac:spMkLst>
            <pc:docMk/>
            <pc:sldMk cId="165714756" sldId="256"/>
            <ac:spMk id="14" creationId="{AEA7509D-F04F-40CB-A0B3-EEF16499CC9F}"/>
          </ac:spMkLst>
        </pc:spChg>
        <pc:cxnChg chg="add del">
          <ac:chgData name="Jaakkola Lauri Aleksi" userId="673e76f4-9934-4b4f-b697-5508fb0390a3" providerId="ADAL" clId="{D5DBE639-9A2D-4E69-A65F-B1FA18EC5A6B}" dt="2025-08-19T14:19:54.437" v="562"/>
          <ac:cxnSpMkLst>
            <pc:docMk/>
            <pc:sldMk cId="165714756" sldId="256"/>
            <ac:cxnSpMk id="16" creationId="{56020367-4FD5-4596-8E10-C5F095CD8DBF}"/>
          </ac:cxnSpMkLst>
        </pc:cxnChg>
      </pc:sldChg>
      <pc:sldChg chg="addSp delSp modSp mod setBg">
        <pc:chgData name="Jaakkola Lauri Aleksi" userId="673e76f4-9934-4b4f-b697-5508fb0390a3" providerId="ADAL" clId="{D5DBE639-9A2D-4E69-A65F-B1FA18EC5A6B}" dt="2025-08-20T11:42:04.189" v="880" actId="20577"/>
        <pc:sldMkLst>
          <pc:docMk/>
          <pc:sldMk cId="2500830006" sldId="257"/>
        </pc:sldMkLst>
        <pc:spChg chg="mod">
          <ac:chgData name="Jaakkola Lauri Aleksi" userId="673e76f4-9934-4b4f-b697-5508fb0390a3" providerId="ADAL" clId="{D5DBE639-9A2D-4E69-A65F-B1FA18EC5A6B}" dt="2025-08-19T14:24:21.753" v="615" actId="26606"/>
          <ac:spMkLst>
            <pc:docMk/>
            <pc:sldMk cId="2500830006" sldId="257"/>
            <ac:spMk id="2" creationId="{88D78EEB-9BA5-8FA4-A16E-D172634E5B92}"/>
          </ac:spMkLst>
        </pc:spChg>
        <pc:spChg chg="mod">
          <ac:chgData name="Jaakkola Lauri Aleksi" userId="673e76f4-9934-4b4f-b697-5508fb0390a3" providerId="ADAL" clId="{D5DBE639-9A2D-4E69-A65F-B1FA18EC5A6B}" dt="2025-08-20T11:42:04.189" v="880" actId="20577"/>
          <ac:spMkLst>
            <pc:docMk/>
            <pc:sldMk cId="2500830006" sldId="257"/>
            <ac:spMk id="3" creationId="{2A233994-1E1A-7CC8-AAA4-C61AC09A632F}"/>
          </ac:spMkLst>
        </pc:spChg>
        <pc:spChg chg="add del">
          <ac:chgData name="Jaakkola Lauri Aleksi" userId="673e76f4-9934-4b4f-b697-5508fb0390a3" providerId="ADAL" clId="{D5DBE639-9A2D-4E69-A65F-B1FA18EC5A6B}" dt="2025-08-19T14:24:21.753" v="615" actId="26606"/>
          <ac:spMkLst>
            <pc:docMk/>
            <pc:sldMk cId="2500830006" sldId="257"/>
            <ac:spMk id="8" creationId="{EE002732-CBB5-405C-BDDC-37C39BF6E9E0}"/>
          </ac:spMkLst>
        </pc:spChg>
        <pc:spChg chg="add del">
          <ac:chgData name="Jaakkola Lauri Aleksi" userId="673e76f4-9934-4b4f-b697-5508fb0390a3" providerId="ADAL" clId="{D5DBE639-9A2D-4E69-A65F-B1FA18EC5A6B}" dt="2025-08-19T14:24:21.753" v="615" actId="26606"/>
          <ac:spMkLst>
            <pc:docMk/>
            <pc:sldMk cId="2500830006" sldId="257"/>
            <ac:spMk id="10" creationId="{3AA492AF-9B08-416A-9BEC-1EC284C5B2B6}"/>
          </ac:spMkLst>
        </pc:spChg>
        <pc:spChg chg="add del">
          <ac:chgData name="Jaakkola Lauri Aleksi" userId="673e76f4-9934-4b4f-b697-5508fb0390a3" providerId="ADAL" clId="{D5DBE639-9A2D-4E69-A65F-B1FA18EC5A6B}" dt="2025-08-19T14:24:21.753" v="615" actId="26606"/>
          <ac:spMkLst>
            <pc:docMk/>
            <pc:sldMk cId="2500830006" sldId="257"/>
            <ac:spMk id="12" creationId="{CBAE770C-2B15-4943-A508-EA2408AB98E4}"/>
          </ac:spMkLst>
        </pc:spChg>
        <pc:spChg chg="add del">
          <ac:chgData name="Jaakkola Lauri Aleksi" userId="673e76f4-9934-4b4f-b697-5508fb0390a3" providerId="ADAL" clId="{D5DBE639-9A2D-4E69-A65F-B1FA18EC5A6B}" dt="2025-08-19T14:24:09.555" v="599" actId="26606"/>
          <ac:spMkLst>
            <pc:docMk/>
            <pc:sldMk cId="2500830006" sldId="257"/>
            <ac:spMk id="19" creationId="{278BC618-3289-4C64-902D-506AF437E6A7}"/>
          </ac:spMkLst>
        </pc:spChg>
        <pc:picChg chg="add del">
          <ac:chgData name="Jaakkola Lauri Aleksi" userId="673e76f4-9934-4b4f-b697-5508fb0390a3" providerId="ADAL" clId="{D5DBE639-9A2D-4E69-A65F-B1FA18EC5A6B}" dt="2025-08-19T14:22:27.400" v="576" actId="26606"/>
          <ac:picMkLst>
            <pc:docMk/>
            <pc:sldMk cId="2500830006" sldId="257"/>
            <ac:picMk id="7" creationId="{ED00801C-2071-45C2-4D4F-EF2740F38B73}"/>
          </ac:picMkLst>
        </pc:picChg>
        <pc:picChg chg="add del">
          <ac:chgData name="Jaakkola Lauri Aleksi" userId="673e76f4-9934-4b4f-b697-5508fb0390a3" providerId="ADAL" clId="{D5DBE639-9A2D-4E69-A65F-B1FA18EC5A6B}" dt="2025-08-19T14:24:09.555" v="599" actId="26606"/>
          <ac:picMkLst>
            <pc:docMk/>
            <pc:sldMk cId="2500830006" sldId="257"/>
            <ac:picMk id="21" creationId="{133D31B1-9C37-4542-80D3-7B54026F28EE}"/>
          </ac:picMkLst>
        </pc:picChg>
        <pc:cxnChg chg="add del">
          <ac:chgData name="Jaakkola Lauri Aleksi" userId="673e76f4-9934-4b4f-b697-5508fb0390a3" providerId="ADAL" clId="{D5DBE639-9A2D-4E69-A65F-B1FA18EC5A6B}" dt="2025-08-19T14:24:21.753" v="615" actId="26606"/>
          <ac:cxnSpMkLst>
            <pc:docMk/>
            <pc:sldMk cId="2500830006" sldId="257"/>
            <ac:cxnSpMk id="14" creationId="{7955E33A-07BE-426F-B937-739F88BFB02F}"/>
          </ac:cxnSpMkLst>
        </pc:cxnChg>
        <pc:cxnChg chg="add del">
          <ac:chgData name="Jaakkola Lauri Aleksi" userId="673e76f4-9934-4b4f-b697-5508fb0390a3" providerId="ADAL" clId="{D5DBE639-9A2D-4E69-A65F-B1FA18EC5A6B}" dt="2025-08-19T14:24:09.555" v="599" actId="26606"/>
          <ac:cxnSpMkLst>
            <pc:docMk/>
            <pc:sldMk cId="2500830006" sldId="257"/>
            <ac:cxnSpMk id="23" creationId="{10D273FA-71CB-4AEB-8F60-67AB3375E398}"/>
          </ac:cxnSpMkLst>
        </pc:cxnChg>
      </pc:sldChg>
      <pc:sldChg chg="modSp mod">
        <pc:chgData name="Jaakkola Lauri Aleksi" userId="673e76f4-9934-4b4f-b697-5508fb0390a3" providerId="ADAL" clId="{D5DBE639-9A2D-4E69-A65F-B1FA18EC5A6B}" dt="2025-08-19T14:19:54.719" v="565" actId="27636"/>
        <pc:sldMkLst>
          <pc:docMk/>
          <pc:sldMk cId="37614863" sldId="258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37614863" sldId="258"/>
            <ac:spMk id="2" creationId="{9D3E6965-263E-399A-B5E4-6E12ACF1FC0D}"/>
          </ac:spMkLst>
        </pc:spChg>
        <pc:spChg chg="mod">
          <ac:chgData name="Jaakkola Lauri Aleksi" userId="673e76f4-9934-4b4f-b697-5508fb0390a3" providerId="ADAL" clId="{D5DBE639-9A2D-4E69-A65F-B1FA18EC5A6B}" dt="2025-08-19T14:19:54.719" v="565" actId="27636"/>
          <ac:spMkLst>
            <pc:docMk/>
            <pc:sldMk cId="37614863" sldId="258"/>
            <ac:spMk id="3" creationId="{B7549B7C-BEFE-DD4F-27A0-D299025A596B}"/>
          </ac:spMkLst>
        </pc:spChg>
      </pc:sldChg>
      <pc:sldChg chg="modSp mod">
        <pc:chgData name="Jaakkola Lauri Aleksi" userId="673e76f4-9934-4b4f-b697-5508fb0390a3" providerId="ADAL" clId="{D5DBE639-9A2D-4E69-A65F-B1FA18EC5A6B}" dt="2025-08-19T14:19:54.736" v="567" actId="27636"/>
        <pc:sldMkLst>
          <pc:docMk/>
          <pc:sldMk cId="1912000027" sldId="259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1912000027" sldId="259"/>
            <ac:spMk id="2" creationId="{F3FDD756-527A-AE75-8860-B0B2F8682179}"/>
          </ac:spMkLst>
        </pc:spChg>
        <pc:spChg chg="mod">
          <ac:chgData name="Jaakkola Lauri Aleksi" userId="673e76f4-9934-4b4f-b697-5508fb0390a3" providerId="ADAL" clId="{D5DBE639-9A2D-4E69-A65F-B1FA18EC5A6B}" dt="2025-08-19T14:19:54.736" v="567" actId="27636"/>
          <ac:spMkLst>
            <pc:docMk/>
            <pc:sldMk cId="1912000027" sldId="259"/>
            <ac:spMk id="3" creationId="{91513671-B2F7-31C6-F355-6D59B33919B6}"/>
          </ac:spMkLst>
        </pc:spChg>
      </pc:sldChg>
      <pc:sldChg chg="modSp">
        <pc:chgData name="Jaakkola Lauri Aleksi" userId="673e76f4-9934-4b4f-b697-5508fb0390a3" providerId="ADAL" clId="{D5DBE639-9A2D-4E69-A65F-B1FA18EC5A6B}" dt="2025-08-19T14:19:54.437" v="562"/>
        <pc:sldMkLst>
          <pc:docMk/>
          <pc:sldMk cId="938751331" sldId="260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938751331" sldId="260"/>
            <ac:spMk id="2" creationId="{F96740D6-76DC-7FC1-F779-FACFE58EF355}"/>
          </ac:spMkLst>
        </pc:spChg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938751331" sldId="260"/>
            <ac:spMk id="3" creationId="{B35D90F9-8D55-B196-E733-C9B2CC227880}"/>
          </ac:spMkLst>
        </pc:spChg>
      </pc:sldChg>
      <pc:sldChg chg="modSp mod">
        <pc:chgData name="Jaakkola Lauri Aleksi" userId="673e76f4-9934-4b4f-b697-5508fb0390a3" providerId="ADAL" clId="{D5DBE639-9A2D-4E69-A65F-B1FA18EC5A6B}" dt="2025-08-19T14:30:06.778" v="769" actId="20577"/>
        <pc:sldMkLst>
          <pc:docMk/>
          <pc:sldMk cId="3608862376" sldId="261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3608862376" sldId="261"/>
            <ac:spMk id="2" creationId="{5D925458-AE44-8D2B-229E-69C170AFE24E}"/>
          </ac:spMkLst>
        </pc:spChg>
        <pc:spChg chg="mod">
          <ac:chgData name="Jaakkola Lauri Aleksi" userId="673e76f4-9934-4b4f-b697-5508fb0390a3" providerId="ADAL" clId="{D5DBE639-9A2D-4E69-A65F-B1FA18EC5A6B}" dt="2025-08-19T14:30:06.778" v="769" actId="20577"/>
          <ac:spMkLst>
            <pc:docMk/>
            <pc:sldMk cId="3608862376" sldId="261"/>
            <ac:spMk id="3" creationId="{812040A8-4FC0-133A-3AE4-9D193A8392E1}"/>
          </ac:spMkLst>
        </pc:spChg>
      </pc:sldChg>
      <pc:sldChg chg="modSp">
        <pc:chgData name="Jaakkola Lauri Aleksi" userId="673e76f4-9934-4b4f-b697-5508fb0390a3" providerId="ADAL" clId="{D5DBE639-9A2D-4E69-A65F-B1FA18EC5A6B}" dt="2025-08-19T14:19:54.437" v="562"/>
        <pc:sldMkLst>
          <pc:docMk/>
          <pc:sldMk cId="2919477398" sldId="262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2919477398" sldId="262"/>
            <ac:spMk id="2" creationId="{162AEFBD-A1FD-ADD7-19E4-4600D04ED29B}"/>
          </ac:spMkLst>
        </pc:spChg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2919477398" sldId="262"/>
            <ac:spMk id="3" creationId="{228A0B4F-9855-5CDF-CC57-88369057FA18}"/>
          </ac:spMkLst>
        </pc:spChg>
      </pc:sldChg>
      <pc:sldChg chg="modSp mod">
        <pc:chgData name="Jaakkola Lauri Aleksi" userId="673e76f4-9934-4b4f-b697-5508fb0390a3" providerId="ADAL" clId="{D5DBE639-9A2D-4E69-A65F-B1FA18EC5A6B}" dt="2025-08-19T15:08:48.936" v="812" actId="14100"/>
        <pc:sldMkLst>
          <pc:docMk/>
          <pc:sldMk cId="1005295693" sldId="263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1005295693" sldId="263"/>
            <ac:spMk id="2" creationId="{9BDEC855-9A7E-5B53-FA2D-475D6B264F31}"/>
          </ac:spMkLst>
        </pc:spChg>
        <pc:spChg chg="mod">
          <ac:chgData name="Jaakkola Lauri Aleksi" userId="673e76f4-9934-4b4f-b697-5508fb0390a3" providerId="ADAL" clId="{D5DBE639-9A2D-4E69-A65F-B1FA18EC5A6B}" dt="2025-08-19T15:08:48.936" v="812" actId="14100"/>
          <ac:spMkLst>
            <pc:docMk/>
            <pc:sldMk cId="1005295693" sldId="263"/>
            <ac:spMk id="3" creationId="{26940903-2DC6-2460-A5D6-7A2B91B0E420}"/>
          </ac:spMkLst>
        </pc:spChg>
      </pc:sldChg>
      <pc:sldChg chg="modSp mod">
        <pc:chgData name="Jaakkola Lauri Aleksi" userId="673e76f4-9934-4b4f-b697-5508fb0390a3" providerId="ADAL" clId="{D5DBE639-9A2D-4E69-A65F-B1FA18EC5A6B}" dt="2025-08-19T14:30:53.924" v="771" actId="207"/>
        <pc:sldMkLst>
          <pc:docMk/>
          <pc:sldMk cId="348156925" sldId="264"/>
        </pc:sldMkLst>
        <pc:spChg chg="mod">
          <ac:chgData name="Jaakkola Lauri Aleksi" userId="673e76f4-9934-4b4f-b697-5508fb0390a3" providerId="ADAL" clId="{D5DBE639-9A2D-4E69-A65F-B1FA18EC5A6B}" dt="2025-08-19T14:30:53.924" v="771" actId="207"/>
          <ac:spMkLst>
            <pc:docMk/>
            <pc:sldMk cId="348156925" sldId="264"/>
            <ac:spMk id="2" creationId="{5926F21E-A132-4010-50B2-EBD7BDCED0C9}"/>
          </ac:spMkLst>
        </pc:spChg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348156925" sldId="264"/>
            <ac:spMk id="3" creationId="{418AFDBD-89D2-DADE-2735-1A909BE2F75A}"/>
          </ac:spMkLst>
        </pc:spChg>
      </pc:sldChg>
      <pc:sldChg chg="modSp">
        <pc:chgData name="Jaakkola Lauri Aleksi" userId="673e76f4-9934-4b4f-b697-5508fb0390a3" providerId="ADAL" clId="{D5DBE639-9A2D-4E69-A65F-B1FA18EC5A6B}" dt="2025-08-19T14:19:54.437" v="562"/>
        <pc:sldMkLst>
          <pc:docMk/>
          <pc:sldMk cId="2036982412" sldId="265"/>
        </pc:sldMkLst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2036982412" sldId="265"/>
            <ac:spMk id="2" creationId="{EAB65375-F4E6-FCB8-F713-431495E9F9DF}"/>
          </ac:spMkLst>
        </pc:spChg>
        <pc:spChg chg="mod">
          <ac:chgData name="Jaakkola Lauri Aleksi" userId="673e76f4-9934-4b4f-b697-5508fb0390a3" providerId="ADAL" clId="{D5DBE639-9A2D-4E69-A65F-B1FA18EC5A6B}" dt="2025-08-19T14:19:54.437" v="562"/>
          <ac:spMkLst>
            <pc:docMk/>
            <pc:sldMk cId="2036982412" sldId="265"/>
            <ac:spMk id="3" creationId="{EFD60777-A358-3042-3A33-87CB2AC79579}"/>
          </ac:spMkLst>
        </pc:spChg>
      </pc:sldChg>
      <pc:sldChg chg="modSp new mod setBg">
        <pc:chgData name="Jaakkola Lauri Aleksi" userId="673e76f4-9934-4b4f-b697-5508fb0390a3" providerId="ADAL" clId="{D5DBE639-9A2D-4E69-A65F-B1FA18EC5A6B}" dt="2025-08-20T11:27:48.396" v="858" actId="20577"/>
        <pc:sldMkLst>
          <pc:docMk/>
          <pc:sldMk cId="804048531" sldId="266"/>
        </pc:sldMkLst>
        <pc:spChg chg="mod">
          <ac:chgData name="Jaakkola Lauri Aleksi" userId="673e76f4-9934-4b4f-b697-5508fb0390a3" providerId="ADAL" clId="{D5DBE639-9A2D-4E69-A65F-B1FA18EC5A6B}" dt="2025-08-20T11:27:48.396" v="858" actId="20577"/>
          <ac:spMkLst>
            <pc:docMk/>
            <pc:sldMk cId="804048531" sldId="266"/>
            <ac:spMk id="2" creationId="{7C479B43-69A4-04E1-A9FB-CC2B8BA69D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22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3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9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68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0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85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7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68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0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1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8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97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47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3089B-BE53-4A8E-AAFB-A66363F1E60B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7470C3-C70C-48EB-B9B2-A1A939E426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0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uopio/p/rajala/luokat/laurijaakkol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uopio/po/oppimiskeskustelut" TargetMode="External"/><Relationship Id="rId2" Type="http://schemas.openxmlformats.org/officeDocument/2006/relationships/hyperlink" Target="https://peda.net/kuopio/p/rajala/luokat/laurijaakkol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DDF43-B8E5-5882-CA22-42258D62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1172" y="2009531"/>
            <a:ext cx="5409655" cy="2838938"/>
          </a:xfrm>
        </p:spPr>
        <p:txBody>
          <a:bodyPr>
            <a:normAutofit fontScale="90000"/>
          </a:bodyPr>
          <a:lstStyle/>
          <a:p>
            <a:r>
              <a:rPr lang="fi-FI" sz="5600" dirty="0">
                <a:solidFill>
                  <a:schemeClr val="tx1"/>
                </a:solidFill>
              </a:rPr>
              <a:t>Rajalan koulu</a:t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>1C-luokka</a:t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>vanhempainilta</a:t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3600" dirty="0">
                <a:solidFill>
                  <a:schemeClr val="tx1"/>
                </a:solidFill>
              </a:rPr>
              <a:t>20.8.2025</a:t>
            </a:r>
            <a:endParaRPr lang="fi-FI" sz="5600" dirty="0">
              <a:solidFill>
                <a:schemeClr val="tx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6CF657-FF3C-1E2A-0509-FF75D6A72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942" y="116454"/>
            <a:ext cx="5088650" cy="11981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i-FI" sz="3600" dirty="0"/>
              <a:t>Lauri Jaakkola</a:t>
            </a:r>
          </a:p>
          <a:p>
            <a:pPr algn="r"/>
            <a:r>
              <a:rPr lang="fi-FI" sz="3600" dirty="0"/>
              <a:t>044-7184289</a:t>
            </a:r>
          </a:p>
        </p:txBody>
      </p:sp>
    </p:spTree>
    <p:extLst>
      <p:ext uri="{BB962C8B-B14F-4D97-AF65-F5344CB8AC3E}">
        <p14:creationId xmlns:p14="http://schemas.microsoft.com/office/powerpoint/2010/main" val="16571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6F21E-A132-4010-50B2-EBD7BDCED0C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Koulun sivut / luokan sivut peda.net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AFDBD-89D2-DADE-2735-1A909BE2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Yhteystiedot</a:t>
            </a:r>
          </a:p>
          <a:p>
            <a:r>
              <a:rPr lang="fi-FI" dirty="0"/>
              <a:t>Järjestyssäännöt ja koulun arvot</a:t>
            </a:r>
          </a:p>
          <a:p>
            <a:r>
              <a:rPr lang="fi-FI" dirty="0"/>
              <a:t>Luokkien omat sivut </a:t>
            </a:r>
            <a:r>
              <a:rPr lang="fi-FI" dirty="0">
                <a:hlinkClick r:id="rId2"/>
              </a:rPr>
              <a:t>KLIKKAA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479B43-69A4-04E1-A9FB-CC2B8BA6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Heräsikö kysymyksiä?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332D0-2C50-7AC8-6B4B-623E90A2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04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78EEB-9BA5-8FA4-A16E-D172634E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henkilökuntaa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233994-1E1A-7CC8-AAA4-C61AC09A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761"/>
            <a:ext cx="10515600" cy="372020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Rehtori Saila Tirkkonen</a:t>
            </a:r>
          </a:p>
          <a:p>
            <a:r>
              <a:rPr lang="fi-FI" dirty="0"/>
              <a:t>Apulaisjohtaja Sanna Aamuvuori</a:t>
            </a:r>
          </a:p>
          <a:p>
            <a:r>
              <a:rPr lang="fi-FI" dirty="0"/>
              <a:t>Erityisopettaja 1.-3.lk Anni-Maaria Metso</a:t>
            </a:r>
          </a:p>
          <a:p>
            <a:r>
              <a:rPr lang="fi-FI" dirty="0"/>
              <a:t>1A Henna Huotari</a:t>
            </a:r>
          </a:p>
          <a:p>
            <a:r>
              <a:rPr lang="fi-FI" dirty="0"/>
              <a:t>1B Elli Leskinen</a:t>
            </a:r>
          </a:p>
          <a:p>
            <a:r>
              <a:rPr lang="fi-FI" dirty="0"/>
              <a:t>Muut 1C-luokkaa opettavat opettajat: </a:t>
            </a:r>
            <a:br>
              <a:rPr lang="fi-FI" dirty="0"/>
            </a:br>
            <a:r>
              <a:rPr lang="fi-FI" dirty="0"/>
              <a:t>musiikki Taina Tammekann, käsityö Kaisa Viherkorpi ja Anni Lehikoinen, elämänkatsomustieto Elli Leskinen, Islam Marjo </a:t>
            </a:r>
            <a:r>
              <a:rPr lang="fi-FI" dirty="0" err="1"/>
              <a:t>Turunc</a:t>
            </a:r>
            <a:r>
              <a:rPr lang="fi-FI" dirty="0"/>
              <a:t>, ev.lut. uskonto Henna Huotari, suomi toisena kielenä Veera Kokkonen ja Nina Tikkanen</a:t>
            </a:r>
            <a:r>
              <a:rPr lang="fi-FI"/>
              <a:t>, resurssiopettaja </a:t>
            </a:r>
            <a:r>
              <a:rPr lang="fi-FI" dirty="0"/>
              <a:t>Tuula Pesonen</a:t>
            </a:r>
          </a:p>
          <a:p>
            <a:r>
              <a:rPr lang="fi-FI" dirty="0"/>
              <a:t>IP-kerho Setlementti</a:t>
            </a:r>
          </a:p>
        </p:txBody>
      </p:sp>
    </p:spTree>
    <p:extLst>
      <p:ext uri="{BB962C8B-B14F-4D97-AF65-F5344CB8AC3E}">
        <p14:creationId xmlns:p14="http://schemas.microsoft.com/office/powerpoint/2010/main" val="250083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3E6965-263E-399A-B5E4-6E12ACF1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Yhteydenpito kodin ja koulun välillä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549B7C-BEFE-DD4F-27A0-D299025A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Pääasiallinen yhteydenpitokanavamme on Wilma, pyrin vastaamaan Wilma-viesteihin seuraavan työpäivän aikana.</a:t>
            </a:r>
          </a:p>
          <a:p>
            <a:r>
              <a:rPr lang="fi-FI" dirty="0"/>
              <a:t>Jos haluatte mieluummin jutella viestittelyn sijaan, niin soittopyynnöt voi jättää joko Wilma-viestillä tai tekstiviestillä.</a:t>
            </a:r>
          </a:p>
          <a:p>
            <a:r>
              <a:rPr lang="fi-FI" dirty="0"/>
              <a:t>Akuuteissa asioissa soitto, vaikka kesken oppitunnin. (esim. jos lapselle on saatu lääkäriaika kesken koulupäivän)</a:t>
            </a:r>
          </a:p>
          <a:p>
            <a:r>
              <a:rPr lang="fi-FI" dirty="0"/>
              <a:t>Sairauspoissaolot ilmoitetaan Wilmaan, tämä on helpointa tehdä puhelinsovelluksessa kuumemittari-naamasta.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1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EC855-9A7E-5B53-FA2D-475D6B26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Luokka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40903-2DC6-2460-A5D6-7A2B91B0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779"/>
            <a:ext cx="10515600" cy="3701668"/>
          </a:xfrm>
        </p:spPr>
        <p:txBody>
          <a:bodyPr>
            <a:normAutofit fontScale="47500" lnSpcReduction="20000"/>
          </a:bodyPr>
          <a:lstStyle/>
          <a:p>
            <a:r>
              <a:rPr lang="fi-FI" sz="4400" dirty="0"/>
              <a:t>8h suomen kieltä, 3h matematiikkaa, 2h ympäristöoppia, 1h katsomusainetta, 1h englantia</a:t>
            </a:r>
          </a:p>
          <a:p>
            <a:r>
              <a:rPr lang="fi-FI" sz="4400" dirty="0"/>
              <a:t>2h käsitöitä, 2h liikuntaa, 1h kuvaamataitoa, 1h musiikkia</a:t>
            </a:r>
          </a:p>
          <a:p>
            <a:r>
              <a:rPr lang="fi-FI" sz="4400" dirty="0"/>
              <a:t>Wilmassa oleva lukujärjestys toteutuu pääosin, mutta oppituntien paikat ovat joustavia, liikuntaa, musiikkia ja katsomusaineita lukuun ottamatta.</a:t>
            </a:r>
          </a:p>
          <a:p>
            <a:r>
              <a:rPr lang="fi-FI" sz="4400" dirty="0"/>
              <a:t>Ruokailuajat luokallamme ovat 10.20- 11.10, eli muistakaa riittävä aamupala.</a:t>
            </a:r>
          </a:p>
          <a:p>
            <a:r>
              <a:rPr lang="fi-FI" sz="4400" dirty="0"/>
              <a:t>Huoltajien tuki ja kiinnostus koulua kohtaan on ensiarvoisen tärkeää! Myönteinen koulukokemus syntyy yhdessä omien vanhempien kanssa. Kysykää ja kehukaa lasta opituista ja harjoitelluista asioista. </a:t>
            </a:r>
          </a:p>
          <a:p>
            <a:r>
              <a:rPr lang="fi-FI" sz="4400" dirty="0"/>
              <a:t>Jos jokin asia harmittaa tai mietityttää kouluun liittyen, niin välttäkää asiasta negatiivista keskustelua lapsen kuullen ja ottakaa mieluummin yhteyttä opettajaan.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29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65375-F4E6-FCB8-F713-431495E9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Täytettävät lomakkeet (Wilma)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60777-A358-3042-3A33-87CB2AC79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Oppilasilmoituksen täyttäminen/täydentäminen joka lukuvuosi.</a:t>
            </a:r>
          </a:p>
          <a:p>
            <a:r>
              <a:rPr lang="fi-FI" dirty="0"/>
              <a:t>Muutkin lupa-asiat vaativat toimenpiteitä joka lukuvuosi. </a:t>
            </a:r>
            <a:r>
              <a:rPr lang="fi-FI" dirty="0">
                <a:hlinkClick r:id="rId2"/>
              </a:rPr>
              <a:t>OHJE</a:t>
            </a:r>
            <a:endParaRPr lang="fi-FI" dirty="0"/>
          </a:p>
          <a:p>
            <a:endParaRPr lang="fi-FI" dirty="0"/>
          </a:p>
          <a:p>
            <a:r>
              <a:rPr lang="fi-FI" dirty="0"/>
              <a:t>Oppimiskeskustelu pidetään marras-tammikuussa, ennen keskustelua huoltaja ja oppilas täyttää sähköisen lomakkeen yhdessä. </a:t>
            </a:r>
            <a:r>
              <a:rPr lang="fi-FI" dirty="0">
                <a:hlinkClick r:id="rId3"/>
              </a:rPr>
              <a:t>OHJE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98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DD756-527A-AE75-8860-B0B2F868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 eli läksyt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13671-B2F7-31C6-F355-6D59B3391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Oppilaat merkkaavat läksyt ohjatusti, läksytiedot usein myös Wilmassa</a:t>
            </a:r>
          </a:p>
          <a:p>
            <a:r>
              <a:rPr lang="fi-FI" dirty="0"/>
              <a:t>Aapinen: lukuläksymerkinnät vihreässä lukukortissa</a:t>
            </a:r>
          </a:p>
          <a:p>
            <a:r>
              <a:rPr lang="fi-FI" dirty="0" err="1"/>
              <a:t>Aamos</a:t>
            </a:r>
            <a:r>
              <a:rPr lang="fi-FI" dirty="0"/>
              <a:t>: läksy merkattu rastilla</a:t>
            </a:r>
          </a:p>
          <a:p>
            <a:r>
              <a:rPr lang="fi-FI" dirty="0"/>
              <a:t>Milli: läksy merkattu rastilla</a:t>
            </a:r>
          </a:p>
          <a:p>
            <a:r>
              <a:rPr lang="fi-FI" dirty="0"/>
              <a:t>Kätkö: tapaa ei vielä päätetty</a:t>
            </a:r>
          </a:p>
          <a:p>
            <a:r>
              <a:rPr lang="fi-FI" dirty="0"/>
              <a:t>KAIKISTA KOTIIN TUOTAVISTA KIRJOISTA ON ANNETTU LÄKSYÄ</a:t>
            </a:r>
          </a:p>
          <a:p>
            <a:r>
              <a:rPr lang="fi-FI" dirty="0"/>
              <a:t>Läksyissä ja muutenkin koulutyössä käytämme lyijykynää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200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740D6-76DC-7FC1-F779-FACFE58E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Wilma-merkinnät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D90F9-8D55-B196-E733-C9B2CC227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Wilman tuntimerkintöihin laitan huomioita koulupäivän aikaisista tapahtumista</a:t>
            </a:r>
          </a:p>
          <a:p>
            <a:r>
              <a:rPr lang="fi-FI" dirty="0"/>
              <a:t>Läksyunohdukset, välineunohdukset (kirja tai vastaava)</a:t>
            </a:r>
          </a:p>
          <a:p>
            <a:r>
              <a:rPr lang="fi-FI" dirty="0"/>
              <a:t>Onnistumiset omassa työskentelyssä tai luokan yhteisissä tavoitteissa</a:t>
            </a:r>
          </a:p>
          <a:p>
            <a:r>
              <a:rPr lang="fi-FI" dirty="0"/>
              <a:t>Tuntimerkinnöistä ei tule ilmoitusta, vaan ne pitää käydä katsomassa itse kohdasta tuntimerkinnät -&gt; kaikki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87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AEFBD-A1FD-ADD7-19E4-4600D04E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A0B4F-9855-5CDF-CC57-88369057F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Aapista saa lukea kotona niin paljon kuin haluaa, tehtäväkirjoissa sen sijaan etenemme samaa tahtia, joten niistä ei voi tehdä tehtäviä eteenpäin kotona.</a:t>
            </a:r>
          </a:p>
          <a:p>
            <a:r>
              <a:rPr lang="fi-FI" dirty="0"/>
              <a:t>Välitunneilla oppilailla on vapaus olla koko välituntialueella, jos vain mahdollista, niin käykää lastenne kanssa katsomassa vapaa-ajalla millaisia mahdollisuuksia heillä on välitunneilla.</a:t>
            </a:r>
          </a:p>
          <a:p>
            <a:r>
              <a:rPr lang="fi-FI" dirty="0"/>
              <a:t>Kyselkää kotona miten välitunnit sujuivat ja mitä he välitunneilla tekevät.</a:t>
            </a:r>
          </a:p>
          <a:p>
            <a:r>
              <a:rPr lang="fi-FI" dirty="0"/>
              <a:t>Välitunneilla keltaliivinen aikuinen auttaa, neuvoo ja opastaa tarvittaessa.</a:t>
            </a:r>
          </a:p>
        </p:txBody>
      </p:sp>
    </p:spTree>
    <p:extLst>
      <p:ext uri="{BB962C8B-B14F-4D97-AF65-F5344CB8AC3E}">
        <p14:creationId xmlns:p14="http://schemas.microsoft.com/office/powerpoint/2010/main" val="291947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25458-AE44-8D2B-229E-69C170A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2040A8-4FC0-133A-3AE4-9D193A83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Naulakkotila on rajallista, koulussa ei säilytetä varavaatteita tai sadevaatteita.</a:t>
            </a:r>
          </a:p>
          <a:p>
            <a:r>
              <a:rPr lang="fi-FI" dirty="0"/>
              <a:t>Sisäliikuntaa varten voi reppunaulakkoon tuoda pienen liikuntapussin, jossa on shortsit/legginsit/ym. ja t-paita. Pikku pyyhe on kätevä, koska pesemme hiet pois käsistä ja kasvoista. </a:t>
            </a:r>
            <a:r>
              <a:rPr lang="fi-FI" dirty="0" err="1"/>
              <a:t>Liikkapussia</a:t>
            </a:r>
            <a:r>
              <a:rPr lang="fi-FI" dirty="0"/>
              <a:t> voi säilyttää koulussa reppunaulakossa, kunhan koti muistaa pyytää välillä vaatteita sieltä pesuun.</a:t>
            </a:r>
          </a:p>
          <a:p>
            <a:r>
              <a:rPr lang="fi-FI" dirty="0"/>
              <a:t>Harjoittelemme työskentelytaitoja ja keskittymisen ylläpitämistä opetuksen aikana, joten ylimääräiset tavarat ja lelut on syytä jättää pois penaalista ja repusta.</a:t>
            </a:r>
          </a:p>
        </p:txBody>
      </p:sp>
    </p:spTree>
    <p:extLst>
      <p:ext uri="{BB962C8B-B14F-4D97-AF65-F5344CB8AC3E}">
        <p14:creationId xmlns:p14="http://schemas.microsoft.com/office/powerpoint/2010/main" val="3608862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TM02900743[[fn=Orgaaninen]]</Template>
  <TotalTime>2810</TotalTime>
  <Words>543</Words>
  <Application>Microsoft Office PowerPoint</Application>
  <PresentationFormat>Laajakuva</PresentationFormat>
  <Paragraphs>55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Orgaaninen</vt:lpstr>
      <vt:lpstr>Rajalan koulu 1C-luokka vanhempainilta 20.8.2025</vt:lpstr>
      <vt:lpstr>Koulun henkilökuntaa</vt:lpstr>
      <vt:lpstr>Yhteydenpito kodin ja koulun välillä </vt:lpstr>
      <vt:lpstr>1. Luokka</vt:lpstr>
      <vt:lpstr>Täytettävät lomakkeet (Wilma)</vt:lpstr>
      <vt:lpstr>Kotitehtävät eli läksyt</vt:lpstr>
      <vt:lpstr>Wilma-merkinnät</vt:lpstr>
      <vt:lpstr>Yleistä</vt:lpstr>
      <vt:lpstr>Yleistä</vt:lpstr>
      <vt:lpstr>Koulun sivut / luokan sivut peda.net</vt:lpstr>
      <vt:lpstr>Heräsikö kysymyksiä?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Jaakkola Lauri Aleksi</dc:creator>
  <cp:lastModifiedBy>Jaakkola Lauri Aleksi</cp:lastModifiedBy>
  <cp:revision>1</cp:revision>
  <dcterms:created xsi:type="dcterms:W3CDTF">2025-08-18T12:51:26Z</dcterms:created>
  <dcterms:modified xsi:type="dcterms:W3CDTF">2025-08-20T11:42:07Z</dcterms:modified>
</cp:coreProperties>
</file>