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>
      <p:cViewPr>
        <p:scale>
          <a:sx n="75" d="100"/>
          <a:sy n="75" d="100"/>
        </p:scale>
        <p:origin x="112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Suorakulmi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uorakulmi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9E68E4-25E7-451F-A4A3-84910B6C65FD}" type="datetimeFigureOut">
              <a:rPr lang="fi-FI" smtClean="0"/>
              <a:t>9.11.2020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ACE5C8-E973-40D4-A76C-6B8CEBA6842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Filosofian kurssit lukiossa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Kurssi 1. </a:t>
            </a:r>
            <a:r>
              <a:rPr lang="fi-FI" u="sng" dirty="0" smtClean="0"/>
              <a:t>Johdatus filosofiseen ajatteluun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Pakollinen kurssi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Nimensä mukaisesti tutustutaan filosofiseen ajatteluun ja filosofiaan tieteenalana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Filosofian osa-alueiden esittely</a:t>
            </a:r>
          </a:p>
          <a:p>
            <a:pPr>
              <a:buFont typeface="Arial" charset="0"/>
              <a:buChar char="•"/>
            </a:pP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982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Kurssi 2. </a:t>
            </a:r>
            <a:r>
              <a:rPr lang="fi-FI" u="sng" dirty="0"/>
              <a:t>E</a:t>
            </a:r>
            <a:r>
              <a:rPr lang="fi-FI" u="sng" dirty="0" smtClean="0"/>
              <a:t>tiikka</a:t>
            </a:r>
          </a:p>
          <a:p>
            <a:pPr marL="0" indent="0">
              <a:buNone/>
            </a:pPr>
            <a:r>
              <a:rPr lang="fi-FI" dirty="0" smtClean="0"/>
              <a:t> * Pakollinen kurssi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Tutustutaan etiikkaan filosofian osa-alueena ja erilaisiin eettisiin ajattelutapoihin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Eettiset valinnat erilaisissa käytännön elämän tilanteissa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Hyödyllinen kurssi esimerkiksi terveystiedon kirjoittajille</a:t>
            </a:r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1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Kurssi 3. </a:t>
            </a:r>
            <a:r>
              <a:rPr lang="fi-FI" u="sng" dirty="0" smtClean="0"/>
              <a:t>Yhteiskuntafilosofia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Syventävä kurssi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Millainen olisi hyvä ja oikeudenmukainen yhteiskunta?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Tutustutaan erilaisiin teorioihin sellaisen yhteiskunnan saavuttamiseksi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Sopii hyvin yhteiskuntaopin kirjoittaville, koska pohtii samoja teemoja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486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Kurssi 4. </a:t>
            </a:r>
            <a:r>
              <a:rPr lang="fi-FI" u="sng" dirty="0" smtClean="0"/>
              <a:t>Tieto, tiede ja todellisuus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Syventävä kurssi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Perehdytään metafysiikkaan ja tieto-oppiin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Mitä on tai voisi olla havainto- ja käsityskykymme ulkopuolella?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Mitä voimme tietää ja mihin perusteisiin tietomme voisi perustua?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992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Johdatus filosofiseen </a:t>
            </a:r>
            <a:r>
              <a:rPr lang="fi-FI" u="sng" dirty="0" smtClean="0"/>
              <a:t>ajatteluun FI01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Kurssin </a:t>
            </a:r>
            <a:r>
              <a:rPr lang="fi-FI" dirty="0" smtClean="0"/>
              <a:t>aikana tutustutaan filosofian peruskäsitteisiin</a:t>
            </a:r>
            <a:r>
              <a:rPr lang="fi-FI" dirty="0" smtClean="0"/>
              <a:t>, filosofisten </a:t>
            </a:r>
            <a:r>
              <a:rPr lang="fi-FI" dirty="0" smtClean="0"/>
              <a:t>kysymysten luonteeseen ja filosofian eri osa-alueisiin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Mikä </a:t>
            </a:r>
            <a:r>
              <a:rPr lang="fi-FI" dirty="0" smtClean="0"/>
              <a:t>on filosofian merkitys ja hyöty</a:t>
            </a:r>
            <a:r>
              <a:rPr lang="fi-FI" dirty="0" smtClean="0"/>
              <a:t>?</a:t>
            </a: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Mitkä </a:t>
            </a:r>
            <a:r>
              <a:rPr lang="fi-FI" dirty="0"/>
              <a:t>o</a:t>
            </a:r>
            <a:r>
              <a:rPr lang="fi-FI" dirty="0" smtClean="0"/>
              <a:t>vat filosofian eri osa-alueet ja millaisia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asioita </a:t>
            </a:r>
            <a:r>
              <a:rPr lang="fi-FI" dirty="0" smtClean="0"/>
              <a:t>ne </a:t>
            </a:r>
            <a:r>
              <a:rPr lang="fi-FI" dirty="0" smtClean="0"/>
              <a:t>pohtivat?</a:t>
            </a: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Tutustutaan </a:t>
            </a:r>
            <a:r>
              <a:rPr lang="fi-FI" dirty="0" smtClean="0"/>
              <a:t>myös keskeisimpiin filosofeihin ja </a:t>
            </a:r>
            <a:r>
              <a:rPr lang="fi-FI" dirty="0" smtClean="0"/>
              <a:t>heidän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smtClean="0"/>
              <a:t> ajatuksiinsa.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337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Arviointi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Kurssin lopuksi pidetään kurssikoe</a:t>
            </a:r>
            <a:r>
              <a:rPr lang="fi-FI" smtClean="0"/>
              <a:t>, joka </a:t>
            </a:r>
            <a:r>
              <a:rPr lang="fi-FI" dirty="0" smtClean="0"/>
              <a:t>on keskeisin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smtClean="0"/>
              <a:t> arvosanaan vaikuttava tekijä</a:t>
            </a: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Kurssin aikana tehdään erilaisia arvioitavia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/>
              <a:t>tehtäviä, jotka otan huomioon arvosanaa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/>
              <a:t>miettiessäni.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Arvosanaan </a:t>
            </a:r>
            <a:r>
              <a:rPr lang="fi-FI" dirty="0" smtClean="0"/>
              <a:t>vaikuttavat myös läsnäolo, </a:t>
            </a:r>
            <a:r>
              <a:rPr lang="fi-FI" dirty="0" smtClean="0"/>
              <a:t>tuntiaktiivi-</a:t>
            </a:r>
          </a:p>
          <a:p>
            <a:pPr marL="0" indent="0">
              <a:buNone/>
            </a:pPr>
            <a:r>
              <a:rPr lang="fi-FI" dirty="0" smtClean="0"/>
              <a:t>   </a:t>
            </a:r>
            <a:r>
              <a:rPr lang="fi-FI" dirty="0" err="1" smtClean="0"/>
              <a:t>s</a:t>
            </a:r>
            <a:r>
              <a:rPr lang="fi-FI" dirty="0" err="1" smtClean="0"/>
              <a:t>uus</a:t>
            </a:r>
            <a:r>
              <a:rPr lang="fi-FI" dirty="0" smtClean="0"/>
              <a:t> ja</a:t>
            </a:r>
            <a:r>
              <a:rPr lang="fi-FI" dirty="0" smtClean="0"/>
              <a:t> tehtävien säännöllinen tekeminen.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31439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-1683568"/>
            <a:ext cx="8155632" cy="5174704"/>
          </a:xfrm>
        </p:spPr>
        <p:txBody>
          <a:bodyPr/>
          <a:lstStyle/>
          <a:p>
            <a:r>
              <a:rPr lang="fi-FI" smtClean="0"/>
              <a:t>Tervetuloa filosofoimaan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37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i">
  <a:themeElements>
    <a:clrScheme name="Mediaani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ani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71</TotalTime>
  <Words>200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Tw Cen MT</vt:lpstr>
      <vt:lpstr>Wingdings</vt:lpstr>
      <vt:lpstr>Wingdings 2</vt:lpstr>
      <vt:lpstr>Mediaani</vt:lpstr>
      <vt:lpstr>Filosofian kurssit lukiossa</vt:lpstr>
      <vt:lpstr>PowerPoint Presentation</vt:lpstr>
      <vt:lpstr>PowerPoint Presentation</vt:lpstr>
      <vt:lpstr>PowerPoint Presentation</vt:lpstr>
      <vt:lpstr>Johdatus filosofiseen ajatteluun FI01</vt:lpstr>
      <vt:lpstr>Arviointi</vt:lpstr>
      <vt:lpstr>Tervetuloa filosofoimaan!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Filosofian kurssit lukiossa</dc:title>
  <dc:creator>opettaja</dc:creator>
  <cp:lastModifiedBy>Minna</cp:lastModifiedBy>
  <cp:revision>20</cp:revision>
  <dcterms:created xsi:type="dcterms:W3CDTF">2015-02-18T09:38:04Z</dcterms:created>
  <dcterms:modified xsi:type="dcterms:W3CDTF">2020-11-09T15:19:09Z</dcterms:modified>
</cp:coreProperties>
</file>