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42" d="100"/>
          <a:sy n="42" d="100"/>
        </p:scale>
        <p:origin x="58" y="11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15.1.2024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15.1.2024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11. Aivotoiminta on psyykkisen toiminnan perusta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7549B9-6F94-47E5-9B7B-C919E219F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Aivot ja psyykkiset toiminnot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6AA51C-D114-42B1-A700-7DB34D9B5A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Jotkut psyykkiset toiminnot ovat hyvin riippuvaisia yhden aivoalueen toiminnasta, kuten pelko on mantelitumakkeista (</a:t>
            </a:r>
            <a:r>
              <a:rPr lang="fi-FI" dirty="0" err="1"/>
              <a:t>amygdalat</a:t>
            </a:r>
            <a:r>
              <a:rPr lang="fi-FI" dirty="0"/>
              <a:t>).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Aivot toimivat kuitenkin aina kokonaisuutena.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Yksinkertaisiinkin toimintoihin osallistuu monta eri aivoaluetta.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Aivoissa on paljon hermosoluyhteyksiä eri alueiden välillä.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462609A-7126-4307-A02A-15EC0C288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CD9864-AC4D-42A7-8454-D96EEB28931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69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9253363D-9ED3-470B-97B6-A0F8F8BC165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971" t="-20648" r="3978" b="-20648"/>
          <a:stretch/>
        </p:blipFill>
        <p:spPr>
          <a:xfrm>
            <a:off x="1" y="0"/>
            <a:ext cx="10923814" cy="1371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5DD3B6D-05CF-4631-908A-B6798DF7A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Aivojen rakenteita eli anatomiaa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0539B3-457C-402E-B77A-A5D50EB6BA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Isoaivojen pinnalla on aivokuori eli </a:t>
            </a:r>
            <a:r>
              <a:rPr lang="fi-FI" i="1" dirty="0" err="1"/>
              <a:t>korteksi</a:t>
            </a:r>
            <a:r>
              <a:rPr lang="fi-FI" dirty="0"/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3866F62-9D27-49D0-903E-86C06D3D8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EF800F-6BED-4A89-A90B-F082A6A5006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1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0B304A3-357A-467D-B8E2-A1757081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Aivolohkot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8456BCA-DA05-465F-AAA0-B1AE72556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7D1303-FF39-43BC-9C3F-85D42911875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pic>
        <p:nvPicPr>
          <p:cNvPr id="16" name="image12.png">
            <a:extLst>
              <a:ext uri="{FF2B5EF4-FFF2-40B4-BE49-F238E27FC236}">
                <a16:creationId xmlns:a16="http://schemas.microsoft.com/office/drawing/2014/main" id="{2D91E5D8-F288-4387-8659-55F12537E5EC}"/>
              </a:ext>
            </a:extLst>
          </p:cNvPr>
          <p:cNvPicPr>
            <a:picLocks noGrp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5244798" y="2938461"/>
            <a:ext cx="13894404" cy="997108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9422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7BDFD93-B50A-4A42-AC05-9F836FF5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Aivokuori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4AA16E0-C045-48BD-BA71-D466D561F4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Osa aivokuoresta on erikoistunut aistitiedon käsittelyyn tai liikkeiden tuottamiseen.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Loput aivokuoresta yhdistelee tietoa.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573C483-1475-4E3A-B9E4-5A3A98577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D684C2-B08F-4611-88EF-3D9CB8513E11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pic>
        <p:nvPicPr>
          <p:cNvPr id="13" name="image8.png">
            <a:extLst>
              <a:ext uri="{FF2B5EF4-FFF2-40B4-BE49-F238E27FC236}">
                <a16:creationId xmlns:a16="http://schemas.microsoft.com/office/drawing/2014/main" id="{CCCAE7A8-B12D-4FDC-8795-EA7AB7FDBC17}"/>
              </a:ext>
            </a:extLst>
          </p:cNvPr>
          <p:cNvPicPr>
            <a:picLocks noGrp="1"/>
          </p:cNvPicPr>
          <p:nvPr>
            <p:ph type="pic" sz="quarter" idx="21"/>
          </p:nvPr>
        </p:nvPicPr>
        <p:blipFill rotWithShape="1">
          <a:blip r:embed="rId2"/>
          <a:srcRect l="10097" t="-22894" r="6300" b="-22894"/>
          <a:stretch/>
        </p:blipFill>
        <p:spPr>
          <a:xfrm>
            <a:off x="1" y="0"/>
            <a:ext cx="10923814" cy="13716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77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9E544EA0-5F32-41B0-B200-25B759D0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Etsi, analysoi ja esittele − aivotutkimusta verkossa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DC6FA36-A693-4038-8D81-D9631C74407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Etsi hyvä video tai podcast (esim. hakusanoilla </a:t>
            </a:r>
            <a:r>
              <a:rPr lang="fi-FI" i="1" dirty="0" err="1"/>
              <a:t>brain</a:t>
            </a:r>
            <a:r>
              <a:rPr lang="fi-FI" i="1" dirty="0"/>
              <a:t> science podcast</a:t>
            </a:r>
            <a:r>
              <a:rPr lang="fi-FI" dirty="0"/>
              <a:t>) aivojen toiminnasta.</a:t>
            </a:r>
          </a:p>
          <a:p>
            <a:endParaRPr lang="fi-FI" dirty="0"/>
          </a:p>
          <a:p>
            <a:r>
              <a:rPr lang="fi-FI" dirty="0"/>
              <a:t>Esitelkää videot tai podcastit toisillenne kolmen hengen ryhmissä.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9993FA-A1E5-4B4A-9C1F-6AE799FC8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C033B48-7541-4BDE-A688-2B92AC0D82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49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A7CAE6-A023-4C02-9F83-F672CAD9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644205-0BCE-49CE-840B-09E7B9BEB25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Nimeä kolme aivoaluetta ja kerro, miten ne liittyvät psyykkiseen toimintaan.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Miksi aivojen keskiosien rakenteita nimitetään joskus “liskoaivoiksi”?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Millaisista toiminnoista otsalohkot vastaavat?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7B04EFE-482A-4774-B257-930EEBDE0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BC520E-7ED8-4461-9B40-13D16D7587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51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3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Words>158</Words>
  <Application>Microsoft Office PowerPoint</Application>
  <PresentationFormat>Mukautettu</PresentationFormat>
  <Paragraphs>34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11. Aivotoiminta on psyykkisen toiminnan perusta</vt:lpstr>
      <vt:lpstr>Aivot ja psyykkiset toiminnot</vt:lpstr>
      <vt:lpstr>Aivojen rakenteita eli anatomiaa</vt:lpstr>
      <vt:lpstr>Aivolohkot</vt:lpstr>
      <vt:lpstr>Aivokuori</vt:lpstr>
      <vt:lpstr>Etsi, analysoi ja esittele − aivotutkimusta verkossa</vt:lpstr>
      <vt:lpstr>Palauta mieleen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Elsa Kuittinen</cp:lastModifiedBy>
  <cp:revision>19</cp:revision>
  <cp:lastPrinted>2017-11-30T08:45:33Z</cp:lastPrinted>
  <dcterms:created xsi:type="dcterms:W3CDTF">2020-05-05T09:10:38Z</dcterms:created>
  <dcterms:modified xsi:type="dcterms:W3CDTF">2024-01-15T17:36:15Z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