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8" r:id="rId5"/>
    <p:sldId id="259" r:id="rId6"/>
    <p:sldId id="266" r:id="rId7"/>
    <p:sldId id="267" r:id="rId8"/>
    <p:sldId id="260" r:id="rId9"/>
    <p:sldId id="263" r:id="rId10"/>
    <p:sldId id="262" r:id="rId11"/>
    <p:sldId id="264" r:id="rId12"/>
    <p:sldId id="261" r:id="rId13"/>
    <p:sldId id="265" r:id="rId14"/>
    <p:sldId id="257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17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38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60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861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290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79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69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59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333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51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FD7B-2FC5-47A8-A1CE-B796F24F95B6}" type="datetimeFigureOut">
              <a:rPr lang="fi-FI" smtClean="0"/>
              <a:t>12.8.2019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F7744-C6D2-4956-A2C7-213A9D94C5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2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iki.verkkokirjasto.fi/web/aren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368151"/>
          </a:xfrm>
        </p:spPr>
        <p:txBody>
          <a:bodyPr>
            <a:normAutofit/>
          </a:bodyPr>
          <a:lstStyle/>
          <a:p>
            <a:r>
              <a:rPr lang="fi-FI" sz="6600" dirty="0" smtClean="0"/>
              <a:t>Koulukirjaston ohjeet</a:t>
            </a:r>
            <a:endParaRPr lang="fi-FI" sz="6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r>
              <a:rPr lang="fi-FI" sz="4400" dirty="0" smtClean="0"/>
              <a:t>Oriveden lukio</a:t>
            </a:r>
          </a:p>
          <a:p>
            <a:r>
              <a:rPr lang="fi-FI" sz="4400" dirty="0" smtClean="0"/>
              <a:t>Oriveden yhteiskoulu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0243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2) </a:t>
            </a:r>
          </a:p>
          <a:p>
            <a:r>
              <a:rPr lang="fi-FI" dirty="0" smtClean="0"/>
              <a:t>Anna kortti Minna Sippolalle, Inka </a:t>
            </a:r>
            <a:r>
              <a:rPr lang="fi-FI" dirty="0" err="1" smtClean="0"/>
              <a:t>Vilénille</a:t>
            </a:r>
            <a:r>
              <a:rPr lang="fi-FI" dirty="0"/>
              <a:t> </a:t>
            </a:r>
            <a:r>
              <a:rPr lang="fi-FI" dirty="0" smtClean="0"/>
              <a:t>tai Teija Laineelle. Voit myös pudottaa kortin opettajainhuoneen oven vieressä olevaan postilaatikkoon.</a:t>
            </a:r>
          </a:p>
          <a:p>
            <a:r>
              <a:rPr lang="fi-FI" dirty="0" smtClean="0"/>
              <a:t>Kortissa ja kirjassa on sama numerosarja. Näin koulu tietää, kenellä teos on. </a:t>
            </a:r>
            <a:endParaRPr lang="fi-FI" dirty="0" smtClean="0"/>
          </a:p>
          <a:p>
            <a:r>
              <a:rPr lang="fi-FI" dirty="0"/>
              <a:t>KORTTI ON JÄTETTÄVÄ AINA OPETTAJALLE, KUN KIRJAN VIE KOTIIIN. Koulussa on tiedettävä, missä kirjat liikkuvat. 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2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3) </a:t>
            </a:r>
          </a:p>
          <a:p>
            <a:r>
              <a:rPr lang="fi-FI" dirty="0" smtClean="0"/>
              <a:t>Laina-aika on </a:t>
            </a:r>
            <a:r>
              <a:rPr lang="fi-FI" u="sng" dirty="0" smtClean="0"/>
              <a:t>yksi kuukausi</a:t>
            </a:r>
            <a:r>
              <a:rPr lang="fi-FI" dirty="0" smtClean="0"/>
              <a:t>. </a:t>
            </a:r>
          </a:p>
          <a:p>
            <a:r>
              <a:rPr lang="fi-FI" dirty="0" smtClean="0"/>
              <a:t>Kirja on palautettava ilman opettajan pyyntöä.</a:t>
            </a:r>
          </a:p>
          <a:p>
            <a:r>
              <a:rPr lang="fi-FI" dirty="0" smtClean="0"/>
              <a:t>Kirjan </a:t>
            </a:r>
            <a:r>
              <a:rPr lang="fi-FI" dirty="0" smtClean="0"/>
              <a:t>voi palauttaa opettajalle tai opettajainhuoneen oven vieressä olevaan laatikkoon</a:t>
            </a:r>
            <a:r>
              <a:rPr lang="fi-FI" dirty="0" smtClean="0"/>
              <a:t>.</a:t>
            </a:r>
          </a:p>
          <a:p>
            <a:r>
              <a:rPr lang="fi-FI" dirty="0" smtClean="0"/>
              <a:t>Pidä huoli, ettei opettajan tarvitse karhuta kirjoja.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2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fi-FI" dirty="0" smtClean="0"/>
              <a:t>Muista siis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fi-FI" dirty="0" smtClean="0"/>
              <a:t>Sanakirjoja </a:t>
            </a:r>
            <a:r>
              <a:rPr lang="fi-FI" dirty="0" smtClean="0"/>
              <a:t>ei lainata kotiin</a:t>
            </a:r>
            <a:r>
              <a:rPr lang="fi-FI" dirty="0" smtClean="0"/>
              <a:t>.</a:t>
            </a:r>
          </a:p>
          <a:p>
            <a:r>
              <a:rPr lang="fi-FI" dirty="0"/>
              <a:t>Jos kirja turmeltuu tai hukkuu, tule sanomaan siitä opettajalle reilusti.</a:t>
            </a:r>
          </a:p>
          <a:p>
            <a:r>
              <a:rPr lang="fi-FI" dirty="0"/>
              <a:t>Nämä koulukirjaston kirjat ovat </a:t>
            </a:r>
            <a:r>
              <a:rPr lang="fi-FI" dirty="0" err="1"/>
              <a:t>orivesiläisten</a:t>
            </a:r>
            <a:r>
              <a:rPr lang="fi-FI" dirty="0"/>
              <a:t> yhteistä omaisuutta. </a:t>
            </a:r>
          </a:p>
          <a:p>
            <a:r>
              <a:rPr lang="fi-FI" smtClean="0"/>
              <a:t>Tuhoutunut </a:t>
            </a:r>
            <a:r>
              <a:rPr lang="fi-FI" dirty="0" smtClean="0"/>
              <a:t>kirja pitää korvata.</a:t>
            </a:r>
            <a:endParaRPr lang="fi-FI" dirty="0" smtClean="0"/>
          </a:p>
          <a:p>
            <a:r>
              <a:rPr lang="fi-FI" dirty="0"/>
              <a:t>Kirjavarkaus on </a:t>
            </a:r>
            <a:r>
              <a:rPr lang="fi-FI" dirty="0" smtClean="0"/>
              <a:t>rikos.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91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Palauta lainaamasi koulukirjaston kirja!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fi-FI" dirty="0" smtClean="0"/>
              <a:t>Ei </a:t>
            </a:r>
            <a:r>
              <a:rPr lang="fi-FI" dirty="0" smtClean="0"/>
              <a:t>ole oikein, että opettaja joutuu lähettelemään viestejä ja karhuamaan kirjaa! </a:t>
            </a:r>
          </a:p>
          <a:p>
            <a:r>
              <a:rPr lang="fi-FI" dirty="0" smtClean="0"/>
              <a:t>Jos </a:t>
            </a:r>
            <a:r>
              <a:rPr lang="fi-FI" dirty="0" smtClean="0"/>
              <a:t>vuosien jälkeen löydät koulukirjaston kirjan kotoasi, lähde palauttamaan se takaisin. Kiitos. </a:t>
            </a:r>
          </a:p>
        </p:txBody>
      </p:sp>
    </p:spTree>
    <p:extLst>
      <p:ext uri="{BB962C8B-B14F-4D97-AF65-F5344CB8AC3E}">
        <p14:creationId xmlns:p14="http://schemas.microsoft.com/office/powerpoint/2010/main" val="8662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dirty="0" smtClean="0"/>
              <a:t>Koulun työtila ja edustustila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518953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Tietokirjallisuus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603188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 fontScale="90000"/>
          </a:bodyPr>
          <a:lstStyle/>
          <a:p>
            <a:r>
              <a:rPr lang="fi-FI" sz="3200" dirty="0" smtClean="0"/>
              <a:t>Kaunokirjallisuus</a:t>
            </a:r>
            <a:endParaRPr lang="fi-FI" sz="32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8680"/>
            <a:ext cx="5652000" cy="4221557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52737"/>
            <a:ext cx="3008313" cy="3528392"/>
          </a:xfrm>
        </p:spPr>
        <p:txBody>
          <a:bodyPr/>
          <a:lstStyle/>
          <a:p>
            <a:r>
              <a:rPr lang="fi-FI" sz="2000" dirty="0"/>
              <a:t>Kaunokirjallisuus on sijoitettu ulko-oven tuntumassa olevaan tilaan</a:t>
            </a:r>
            <a:r>
              <a:rPr lang="fi-FI" sz="2000" dirty="0" smtClean="0"/>
              <a:t>.</a:t>
            </a:r>
          </a:p>
          <a:p>
            <a:endParaRPr lang="fi-FI" sz="2000" dirty="0"/>
          </a:p>
          <a:p>
            <a:r>
              <a:rPr lang="fi-FI" sz="2000" dirty="0" smtClean="0"/>
              <a:t> </a:t>
            </a:r>
            <a:endParaRPr lang="fi-FI" sz="2000" dirty="0"/>
          </a:p>
          <a:p>
            <a:r>
              <a:rPr lang="fi-FI" sz="2000" dirty="0"/>
              <a:t>Huonevarausjärjestyksestä näkee, milloin tila on varattu ja milloin vapaa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2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Kirjaston kokoelma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fi-FI" dirty="0" smtClean="0"/>
              <a:t>Koulukirjaston kirjat löytyvät Oriveden kaupunginkirjaston </a:t>
            </a:r>
            <a:r>
              <a:rPr lang="fi-FI" dirty="0" err="1" smtClean="0"/>
              <a:t>PIKI-tietokannasta</a:t>
            </a:r>
            <a:r>
              <a:rPr lang="fi-FI" dirty="0" smtClean="0"/>
              <a:t> internetistä:</a:t>
            </a:r>
            <a:br>
              <a:rPr lang="fi-FI" dirty="0" smtClean="0"/>
            </a:br>
            <a:r>
              <a:rPr lang="fi-FI" dirty="0" smtClean="0">
                <a:hlinkClick r:id="rId2"/>
              </a:rPr>
              <a:t>https://piki.verkkokirjasto.fi/web/arena</a:t>
            </a:r>
            <a:endParaRPr lang="fi-FI" dirty="0" smtClean="0"/>
          </a:p>
          <a:p>
            <a:r>
              <a:rPr lang="fi-FI" dirty="0" smtClean="0"/>
              <a:t>Voit antaa vinkkejä opettajalle, mitä kirjoja kirjastoon kannattaisi hankkia!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5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Lehtiä ja pelejä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fi-FI" dirty="0" smtClean="0"/>
              <a:t>Kannattaa </a:t>
            </a:r>
            <a:r>
              <a:rPr lang="fi-FI" dirty="0"/>
              <a:t>lukea kirjastoon tilattuja </a:t>
            </a:r>
            <a:r>
              <a:rPr lang="fi-FI" u="sng" dirty="0"/>
              <a:t>aikakauslehtiä ja sanomalehtiä</a:t>
            </a:r>
            <a:r>
              <a:rPr lang="fi-FI" dirty="0" smtClean="0"/>
              <a:t>. </a:t>
            </a:r>
            <a:r>
              <a:rPr lang="fi-FI" dirty="0"/>
              <a:t>Lehti pitää palauttaa lukemisen jälkeen omalle paikalleen hyllyyn. </a:t>
            </a:r>
            <a:endParaRPr lang="fi-FI" dirty="0" smtClean="0"/>
          </a:p>
          <a:p>
            <a:r>
              <a:rPr lang="fi-FI" dirty="0" smtClean="0"/>
              <a:t>Kirjastossa on muutama seurapeli. Kirjasto ottaa pelilahjoituksia vastaan!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1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Ehdottomat säännöt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Hyppytuntien aikana saa tehdä omia opiskelutöitään missä hyvänsä koulun tilassa, jos koulukirjastoon ei mahdu työskentelemään. </a:t>
            </a:r>
          </a:p>
          <a:p>
            <a:r>
              <a:rPr lang="fi-FI" dirty="0" smtClean="0"/>
              <a:t>TOISEN OPISKELURAUHAA ON KUNNIOITETTAVA. Kirjasto on tarkoitettu ensisijaisesti koulutehtävien tekoon. Onkin kohteliasta puhua siellä hiljaisella äänellä, jotta työrauha säilyy. </a:t>
            </a:r>
          </a:p>
          <a:p>
            <a:r>
              <a:rPr lang="fi-FI" dirty="0" smtClean="0"/>
              <a:t>Roskat heitetään tietenkin roskakoriin. Tilan siisteys luo viihtyisyyttä.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35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fi-FI" dirty="0" smtClean="0"/>
              <a:t>KOULUKIRJASTOSTA VOI LAINATA KIRJOJA, joiden takakannen takana on lainauskortti.</a:t>
            </a:r>
          </a:p>
          <a:p>
            <a:r>
              <a:rPr lang="fi-FI" dirty="0" smtClean="0"/>
              <a:t>Ne </a:t>
            </a:r>
            <a:r>
              <a:rPr lang="fi-FI" dirty="0" smtClean="0"/>
              <a:t>kirjat, joissa ei ole korttia, eivät ole lainattavissa kotiin, mutta niitä voi lukea kirjastossa. 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977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Näin lainaat kirjan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1) Täytä korttiin ETUNIMESI JA RYHMÄSI. Mikäli ryhmässä on samannimisiä, korttiin pitää merkitä etunimen perään sukunimen ensimmäinen kirjain. Käytä kortista vain yksi pieni ruutu.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91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5" y="116632"/>
            <a:ext cx="8916071" cy="6660000"/>
          </a:xfrm>
        </p:spPr>
      </p:pic>
    </p:spTree>
    <p:extLst>
      <p:ext uri="{BB962C8B-B14F-4D97-AF65-F5344CB8AC3E}">
        <p14:creationId xmlns:p14="http://schemas.microsoft.com/office/powerpoint/2010/main" val="22118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323</Words>
  <Application>Microsoft Office PowerPoint</Application>
  <PresentationFormat>Näytössä katseltava diaesitys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Koulukirjaston ohjeet</vt:lpstr>
      <vt:lpstr>Tietokirjallisuus</vt:lpstr>
      <vt:lpstr>Kaunokirjallisuus</vt:lpstr>
      <vt:lpstr>Kirjaston kokoelma</vt:lpstr>
      <vt:lpstr>Lehtiä ja pelejä </vt:lpstr>
      <vt:lpstr>Ehdottomat säännöt</vt:lpstr>
      <vt:lpstr>PowerPoint-esitys</vt:lpstr>
      <vt:lpstr>Näin lainaat kirjan</vt:lpstr>
      <vt:lpstr>PowerPoint-esitys</vt:lpstr>
      <vt:lpstr>PowerPoint-esitys</vt:lpstr>
      <vt:lpstr>PowerPoint-esitys</vt:lpstr>
      <vt:lpstr>Muista siis </vt:lpstr>
      <vt:lpstr>Palauta lainaamasi koulukirjaston kirja!</vt:lpstr>
      <vt:lpstr>Koulun työtila ja edustustila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Koulukirjasto</dc:title>
  <dc:creator>Minna</dc:creator>
  <cp:lastModifiedBy>Minna</cp:lastModifiedBy>
  <cp:revision>8</cp:revision>
  <dcterms:created xsi:type="dcterms:W3CDTF">2019-08-11T16:34:48Z</dcterms:created>
  <dcterms:modified xsi:type="dcterms:W3CDTF">2019-08-12T18:27:23Z</dcterms:modified>
</cp:coreProperties>
</file>