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4"/>
  </p:sldMasterIdLst>
  <p:sldIdLst>
    <p:sldId id="256" r:id="rId5"/>
    <p:sldId id="422" r:id="rId6"/>
    <p:sldId id="427" r:id="rId7"/>
    <p:sldId id="428" r:id="rId8"/>
    <p:sldId id="429" r:id="rId9"/>
    <p:sldId id="430" r:id="rId10"/>
    <p:sldId id="431" r:id="rId11"/>
    <p:sldId id="426" r:id="rId12"/>
    <p:sldId id="423" r:id="rId13"/>
    <p:sldId id="424" r:id="rId14"/>
    <p:sldId id="425" r:id="rId1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53CB1D-15B3-4F67-BA9C-45F3CF40812E}" v="5" dt="2025-10-20T10:28:20.525"/>
    <p1510:client id="{117CDAF9-3874-4076-BF97-03F1E80EBE49}" v="4" dt="2025-10-20T05:36:24.467"/>
    <p1510:client id="{208DB727-FCF4-47A7-A0CE-9C2DD84ACF29}" v="420" dt="2025-10-20T05:25:52.8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utila, Nita" userId="S::nijakuut@jyu.fi::ac5ec45e-5cac-4003-8427-b664401f5808" providerId="AD" clId="Web-{4D95EB1B-3FCA-4D3C-A58F-F6B77CB8184A}"/>
    <pc:docChg chg="addSld delSld modSld">
      <pc:chgData name="Kuutila, Nita" userId="S::nijakuut@jyu.fi::ac5ec45e-5cac-4003-8427-b664401f5808" providerId="AD" clId="Web-{4D95EB1B-3FCA-4D3C-A58F-F6B77CB8184A}" dt="2025-10-15T05:27:04.175" v="626" actId="20577"/>
      <pc:docMkLst>
        <pc:docMk/>
      </pc:docMkLst>
      <pc:sldChg chg="modSp">
        <pc:chgData name="Kuutila, Nita" userId="S::nijakuut@jyu.fi::ac5ec45e-5cac-4003-8427-b664401f5808" providerId="AD" clId="Web-{4D95EB1B-3FCA-4D3C-A58F-F6B77CB8184A}" dt="2025-10-15T04:55:20.755" v="70" actId="20577"/>
        <pc:sldMkLst>
          <pc:docMk/>
          <pc:sldMk cId="1513606915" sldId="422"/>
        </pc:sldMkLst>
        <pc:spChg chg="mod">
          <ac:chgData name="Kuutila, Nita" userId="S::nijakuut@jyu.fi::ac5ec45e-5cac-4003-8427-b664401f5808" providerId="AD" clId="Web-{4D95EB1B-3FCA-4D3C-A58F-F6B77CB8184A}" dt="2025-10-15T04:55:20.755" v="70" actId="20577"/>
          <ac:spMkLst>
            <pc:docMk/>
            <pc:sldMk cId="1513606915" sldId="422"/>
            <ac:spMk id="3" creationId="{121F10D3-02A8-45B5-99C0-93248C55B922}"/>
          </ac:spMkLst>
        </pc:spChg>
      </pc:sldChg>
      <pc:sldChg chg="modSp new">
        <pc:chgData name="Kuutila, Nita" userId="S::nijakuut@jyu.fi::ac5ec45e-5cac-4003-8427-b664401f5808" providerId="AD" clId="Web-{4D95EB1B-3FCA-4D3C-A58F-F6B77CB8184A}" dt="2025-10-15T05:27:04.175" v="626" actId="20577"/>
        <pc:sldMkLst>
          <pc:docMk/>
          <pc:sldMk cId="3531951252" sldId="423"/>
        </pc:sldMkLst>
        <pc:spChg chg="mod">
          <ac:chgData name="Kuutila, Nita" userId="S::nijakuut@jyu.fi::ac5ec45e-5cac-4003-8427-b664401f5808" providerId="AD" clId="Web-{4D95EB1B-3FCA-4D3C-A58F-F6B77CB8184A}" dt="2025-10-15T05:07:52.629" v="481" actId="20577"/>
          <ac:spMkLst>
            <pc:docMk/>
            <pc:sldMk cId="3531951252" sldId="423"/>
            <ac:spMk id="2" creationId="{60E914F6-690B-685F-9108-5685AD178B5D}"/>
          </ac:spMkLst>
        </pc:spChg>
        <pc:spChg chg="mod">
          <ac:chgData name="Kuutila, Nita" userId="S::nijakuut@jyu.fi::ac5ec45e-5cac-4003-8427-b664401f5808" providerId="AD" clId="Web-{4D95EB1B-3FCA-4D3C-A58F-F6B77CB8184A}" dt="2025-10-15T05:27:04.175" v="626" actId="20577"/>
          <ac:spMkLst>
            <pc:docMk/>
            <pc:sldMk cId="3531951252" sldId="423"/>
            <ac:spMk id="3" creationId="{F5AC58F9-75A2-E1DA-F74D-35B4DB869B5D}"/>
          </ac:spMkLst>
        </pc:spChg>
      </pc:sldChg>
    </pc:docChg>
  </pc:docChgLst>
  <pc:docChgLst>
    <pc:chgData name="Kuutila, Nita" userId="S::nijakuut@jyu.fi::ac5ec45e-5cac-4003-8427-b664401f5808" providerId="AD" clId="Web-{B135910B-7C78-47B7-99E0-A87E8F03538F}"/>
    <pc:docChg chg="modSld">
      <pc:chgData name="Kuutila, Nita" userId="S::nijakuut@jyu.fi::ac5ec45e-5cac-4003-8427-b664401f5808" providerId="AD" clId="Web-{B135910B-7C78-47B7-99E0-A87E8F03538F}" dt="2025-09-22T06:56:50.413" v="0" actId="20577"/>
      <pc:docMkLst>
        <pc:docMk/>
      </pc:docMkLst>
      <pc:sldChg chg="modSp">
        <pc:chgData name="Kuutila, Nita" userId="S::nijakuut@jyu.fi::ac5ec45e-5cac-4003-8427-b664401f5808" providerId="AD" clId="Web-{B135910B-7C78-47B7-99E0-A87E8F03538F}" dt="2025-09-22T06:56:50.413" v="0" actId="20577"/>
        <pc:sldMkLst>
          <pc:docMk/>
          <pc:sldMk cId="782385677" sldId="256"/>
        </pc:sldMkLst>
        <pc:spChg chg="mod">
          <ac:chgData name="Kuutila, Nita" userId="S::nijakuut@jyu.fi::ac5ec45e-5cac-4003-8427-b664401f5808" providerId="AD" clId="Web-{B135910B-7C78-47B7-99E0-A87E8F03538F}" dt="2025-09-22T06:56:50.413" v="0" actId="20577"/>
          <ac:spMkLst>
            <pc:docMk/>
            <pc:sldMk cId="782385677" sldId="256"/>
            <ac:spMk id="2" creationId="{00000000-0000-0000-0000-000000000000}"/>
          </ac:spMkLst>
        </pc:spChg>
      </pc:sldChg>
    </pc:docChg>
  </pc:docChgLst>
  <pc:docChgLst>
    <pc:chgData name="Kuutila, Nita" userId="S::nijakuut@jyu.fi::ac5ec45e-5cac-4003-8427-b664401f5808" providerId="AD" clId="Web-{96379ECD-CBFC-42D3-8C9B-63596FCE890A}"/>
    <pc:docChg chg="addSld delSld modSld">
      <pc:chgData name="Kuutila, Nita" userId="S::nijakuut@jyu.fi::ac5ec45e-5cac-4003-8427-b664401f5808" providerId="AD" clId="Web-{96379ECD-CBFC-42D3-8C9B-63596FCE890A}" dt="2025-10-05T09:46:34.250" v="1056" actId="20577"/>
      <pc:docMkLst>
        <pc:docMk/>
      </pc:docMkLst>
      <pc:sldChg chg="modSp">
        <pc:chgData name="Kuutila, Nita" userId="S::nijakuut@jyu.fi::ac5ec45e-5cac-4003-8427-b664401f5808" providerId="AD" clId="Web-{96379ECD-CBFC-42D3-8C9B-63596FCE890A}" dt="2025-10-05T08:54:02.926" v="6" actId="20577"/>
        <pc:sldMkLst>
          <pc:docMk/>
          <pc:sldMk cId="782385677" sldId="256"/>
        </pc:sldMkLst>
        <pc:spChg chg="mod">
          <ac:chgData name="Kuutila, Nita" userId="S::nijakuut@jyu.fi::ac5ec45e-5cac-4003-8427-b664401f5808" providerId="AD" clId="Web-{96379ECD-CBFC-42D3-8C9B-63596FCE890A}" dt="2025-10-05T08:54:02.926" v="6" actId="20577"/>
          <ac:spMkLst>
            <pc:docMk/>
            <pc:sldMk cId="782385677" sldId="256"/>
            <ac:spMk id="3" creationId="{00000000-0000-0000-0000-000000000000}"/>
          </ac:spMkLst>
        </pc:spChg>
      </pc:sldChg>
    </pc:docChg>
  </pc:docChgLst>
  <pc:docChgLst>
    <pc:chgData name="Kuutila, Nita" userId="S::nijakuut@jyu.fi::ac5ec45e-5cac-4003-8427-b664401f5808" providerId="AD" clId="Web-{23F90680-5482-4DED-9A8D-77B293E8E071}"/>
    <pc:docChg chg="modSld">
      <pc:chgData name="Kuutila, Nita" userId="S::nijakuut@jyu.fi::ac5ec45e-5cac-4003-8427-b664401f5808" providerId="AD" clId="Web-{23F90680-5482-4DED-9A8D-77B293E8E071}" dt="2025-09-22T12:47:32.322" v="37" actId="20577"/>
      <pc:docMkLst>
        <pc:docMk/>
      </pc:docMkLst>
    </pc:docChg>
  </pc:docChgLst>
  <pc:docChgLst>
    <pc:chgData name="Moate, Josephine" userId="0542866f-b190-422c-86dc-dc659b84e894" providerId="ADAL" clId="{7CAA92C9-1AEB-4CC9-A8EC-0EECC4069EB0}"/>
    <pc:docChg chg="custSel modSld">
      <pc:chgData name="Moate, Josephine" userId="0542866f-b190-422c-86dc-dc659b84e894" providerId="ADAL" clId="{7CAA92C9-1AEB-4CC9-A8EC-0EECC4069EB0}" dt="2025-10-17T13:29:38.962" v="691" actId="20577"/>
      <pc:docMkLst>
        <pc:docMk/>
      </pc:docMkLst>
      <pc:sldChg chg="modSp mod">
        <pc:chgData name="Moate, Josephine" userId="0542866f-b190-422c-86dc-dc659b84e894" providerId="ADAL" clId="{7CAA92C9-1AEB-4CC9-A8EC-0EECC4069EB0}" dt="2025-10-17T13:25:12.619" v="340" actId="20577"/>
        <pc:sldMkLst>
          <pc:docMk/>
          <pc:sldMk cId="1286742216" sldId="424"/>
        </pc:sldMkLst>
        <pc:spChg chg="mod">
          <ac:chgData name="Moate, Josephine" userId="0542866f-b190-422c-86dc-dc659b84e894" providerId="ADAL" clId="{7CAA92C9-1AEB-4CC9-A8EC-0EECC4069EB0}" dt="2025-10-17T13:25:12.619" v="340" actId="20577"/>
          <ac:spMkLst>
            <pc:docMk/>
            <pc:sldMk cId="1286742216" sldId="424"/>
            <ac:spMk id="3" creationId="{D1108DB8-D094-6183-4088-B0D0C4270F2D}"/>
          </ac:spMkLst>
        </pc:spChg>
      </pc:sldChg>
      <pc:sldChg chg="modSp mod">
        <pc:chgData name="Moate, Josephine" userId="0542866f-b190-422c-86dc-dc659b84e894" providerId="ADAL" clId="{7CAA92C9-1AEB-4CC9-A8EC-0EECC4069EB0}" dt="2025-10-17T13:29:38.962" v="691" actId="20577"/>
        <pc:sldMkLst>
          <pc:docMk/>
          <pc:sldMk cId="2705751644" sldId="425"/>
        </pc:sldMkLst>
        <pc:spChg chg="mod">
          <ac:chgData name="Moate, Josephine" userId="0542866f-b190-422c-86dc-dc659b84e894" providerId="ADAL" clId="{7CAA92C9-1AEB-4CC9-A8EC-0EECC4069EB0}" dt="2025-10-17T13:29:38.962" v="691" actId="20577"/>
          <ac:spMkLst>
            <pc:docMk/>
            <pc:sldMk cId="2705751644" sldId="425"/>
            <ac:spMk id="2" creationId="{DC715D62-FA56-3CAC-A2F2-D308E9D1023D}"/>
          </ac:spMkLst>
        </pc:spChg>
        <pc:spChg chg="mod">
          <ac:chgData name="Moate, Josephine" userId="0542866f-b190-422c-86dc-dc659b84e894" providerId="ADAL" clId="{7CAA92C9-1AEB-4CC9-A8EC-0EECC4069EB0}" dt="2025-10-17T13:29:33.217" v="674" actId="20577"/>
          <ac:spMkLst>
            <pc:docMk/>
            <pc:sldMk cId="2705751644" sldId="425"/>
            <ac:spMk id="3" creationId="{279DA454-34FC-B0B1-ECA7-369D3AD1D2C2}"/>
          </ac:spMkLst>
        </pc:spChg>
      </pc:sldChg>
      <pc:sldChg chg="modSp mod">
        <pc:chgData name="Moate, Josephine" userId="0542866f-b190-422c-86dc-dc659b84e894" providerId="ADAL" clId="{7CAA92C9-1AEB-4CC9-A8EC-0EECC4069EB0}" dt="2025-10-17T13:22:02.426" v="32" actId="20577"/>
        <pc:sldMkLst>
          <pc:docMk/>
          <pc:sldMk cId="64481108" sldId="426"/>
        </pc:sldMkLst>
        <pc:spChg chg="mod">
          <ac:chgData name="Moate, Josephine" userId="0542866f-b190-422c-86dc-dc659b84e894" providerId="ADAL" clId="{7CAA92C9-1AEB-4CC9-A8EC-0EECC4069EB0}" dt="2025-10-17T13:22:02.426" v="32" actId="20577"/>
          <ac:spMkLst>
            <pc:docMk/>
            <pc:sldMk cId="64481108" sldId="426"/>
            <ac:spMk id="3" creationId="{0BB34947-8204-DD71-3AD9-2CC578426024}"/>
          </ac:spMkLst>
        </pc:spChg>
      </pc:sldChg>
    </pc:docChg>
  </pc:docChgLst>
  <pc:docChgLst>
    <pc:chgData clId="Web-{08A90FE9-5133-4A1C-91D7-6C9D762E6FEB}"/>
    <pc:docChg chg="modSld">
      <pc:chgData name="" userId="" providerId="" clId="Web-{08A90FE9-5133-4A1C-91D7-6C9D762E6FEB}" dt="2025-09-22T06:57:04.207" v="0" actId="20577"/>
      <pc:docMkLst>
        <pc:docMk/>
      </pc:docMkLst>
      <pc:sldChg chg="modSp">
        <pc:chgData name="" userId="" providerId="" clId="Web-{08A90FE9-5133-4A1C-91D7-6C9D762E6FEB}" dt="2025-09-22T06:57:04.207" v="0" actId="20577"/>
        <pc:sldMkLst>
          <pc:docMk/>
          <pc:sldMk cId="782385677" sldId="256"/>
        </pc:sldMkLst>
        <pc:spChg chg="mod">
          <ac:chgData name="" userId="" providerId="" clId="Web-{08A90FE9-5133-4A1C-91D7-6C9D762E6FEB}" dt="2025-09-22T06:57:04.207" v="0" actId="20577"/>
          <ac:spMkLst>
            <pc:docMk/>
            <pc:sldMk cId="782385677" sldId="256"/>
            <ac:spMk id="3" creationId="{00000000-0000-0000-0000-000000000000}"/>
          </ac:spMkLst>
        </pc:spChg>
      </pc:sldChg>
    </pc:docChg>
  </pc:docChgLst>
  <pc:docChgLst>
    <pc:chgData name="Kuutila, Nita" userId="S::nijakuut@jyu.fi::ac5ec45e-5cac-4003-8427-b664401f5808" providerId="AD" clId="Web-{2CFAA3EA-EA98-40A3-8EDC-D906509E4A05}"/>
    <pc:docChg chg="addSld delSld modSld sldOrd">
      <pc:chgData name="Kuutila, Nita" userId="S::nijakuut@jyu.fi::ac5ec45e-5cac-4003-8427-b664401f5808" providerId="AD" clId="Web-{2CFAA3EA-EA98-40A3-8EDC-D906509E4A05}" dt="2025-10-05T09:57:12.292" v="317" actId="14100"/>
      <pc:docMkLst>
        <pc:docMk/>
      </pc:docMkLst>
    </pc:docChg>
  </pc:docChgLst>
  <pc:docChgLst>
    <pc:chgData name="Kuutila, Nita" userId="S::nijakuut@jyu.fi::ac5ec45e-5cac-4003-8427-b664401f5808" providerId="AD" clId="Web-{C547B119-29FB-4A4B-88AD-F5F118AF1AED}"/>
    <pc:docChg chg="addSld modSld sldOrd">
      <pc:chgData name="Kuutila, Nita" userId="S::nijakuut@jyu.fi::ac5ec45e-5cac-4003-8427-b664401f5808" providerId="AD" clId="Web-{C547B119-29FB-4A4B-88AD-F5F118AF1AED}" dt="2025-10-06T05:41:12.679" v="17" actId="20577"/>
      <pc:docMkLst>
        <pc:docMk/>
      </pc:docMkLst>
      <pc:sldChg chg="modSp new ord">
        <pc:chgData name="Kuutila, Nita" userId="S::nijakuut@jyu.fi::ac5ec45e-5cac-4003-8427-b664401f5808" providerId="AD" clId="Web-{C547B119-29FB-4A4B-88AD-F5F118AF1AED}" dt="2025-10-06T05:41:12.679" v="17" actId="20577"/>
        <pc:sldMkLst>
          <pc:docMk/>
          <pc:sldMk cId="1513606915" sldId="422"/>
        </pc:sldMkLst>
        <pc:spChg chg="mod">
          <ac:chgData name="Kuutila, Nita" userId="S::nijakuut@jyu.fi::ac5ec45e-5cac-4003-8427-b664401f5808" providerId="AD" clId="Web-{C547B119-29FB-4A4B-88AD-F5F118AF1AED}" dt="2025-10-06T05:41:12.679" v="17" actId="20577"/>
          <ac:spMkLst>
            <pc:docMk/>
            <pc:sldMk cId="1513606915" sldId="422"/>
            <ac:spMk id="2" creationId="{168A0FB9-7CC9-A3FA-D5C3-F71E15E30396}"/>
          </ac:spMkLst>
        </pc:spChg>
      </pc:sldChg>
    </pc:docChg>
  </pc:docChgLst>
  <pc:docChgLst>
    <pc:chgData name="Kuutila, Nita" userId="S::nijakuut@jyu.fi::ac5ec45e-5cac-4003-8427-b664401f5808" providerId="AD" clId="Web-{C7096AA7-5BD1-47FD-9BE5-3A368FFF9126}"/>
    <pc:docChg chg="addSld delSld modSld sldOrd">
      <pc:chgData name="Kuutila, Nita" userId="S::nijakuut@jyu.fi::ac5ec45e-5cac-4003-8427-b664401f5808" providerId="AD" clId="Web-{C7096AA7-5BD1-47FD-9BE5-3A368FFF9126}" dt="2025-10-06T05:54:13.213" v="122"/>
      <pc:docMkLst>
        <pc:docMk/>
      </pc:docMkLst>
      <pc:sldChg chg="modSp">
        <pc:chgData name="Kuutila, Nita" userId="S::nijakuut@jyu.fi::ac5ec45e-5cac-4003-8427-b664401f5808" providerId="AD" clId="Web-{C7096AA7-5BD1-47FD-9BE5-3A368FFF9126}" dt="2025-10-06T05:44:07.338" v="25" actId="20577"/>
        <pc:sldMkLst>
          <pc:docMk/>
          <pc:sldMk cId="1513606915" sldId="422"/>
        </pc:sldMkLst>
        <pc:spChg chg="mod">
          <ac:chgData name="Kuutila, Nita" userId="S::nijakuut@jyu.fi::ac5ec45e-5cac-4003-8427-b664401f5808" providerId="AD" clId="Web-{C7096AA7-5BD1-47FD-9BE5-3A368FFF9126}" dt="2025-10-06T05:44:07.338" v="25" actId="20577"/>
          <ac:spMkLst>
            <pc:docMk/>
            <pc:sldMk cId="1513606915" sldId="422"/>
            <ac:spMk id="3" creationId="{121F10D3-02A8-45B5-99C0-93248C55B922}"/>
          </ac:spMkLst>
        </pc:spChg>
      </pc:sldChg>
    </pc:docChg>
  </pc:docChgLst>
  <pc:docChgLst>
    <pc:chgData name="Kuutila, Nita" userId="S::nijakuut@jyu.fi::ac5ec45e-5cac-4003-8427-b664401f5808" providerId="AD" clId="Web-{117CDAF9-3874-4076-BF97-03F1E80EBE49}"/>
    <pc:docChg chg="modSld">
      <pc:chgData name="Kuutila, Nita" userId="S::nijakuut@jyu.fi::ac5ec45e-5cac-4003-8427-b664401f5808" providerId="AD" clId="Web-{117CDAF9-3874-4076-BF97-03F1E80EBE49}" dt="2025-10-20T05:36:24.467" v="3" actId="20577"/>
      <pc:docMkLst>
        <pc:docMk/>
      </pc:docMkLst>
      <pc:sldChg chg="modSp">
        <pc:chgData name="Kuutila, Nita" userId="S::nijakuut@jyu.fi::ac5ec45e-5cac-4003-8427-b664401f5808" providerId="AD" clId="Web-{117CDAF9-3874-4076-BF97-03F1E80EBE49}" dt="2025-10-20T05:36:24.467" v="3" actId="20577"/>
        <pc:sldMkLst>
          <pc:docMk/>
          <pc:sldMk cId="1286742216" sldId="424"/>
        </pc:sldMkLst>
        <pc:spChg chg="mod">
          <ac:chgData name="Kuutila, Nita" userId="S::nijakuut@jyu.fi::ac5ec45e-5cac-4003-8427-b664401f5808" providerId="AD" clId="Web-{117CDAF9-3874-4076-BF97-03F1E80EBE49}" dt="2025-10-20T05:36:24.467" v="3" actId="20577"/>
          <ac:spMkLst>
            <pc:docMk/>
            <pc:sldMk cId="1286742216" sldId="424"/>
            <ac:spMk id="3" creationId="{D1108DB8-D094-6183-4088-B0D0C4270F2D}"/>
          </ac:spMkLst>
        </pc:spChg>
      </pc:sldChg>
      <pc:sldChg chg="modSp">
        <pc:chgData name="Kuutila, Nita" userId="S::nijakuut@jyu.fi::ac5ec45e-5cac-4003-8427-b664401f5808" providerId="AD" clId="Web-{117CDAF9-3874-4076-BF97-03F1E80EBE49}" dt="2025-10-20T05:34:48.279" v="0" actId="20577"/>
        <pc:sldMkLst>
          <pc:docMk/>
          <pc:sldMk cId="3679253000" sldId="431"/>
        </pc:sldMkLst>
        <pc:spChg chg="mod">
          <ac:chgData name="Kuutila, Nita" userId="S::nijakuut@jyu.fi::ac5ec45e-5cac-4003-8427-b664401f5808" providerId="AD" clId="Web-{117CDAF9-3874-4076-BF97-03F1E80EBE49}" dt="2025-10-20T05:34:48.279" v="0" actId="20577"/>
          <ac:spMkLst>
            <pc:docMk/>
            <pc:sldMk cId="3679253000" sldId="431"/>
            <ac:spMk id="2" creationId="{433073EF-1D36-858C-3935-F963247AEB6B}"/>
          </ac:spMkLst>
        </pc:spChg>
      </pc:sldChg>
    </pc:docChg>
  </pc:docChgLst>
  <pc:docChgLst>
    <pc:chgData name="Kuutila, Nita" userId="S::nijakuut@jyu.fi::ac5ec45e-5cac-4003-8427-b664401f5808" providerId="AD" clId="Web-{08A90FE9-5133-4A1C-91D7-6C9D762E6FEB}"/>
    <pc:docChg chg="addSld modSld addMainMaster delMainMaster">
      <pc:chgData name="Kuutila, Nita" userId="S::nijakuut@jyu.fi::ac5ec45e-5cac-4003-8427-b664401f5808" providerId="AD" clId="Web-{08A90FE9-5133-4A1C-91D7-6C9D762E6FEB}" dt="2025-09-22T07:08:58.800" v="359" actId="20577"/>
      <pc:docMkLst>
        <pc:docMk/>
      </pc:docMkLst>
      <pc:sldChg chg="addSp delSp modSp mod setBg modClrScheme setClrOvrMap chgLayout">
        <pc:chgData name="Kuutila, Nita" userId="S::nijakuut@jyu.fi::ac5ec45e-5cac-4003-8427-b664401f5808" providerId="AD" clId="Web-{08A90FE9-5133-4A1C-91D7-6C9D762E6FEB}" dt="2025-09-22T06:58:37.113" v="26" actId="20577"/>
        <pc:sldMkLst>
          <pc:docMk/>
          <pc:sldMk cId="782385677" sldId="256"/>
        </pc:sldMkLst>
        <pc:spChg chg="mod">
          <ac:chgData name="Kuutila, Nita" userId="S::nijakuut@jyu.fi::ac5ec45e-5cac-4003-8427-b664401f5808" providerId="AD" clId="Web-{08A90FE9-5133-4A1C-91D7-6C9D762E6FEB}" dt="2025-09-22T06:58:20.473" v="12" actId="1076"/>
          <ac:spMkLst>
            <pc:docMk/>
            <pc:sldMk cId="782385677" sldId="256"/>
            <ac:spMk id="2" creationId="{00000000-0000-0000-0000-000000000000}"/>
          </ac:spMkLst>
        </pc:spChg>
        <pc:spChg chg="mod">
          <ac:chgData name="Kuutila, Nita" userId="S::nijakuut@jyu.fi::ac5ec45e-5cac-4003-8427-b664401f5808" providerId="AD" clId="Web-{08A90FE9-5133-4A1C-91D7-6C9D762E6FEB}" dt="2025-09-22T06:58:37.113" v="26" actId="20577"/>
          <ac:spMkLst>
            <pc:docMk/>
            <pc:sldMk cId="782385677" sldId="256"/>
            <ac:spMk id="3" creationId="{00000000-0000-0000-0000-000000000000}"/>
          </ac:spMkLst>
        </pc:spChg>
        <pc:spChg chg="add">
          <ac:chgData name="Kuutila, Nita" userId="S::nijakuut@jyu.fi::ac5ec45e-5cac-4003-8427-b664401f5808" providerId="AD" clId="Web-{08A90FE9-5133-4A1C-91D7-6C9D762E6FEB}" dt="2025-09-22T06:58:06.707" v="10"/>
          <ac:spMkLst>
            <pc:docMk/>
            <pc:sldMk cId="782385677" sldId="256"/>
            <ac:spMk id="113" creationId="{945D478C-A9A5-4832-89D8-703607711BB1}"/>
          </ac:spMkLst>
        </pc:spChg>
        <pc:spChg chg="add">
          <ac:chgData name="Kuutila, Nita" userId="S::nijakuut@jyu.fi::ac5ec45e-5cac-4003-8427-b664401f5808" providerId="AD" clId="Web-{08A90FE9-5133-4A1C-91D7-6C9D762E6FEB}" dt="2025-09-22T06:58:06.707" v="10"/>
          <ac:spMkLst>
            <pc:docMk/>
            <pc:sldMk cId="782385677" sldId="256"/>
            <ac:spMk id="114" creationId="{6070DF15-E754-42BB-9A78-F070643B1F41}"/>
          </ac:spMkLst>
        </pc:spChg>
        <pc:grpChg chg="add">
          <ac:chgData name="Kuutila, Nita" userId="S::nijakuut@jyu.fi::ac5ec45e-5cac-4003-8427-b664401f5808" providerId="AD" clId="Web-{08A90FE9-5133-4A1C-91D7-6C9D762E6FEB}" dt="2025-09-22T06:58:06.707" v="10"/>
          <ac:grpSpMkLst>
            <pc:docMk/>
            <pc:sldMk cId="782385677" sldId="256"/>
            <ac:grpSpMk id="116" creationId="{67A83510-2790-4866-911D-2E1588DF5FCC}"/>
          </ac:grpSpMkLst>
        </pc:grpChg>
        <pc:picChg chg="add">
          <ac:chgData name="Kuutila, Nita" userId="S::nijakuut@jyu.fi::ac5ec45e-5cac-4003-8427-b664401f5808" providerId="AD" clId="Web-{08A90FE9-5133-4A1C-91D7-6C9D762E6FEB}" dt="2025-09-22T06:58:06.707" v="10"/>
          <ac:picMkLst>
            <pc:docMk/>
            <pc:sldMk cId="782385677" sldId="256"/>
            <ac:picMk id="115" creationId="{1EA534D3-4DB1-FA65-9B61-8D827BF6AC27}"/>
          </ac:picMkLst>
        </pc:picChg>
      </pc:sldChg>
      <pc:sldMasterChg chg="add addSldLayout">
        <pc:chgData name="Kuutila, Nita" userId="S::nijakuut@jyu.fi::ac5ec45e-5cac-4003-8427-b664401f5808" providerId="AD" clId="Web-{08A90FE9-5133-4A1C-91D7-6C9D762E6FEB}" dt="2025-09-22T06:58:06.707" v="10"/>
        <pc:sldMasterMkLst>
          <pc:docMk/>
          <pc:sldMasterMk cId="2611179127" sldId="2147483748"/>
        </pc:sldMasterMkLst>
        <pc:sldLayoutChg chg="add">
          <pc:chgData name="Kuutila, Nita" userId="S::nijakuut@jyu.fi::ac5ec45e-5cac-4003-8427-b664401f5808" providerId="AD" clId="Web-{08A90FE9-5133-4A1C-91D7-6C9D762E6FEB}" dt="2025-09-22T06:58:06.707" v="10"/>
          <pc:sldLayoutMkLst>
            <pc:docMk/>
            <pc:sldMasterMk cId="2611179127" sldId="2147483748"/>
            <pc:sldLayoutMk cId="1897474077" sldId="2147483737"/>
          </pc:sldLayoutMkLst>
        </pc:sldLayoutChg>
        <pc:sldLayoutChg chg="add">
          <pc:chgData name="Kuutila, Nita" userId="S::nijakuut@jyu.fi::ac5ec45e-5cac-4003-8427-b664401f5808" providerId="AD" clId="Web-{08A90FE9-5133-4A1C-91D7-6C9D762E6FEB}" dt="2025-09-22T06:58:06.707" v="10"/>
          <pc:sldLayoutMkLst>
            <pc:docMk/>
            <pc:sldMasterMk cId="2611179127" sldId="2147483748"/>
            <pc:sldLayoutMk cId="1207855123" sldId="2147483738"/>
          </pc:sldLayoutMkLst>
        </pc:sldLayoutChg>
        <pc:sldLayoutChg chg="add">
          <pc:chgData name="Kuutila, Nita" userId="S::nijakuut@jyu.fi::ac5ec45e-5cac-4003-8427-b664401f5808" providerId="AD" clId="Web-{08A90FE9-5133-4A1C-91D7-6C9D762E6FEB}" dt="2025-09-22T06:58:06.707" v="10"/>
          <pc:sldLayoutMkLst>
            <pc:docMk/>
            <pc:sldMasterMk cId="2611179127" sldId="2147483748"/>
            <pc:sldLayoutMk cId="2074939038" sldId="2147483739"/>
          </pc:sldLayoutMkLst>
        </pc:sldLayoutChg>
        <pc:sldLayoutChg chg="add">
          <pc:chgData name="Kuutila, Nita" userId="S::nijakuut@jyu.fi::ac5ec45e-5cac-4003-8427-b664401f5808" providerId="AD" clId="Web-{08A90FE9-5133-4A1C-91D7-6C9D762E6FEB}" dt="2025-09-22T06:58:06.707" v="10"/>
          <pc:sldLayoutMkLst>
            <pc:docMk/>
            <pc:sldMasterMk cId="2611179127" sldId="2147483748"/>
            <pc:sldLayoutMk cId="4184078660" sldId="2147483740"/>
          </pc:sldLayoutMkLst>
        </pc:sldLayoutChg>
        <pc:sldLayoutChg chg="add">
          <pc:chgData name="Kuutila, Nita" userId="S::nijakuut@jyu.fi::ac5ec45e-5cac-4003-8427-b664401f5808" providerId="AD" clId="Web-{08A90FE9-5133-4A1C-91D7-6C9D762E6FEB}" dt="2025-09-22T06:58:06.707" v="10"/>
          <pc:sldLayoutMkLst>
            <pc:docMk/>
            <pc:sldMasterMk cId="2611179127" sldId="2147483748"/>
            <pc:sldLayoutMk cId="3085981185" sldId="2147483741"/>
          </pc:sldLayoutMkLst>
        </pc:sldLayoutChg>
        <pc:sldLayoutChg chg="add">
          <pc:chgData name="Kuutila, Nita" userId="S::nijakuut@jyu.fi::ac5ec45e-5cac-4003-8427-b664401f5808" providerId="AD" clId="Web-{08A90FE9-5133-4A1C-91D7-6C9D762E6FEB}" dt="2025-09-22T06:58:06.707" v="10"/>
          <pc:sldLayoutMkLst>
            <pc:docMk/>
            <pc:sldMasterMk cId="2611179127" sldId="2147483748"/>
            <pc:sldLayoutMk cId="1887806845" sldId="2147483742"/>
          </pc:sldLayoutMkLst>
        </pc:sldLayoutChg>
        <pc:sldLayoutChg chg="add">
          <pc:chgData name="Kuutila, Nita" userId="S::nijakuut@jyu.fi::ac5ec45e-5cac-4003-8427-b664401f5808" providerId="AD" clId="Web-{08A90FE9-5133-4A1C-91D7-6C9D762E6FEB}" dt="2025-09-22T06:58:06.707" v="10"/>
          <pc:sldLayoutMkLst>
            <pc:docMk/>
            <pc:sldMasterMk cId="2611179127" sldId="2147483748"/>
            <pc:sldLayoutMk cId="3533874780" sldId="2147483743"/>
          </pc:sldLayoutMkLst>
        </pc:sldLayoutChg>
        <pc:sldLayoutChg chg="add">
          <pc:chgData name="Kuutila, Nita" userId="S::nijakuut@jyu.fi::ac5ec45e-5cac-4003-8427-b664401f5808" providerId="AD" clId="Web-{08A90FE9-5133-4A1C-91D7-6C9D762E6FEB}" dt="2025-09-22T06:58:06.707" v="10"/>
          <pc:sldLayoutMkLst>
            <pc:docMk/>
            <pc:sldMasterMk cId="2611179127" sldId="2147483748"/>
            <pc:sldLayoutMk cId="1991640607" sldId="2147483744"/>
          </pc:sldLayoutMkLst>
        </pc:sldLayoutChg>
        <pc:sldLayoutChg chg="add">
          <pc:chgData name="Kuutila, Nita" userId="S::nijakuut@jyu.fi::ac5ec45e-5cac-4003-8427-b664401f5808" providerId="AD" clId="Web-{08A90FE9-5133-4A1C-91D7-6C9D762E6FEB}" dt="2025-09-22T06:58:06.707" v="10"/>
          <pc:sldLayoutMkLst>
            <pc:docMk/>
            <pc:sldMasterMk cId="2611179127" sldId="2147483748"/>
            <pc:sldLayoutMk cId="3764067966" sldId="2147483745"/>
          </pc:sldLayoutMkLst>
        </pc:sldLayoutChg>
        <pc:sldLayoutChg chg="add">
          <pc:chgData name="Kuutila, Nita" userId="S::nijakuut@jyu.fi::ac5ec45e-5cac-4003-8427-b664401f5808" providerId="AD" clId="Web-{08A90FE9-5133-4A1C-91D7-6C9D762E6FEB}" dt="2025-09-22T06:58:06.707" v="10"/>
          <pc:sldLayoutMkLst>
            <pc:docMk/>
            <pc:sldMasterMk cId="2611179127" sldId="2147483748"/>
            <pc:sldLayoutMk cId="2192973090" sldId="2147483746"/>
          </pc:sldLayoutMkLst>
        </pc:sldLayoutChg>
        <pc:sldLayoutChg chg="add">
          <pc:chgData name="Kuutila, Nita" userId="S::nijakuut@jyu.fi::ac5ec45e-5cac-4003-8427-b664401f5808" providerId="AD" clId="Web-{08A90FE9-5133-4A1C-91D7-6C9D762E6FEB}" dt="2025-09-22T06:58:06.707" v="10"/>
          <pc:sldLayoutMkLst>
            <pc:docMk/>
            <pc:sldMasterMk cId="2611179127" sldId="2147483748"/>
            <pc:sldLayoutMk cId="2604872224" sldId="2147483747"/>
          </pc:sldLayoutMkLst>
        </pc:sldLayoutChg>
      </pc:sldMasterChg>
    </pc:docChg>
  </pc:docChgLst>
  <pc:docChgLst>
    <pc:chgData name="Moate, Josephine" userId="0542866f-b190-422c-86dc-dc659b84e894" providerId="ADAL" clId="{113C6866-CC55-496F-9127-32DC85A0F53D}"/>
    <pc:docChg chg="modSld">
      <pc:chgData name="Moate, Josephine" userId="0542866f-b190-422c-86dc-dc659b84e894" providerId="ADAL" clId="{113C6866-CC55-496F-9127-32DC85A0F53D}" dt="2025-10-06T05:34:33.615" v="5" actId="20577"/>
      <pc:docMkLst>
        <pc:docMk/>
      </pc:docMkLst>
      <pc:sldChg chg="modSp mod">
        <pc:chgData name="Moate, Josephine" userId="0542866f-b190-422c-86dc-dc659b84e894" providerId="ADAL" clId="{113C6866-CC55-496F-9127-32DC85A0F53D}" dt="2025-10-06T05:34:33.615" v="5" actId="20577"/>
        <pc:sldMkLst>
          <pc:docMk/>
          <pc:sldMk cId="782385677" sldId="256"/>
        </pc:sldMkLst>
        <pc:spChg chg="mod">
          <ac:chgData name="Moate, Josephine" userId="0542866f-b190-422c-86dc-dc659b84e894" providerId="ADAL" clId="{113C6866-CC55-496F-9127-32DC85A0F53D}" dt="2025-10-06T05:34:33.615" v="5" actId="20577"/>
          <ac:spMkLst>
            <pc:docMk/>
            <pc:sldMk cId="782385677" sldId="256"/>
            <ac:spMk id="3" creationId="{00000000-0000-0000-0000-000000000000}"/>
          </ac:spMkLst>
        </pc:spChg>
      </pc:sldChg>
    </pc:docChg>
  </pc:docChgLst>
  <pc:docChgLst>
    <pc:chgData name="Kuutila, Nita" userId="ac5ec45e-5cac-4003-8427-b664401f5808" providerId="ADAL" clId="{0253CB1D-15B3-4F67-BA9C-45F3CF40812E}"/>
    <pc:docChg chg="undo redo custSel addSld delSld modSld">
      <pc:chgData name="Kuutila, Nita" userId="ac5ec45e-5cac-4003-8427-b664401f5808" providerId="ADAL" clId="{0253CB1D-15B3-4F67-BA9C-45F3CF40812E}" dt="2025-10-15T08:06:50.987" v="3291" actId="20577"/>
      <pc:docMkLst>
        <pc:docMk/>
      </pc:docMkLst>
      <pc:sldChg chg="modSp mod">
        <pc:chgData name="Kuutila, Nita" userId="ac5ec45e-5cac-4003-8427-b664401f5808" providerId="ADAL" clId="{0253CB1D-15B3-4F67-BA9C-45F3CF40812E}" dt="2025-10-15T07:55:32.012" v="3060" actId="20577"/>
        <pc:sldMkLst>
          <pc:docMk/>
          <pc:sldMk cId="782385677" sldId="256"/>
        </pc:sldMkLst>
        <pc:spChg chg="mod">
          <ac:chgData name="Kuutila, Nita" userId="ac5ec45e-5cac-4003-8427-b664401f5808" providerId="ADAL" clId="{0253CB1D-15B3-4F67-BA9C-45F3CF40812E}" dt="2025-10-15T07:55:32.012" v="3060" actId="20577"/>
          <ac:spMkLst>
            <pc:docMk/>
            <pc:sldMk cId="782385677" sldId="256"/>
            <ac:spMk id="3" creationId="{00000000-0000-0000-0000-000000000000}"/>
          </ac:spMkLst>
        </pc:spChg>
      </pc:sldChg>
      <pc:sldChg chg="modSp mod">
        <pc:chgData name="Kuutila, Nita" userId="ac5ec45e-5cac-4003-8427-b664401f5808" providerId="ADAL" clId="{0253CB1D-15B3-4F67-BA9C-45F3CF40812E}" dt="2025-10-15T05:56:31.524" v="1951" actId="20577"/>
        <pc:sldMkLst>
          <pc:docMk/>
          <pc:sldMk cId="1513606915" sldId="422"/>
        </pc:sldMkLst>
        <pc:spChg chg="mod">
          <ac:chgData name="Kuutila, Nita" userId="ac5ec45e-5cac-4003-8427-b664401f5808" providerId="ADAL" clId="{0253CB1D-15B3-4F67-BA9C-45F3CF40812E}" dt="2025-10-15T05:56:31.524" v="1951" actId="20577"/>
          <ac:spMkLst>
            <pc:docMk/>
            <pc:sldMk cId="1513606915" sldId="422"/>
            <ac:spMk id="3" creationId="{121F10D3-02A8-45B5-99C0-93248C55B922}"/>
          </ac:spMkLst>
        </pc:spChg>
      </pc:sldChg>
      <pc:sldChg chg="modSp mod">
        <pc:chgData name="Kuutila, Nita" userId="ac5ec45e-5cac-4003-8427-b664401f5808" providerId="ADAL" clId="{0253CB1D-15B3-4F67-BA9C-45F3CF40812E}" dt="2025-10-15T08:05:57.651" v="3263" actId="403"/>
        <pc:sldMkLst>
          <pc:docMk/>
          <pc:sldMk cId="3531951252" sldId="423"/>
        </pc:sldMkLst>
        <pc:spChg chg="mod">
          <ac:chgData name="Kuutila, Nita" userId="ac5ec45e-5cac-4003-8427-b664401f5808" providerId="ADAL" clId="{0253CB1D-15B3-4F67-BA9C-45F3CF40812E}" dt="2025-10-15T08:05:50.441" v="3261" actId="14100"/>
          <ac:spMkLst>
            <pc:docMk/>
            <pc:sldMk cId="3531951252" sldId="423"/>
            <ac:spMk id="2" creationId="{60E914F6-690B-685F-9108-5685AD178B5D}"/>
          </ac:spMkLst>
        </pc:spChg>
        <pc:spChg chg="mod">
          <ac:chgData name="Kuutila, Nita" userId="ac5ec45e-5cac-4003-8427-b664401f5808" providerId="ADAL" clId="{0253CB1D-15B3-4F67-BA9C-45F3CF40812E}" dt="2025-10-15T08:05:57.651" v="3263" actId="403"/>
          <ac:spMkLst>
            <pc:docMk/>
            <pc:sldMk cId="3531951252" sldId="423"/>
            <ac:spMk id="3" creationId="{F5AC58F9-75A2-E1DA-F74D-35B4DB869B5D}"/>
          </ac:spMkLst>
        </pc:spChg>
      </pc:sldChg>
      <pc:sldChg chg="modSp add mod">
        <pc:chgData name="Kuutila, Nita" userId="ac5ec45e-5cac-4003-8427-b664401f5808" providerId="ADAL" clId="{0253CB1D-15B3-4F67-BA9C-45F3CF40812E}" dt="2025-10-15T08:06:17.505" v="3270" actId="20577"/>
        <pc:sldMkLst>
          <pc:docMk/>
          <pc:sldMk cId="1286742216" sldId="424"/>
        </pc:sldMkLst>
        <pc:spChg chg="mod">
          <ac:chgData name="Kuutila, Nita" userId="ac5ec45e-5cac-4003-8427-b664401f5808" providerId="ADAL" clId="{0253CB1D-15B3-4F67-BA9C-45F3CF40812E}" dt="2025-10-15T08:06:17.505" v="3270" actId="20577"/>
          <ac:spMkLst>
            <pc:docMk/>
            <pc:sldMk cId="1286742216" sldId="424"/>
            <ac:spMk id="2" creationId="{1F6D9C3C-5E58-FA43-57ED-18EDD8EB6DA6}"/>
          </ac:spMkLst>
        </pc:spChg>
        <pc:spChg chg="mod">
          <ac:chgData name="Kuutila, Nita" userId="ac5ec45e-5cac-4003-8427-b664401f5808" providerId="ADAL" clId="{0253CB1D-15B3-4F67-BA9C-45F3CF40812E}" dt="2025-10-15T05:33:26.257" v="629" actId="20577"/>
          <ac:spMkLst>
            <pc:docMk/>
            <pc:sldMk cId="1286742216" sldId="424"/>
            <ac:spMk id="3" creationId="{D1108DB8-D094-6183-4088-B0D0C4270F2D}"/>
          </ac:spMkLst>
        </pc:spChg>
      </pc:sldChg>
      <pc:sldChg chg="addSp modSp new mod">
        <pc:chgData name="Kuutila, Nita" userId="ac5ec45e-5cac-4003-8427-b664401f5808" providerId="ADAL" clId="{0253CB1D-15B3-4F67-BA9C-45F3CF40812E}" dt="2025-10-15T08:06:25.721" v="3274" actId="20577"/>
        <pc:sldMkLst>
          <pc:docMk/>
          <pc:sldMk cId="2705751644" sldId="425"/>
        </pc:sldMkLst>
        <pc:spChg chg="mod">
          <ac:chgData name="Kuutila, Nita" userId="ac5ec45e-5cac-4003-8427-b664401f5808" providerId="ADAL" clId="{0253CB1D-15B3-4F67-BA9C-45F3CF40812E}" dt="2025-10-15T08:06:25.721" v="3274" actId="20577"/>
          <ac:spMkLst>
            <pc:docMk/>
            <pc:sldMk cId="2705751644" sldId="425"/>
            <ac:spMk id="2" creationId="{DC715D62-FA56-3CAC-A2F2-D308E9D1023D}"/>
          </ac:spMkLst>
        </pc:spChg>
        <pc:spChg chg="mod">
          <ac:chgData name="Kuutila, Nita" userId="ac5ec45e-5cac-4003-8427-b664401f5808" providerId="ADAL" clId="{0253CB1D-15B3-4F67-BA9C-45F3CF40812E}" dt="2025-10-15T05:55:27.274" v="1896" actId="20577"/>
          <ac:spMkLst>
            <pc:docMk/>
            <pc:sldMk cId="2705751644" sldId="425"/>
            <ac:spMk id="3" creationId="{279DA454-34FC-B0B1-ECA7-369D3AD1D2C2}"/>
          </ac:spMkLst>
        </pc:spChg>
      </pc:sldChg>
      <pc:sldChg chg="modSp new mod">
        <pc:chgData name="Kuutila, Nita" userId="ac5ec45e-5cac-4003-8427-b664401f5808" providerId="ADAL" clId="{0253CB1D-15B3-4F67-BA9C-45F3CF40812E}" dt="2025-10-15T08:06:05.809" v="3266" actId="404"/>
        <pc:sldMkLst>
          <pc:docMk/>
          <pc:sldMk cId="64481108" sldId="426"/>
        </pc:sldMkLst>
        <pc:spChg chg="mod">
          <ac:chgData name="Kuutila, Nita" userId="ac5ec45e-5cac-4003-8427-b664401f5808" providerId="ADAL" clId="{0253CB1D-15B3-4F67-BA9C-45F3CF40812E}" dt="2025-10-15T08:06:05.809" v="3266" actId="404"/>
          <ac:spMkLst>
            <pc:docMk/>
            <pc:sldMk cId="64481108" sldId="426"/>
            <ac:spMk id="2" creationId="{06D9C0C2-0C2B-7C49-6254-FDD709EDA55F}"/>
          </ac:spMkLst>
        </pc:spChg>
        <pc:spChg chg="mod">
          <ac:chgData name="Kuutila, Nita" userId="ac5ec45e-5cac-4003-8427-b664401f5808" providerId="ADAL" clId="{0253CB1D-15B3-4F67-BA9C-45F3CF40812E}" dt="2025-10-15T05:48:59.389" v="1437" actId="20577"/>
          <ac:spMkLst>
            <pc:docMk/>
            <pc:sldMk cId="64481108" sldId="426"/>
            <ac:spMk id="3" creationId="{0BB34947-8204-DD71-3AD9-2CC578426024}"/>
          </ac:spMkLst>
        </pc:spChg>
      </pc:sldChg>
      <pc:sldChg chg="modSp new mod">
        <pc:chgData name="Kuutila, Nita" userId="ac5ec45e-5cac-4003-8427-b664401f5808" providerId="ADAL" clId="{0253CB1D-15B3-4F67-BA9C-45F3CF40812E}" dt="2025-10-15T08:06:34.563" v="3276" actId="404"/>
        <pc:sldMkLst>
          <pc:docMk/>
          <pc:sldMk cId="611767451" sldId="427"/>
        </pc:sldMkLst>
      </pc:sldChg>
      <pc:sldChg chg="modSp new mod">
        <pc:chgData name="Kuutila, Nita" userId="ac5ec45e-5cac-4003-8427-b664401f5808" providerId="ADAL" clId="{0253CB1D-15B3-4F67-BA9C-45F3CF40812E}" dt="2025-10-15T08:06:38.638" v="3278" actId="404"/>
        <pc:sldMkLst>
          <pc:docMk/>
          <pc:sldMk cId="816888593" sldId="428"/>
        </pc:sldMkLst>
      </pc:sldChg>
      <pc:sldChg chg="modSp add mod">
        <pc:chgData name="Kuutila, Nita" userId="ac5ec45e-5cac-4003-8427-b664401f5808" providerId="ADAL" clId="{0253CB1D-15B3-4F67-BA9C-45F3CF40812E}" dt="2025-10-15T08:06:43.763" v="3280" actId="404"/>
        <pc:sldMkLst>
          <pc:docMk/>
          <pc:sldMk cId="1258230939" sldId="429"/>
        </pc:sldMkLst>
      </pc:sldChg>
      <pc:sldChg chg="addSp delSp modSp new mod">
        <pc:chgData name="Kuutila, Nita" userId="ac5ec45e-5cac-4003-8427-b664401f5808" providerId="ADAL" clId="{0253CB1D-15B3-4F67-BA9C-45F3CF40812E}" dt="2025-10-15T08:06:50.987" v="3291" actId="20577"/>
        <pc:sldMkLst>
          <pc:docMk/>
          <pc:sldMk cId="2111885665" sldId="430"/>
        </pc:sldMkLst>
      </pc:sldChg>
    </pc:docChg>
  </pc:docChgLst>
  <pc:docChgLst>
    <pc:chgData name="Kuutila, Nita" userId="S::nijakuut@jyu.fi::ac5ec45e-5cac-4003-8427-b664401f5808" providerId="AD" clId="Web-{26D92A1B-06A9-43F1-AADD-4AE57CC670BF}"/>
    <pc:docChg chg="addSld modSld sldOrd">
      <pc:chgData name="Kuutila, Nita" userId="S::nijakuut@jyu.fi::ac5ec45e-5cac-4003-8427-b664401f5808" providerId="AD" clId="Web-{26D92A1B-06A9-43F1-AADD-4AE57CC670BF}" dt="2025-10-05T11:45:16.445" v="656"/>
      <pc:docMkLst>
        <pc:docMk/>
      </pc:docMkLst>
    </pc:docChg>
  </pc:docChgLst>
  <pc:docChgLst>
    <pc:chgData name="Kuutila, Nita" userId="ac5ec45e-5cac-4003-8427-b664401f5808" providerId="ADAL" clId="{C3EB2631-80E7-4B9F-B90D-E1AF832DF82D}"/>
    <pc:docChg chg="undo custSel addSld delSld modSld sldOrd">
      <pc:chgData name="Kuutila, Nita" userId="ac5ec45e-5cac-4003-8427-b664401f5808" providerId="ADAL" clId="{C3EB2631-80E7-4B9F-B90D-E1AF832DF82D}" dt="2025-10-06T06:14:07.170" v="205"/>
      <pc:docMkLst>
        <pc:docMk/>
      </pc:docMkLst>
    </pc:docChg>
  </pc:docChgLst>
  <pc:docChgLst>
    <pc:chgData name="Kuutila, Nita" userId="S::nijakuut@jyu.fi::ac5ec45e-5cac-4003-8427-b664401f5808" providerId="AD" clId="Web-{69B24AA6-D36A-4CDA-99EC-449C06CBA779}"/>
    <pc:docChg chg="modSld">
      <pc:chgData name="Kuutila, Nita" userId="S::nijakuut@jyu.fi::ac5ec45e-5cac-4003-8427-b664401f5808" providerId="AD" clId="Web-{69B24AA6-D36A-4CDA-99EC-449C06CBA779}" dt="2025-10-16T15:18:55.098" v="135" actId="20577"/>
      <pc:docMkLst>
        <pc:docMk/>
      </pc:docMkLst>
      <pc:sldChg chg="modSp">
        <pc:chgData name="Kuutila, Nita" userId="S::nijakuut@jyu.fi::ac5ec45e-5cac-4003-8427-b664401f5808" providerId="AD" clId="Web-{69B24AA6-D36A-4CDA-99EC-449C06CBA779}" dt="2025-10-16T15:18:55.098" v="135" actId="20577"/>
        <pc:sldMkLst>
          <pc:docMk/>
          <pc:sldMk cId="3531951252" sldId="423"/>
        </pc:sldMkLst>
        <pc:spChg chg="mod">
          <ac:chgData name="Kuutila, Nita" userId="S::nijakuut@jyu.fi::ac5ec45e-5cac-4003-8427-b664401f5808" providerId="AD" clId="Web-{69B24AA6-D36A-4CDA-99EC-449C06CBA779}" dt="2025-10-16T15:18:55.098" v="135" actId="20577"/>
          <ac:spMkLst>
            <pc:docMk/>
            <pc:sldMk cId="3531951252" sldId="423"/>
            <ac:spMk id="3" creationId="{F5AC58F9-75A2-E1DA-F74D-35B4DB869B5D}"/>
          </ac:spMkLst>
        </pc:spChg>
      </pc:sldChg>
    </pc:docChg>
  </pc:docChgLst>
  <pc:docChgLst>
    <pc:chgData name="Kuutila, Nita" userId="ac5ec45e-5cac-4003-8427-b664401f5808" providerId="ADAL" clId="{77334B7A-FD64-4BE4-AAB7-30370E2B3283}"/>
    <pc:docChg chg="custSel addSld delSld modSld">
      <pc:chgData name="Kuutila, Nita" userId="ac5ec45e-5cac-4003-8427-b664401f5808" providerId="ADAL" clId="{77334B7A-FD64-4BE4-AAB7-30370E2B3283}" dt="2025-10-20T12:16:06.304" v="66" actId="20577"/>
      <pc:docMkLst>
        <pc:docMk/>
      </pc:docMkLst>
      <pc:sldChg chg="modSp mod">
        <pc:chgData name="Kuutila, Nita" userId="ac5ec45e-5cac-4003-8427-b664401f5808" providerId="ADAL" clId="{77334B7A-FD64-4BE4-AAB7-30370E2B3283}" dt="2025-10-20T05:42:07.127" v="44" actId="20577"/>
        <pc:sldMkLst>
          <pc:docMk/>
          <pc:sldMk cId="1513606915" sldId="422"/>
        </pc:sldMkLst>
        <pc:spChg chg="mod">
          <ac:chgData name="Kuutila, Nita" userId="ac5ec45e-5cac-4003-8427-b664401f5808" providerId="ADAL" clId="{77334B7A-FD64-4BE4-AAB7-30370E2B3283}" dt="2025-10-20T05:42:07.127" v="44" actId="20577"/>
          <ac:spMkLst>
            <pc:docMk/>
            <pc:sldMk cId="1513606915" sldId="422"/>
            <ac:spMk id="3" creationId="{121F10D3-02A8-45B5-99C0-93248C55B922}"/>
          </ac:spMkLst>
        </pc:spChg>
      </pc:sldChg>
      <pc:sldChg chg="modSp mod">
        <pc:chgData name="Kuutila, Nita" userId="ac5ec45e-5cac-4003-8427-b664401f5808" providerId="ADAL" clId="{77334B7A-FD64-4BE4-AAB7-30370E2B3283}" dt="2025-10-20T12:16:02.274" v="64" actId="20577"/>
        <pc:sldMkLst>
          <pc:docMk/>
          <pc:sldMk cId="1286742216" sldId="424"/>
        </pc:sldMkLst>
        <pc:spChg chg="mod">
          <ac:chgData name="Kuutila, Nita" userId="ac5ec45e-5cac-4003-8427-b664401f5808" providerId="ADAL" clId="{77334B7A-FD64-4BE4-AAB7-30370E2B3283}" dt="2025-10-20T12:16:02.274" v="64" actId="20577"/>
          <ac:spMkLst>
            <pc:docMk/>
            <pc:sldMk cId="1286742216" sldId="424"/>
            <ac:spMk id="2" creationId="{1F6D9C3C-5E58-FA43-57ED-18EDD8EB6DA6}"/>
          </ac:spMkLst>
        </pc:spChg>
        <pc:spChg chg="mod">
          <ac:chgData name="Kuutila, Nita" userId="ac5ec45e-5cac-4003-8427-b664401f5808" providerId="ADAL" clId="{77334B7A-FD64-4BE4-AAB7-30370E2B3283}" dt="2025-10-20T06:12:08.964" v="58" actId="20577"/>
          <ac:spMkLst>
            <pc:docMk/>
            <pc:sldMk cId="1286742216" sldId="424"/>
            <ac:spMk id="3" creationId="{D1108DB8-D094-6183-4088-B0D0C4270F2D}"/>
          </ac:spMkLst>
        </pc:spChg>
      </pc:sldChg>
      <pc:sldChg chg="modSp mod">
        <pc:chgData name="Kuutila, Nita" userId="ac5ec45e-5cac-4003-8427-b664401f5808" providerId="ADAL" clId="{77334B7A-FD64-4BE4-AAB7-30370E2B3283}" dt="2025-10-20T12:16:06.304" v="66" actId="20577"/>
        <pc:sldMkLst>
          <pc:docMk/>
          <pc:sldMk cId="2705751644" sldId="425"/>
        </pc:sldMkLst>
        <pc:spChg chg="mod">
          <ac:chgData name="Kuutila, Nita" userId="ac5ec45e-5cac-4003-8427-b664401f5808" providerId="ADAL" clId="{77334B7A-FD64-4BE4-AAB7-30370E2B3283}" dt="2025-10-20T12:16:06.304" v="66" actId="20577"/>
          <ac:spMkLst>
            <pc:docMk/>
            <pc:sldMk cId="2705751644" sldId="425"/>
            <ac:spMk id="2" creationId="{DC715D62-FA56-3CAC-A2F2-D308E9D1023D}"/>
          </ac:spMkLst>
        </pc:spChg>
        <pc:spChg chg="mod">
          <ac:chgData name="Kuutila, Nita" userId="ac5ec45e-5cac-4003-8427-b664401f5808" providerId="ADAL" clId="{77334B7A-FD64-4BE4-AAB7-30370E2B3283}" dt="2025-10-20T05:38:03.847" v="0" actId="20577"/>
          <ac:spMkLst>
            <pc:docMk/>
            <pc:sldMk cId="2705751644" sldId="425"/>
            <ac:spMk id="3" creationId="{279DA454-34FC-B0B1-ECA7-369D3AD1D2C2}"/>
          </ac:spMkLst>
        </pc:spChg>
      </pc:sldChg>
      <pc:sldChg chg="modSp mod">
        <pc:chgData name="Kuutila, Nita" userId="ac5ec45e-5cac-4003-8427-b664401f5808" providerId="ADAL" clId="{77334B7A-FD64-4BE4-AAB7-30370E2B3283}" dt="2025-10-20T10:30:29.576" v="62" actId="20577"/>
        <pc:sldMkLst>
          <pc:docMk/>
          <pc:sldMk cId="64481108" sldId="426"/>
        </pc:sldMkLst>
        <pc:spChg chg="mod">
          <ac:chgData name="Kuutila, Nita" userId="ac5ec45e-5cac-4003-8427-b664401f5808" providerId="ADAL" clId="{77334B7A-FD64-4BE4-AAB7-30370E2B3283}" dt="2025-10-20T10:30:29.576" v="62" actId="20577"/>
          <ac:spMkLst>
            <pc:docMk/>
            <pc:sldMk cId="64481108" sldId="426"/>
            <ac:spMk id="3" creationId="{0BB34947-8204-DD71-3AD9-2CC578426024}"/>
          </ac:spMkLst>
        </pc:spChg>
      </pc:sldChg>
      <pc:sldChg chg="modSp add mod modAnim">
        <pc:chgData name="Kuutila, Nita" userId="ac5ec45e-5cac-4003-8427-b664401f5808" providerId="ADAL" clId="{77334B7A-FD64-4BE4-AAB7-30370E2B3283}" dt="2025-10-20T10:28:16.435" v="59"/>
        <pc:sldMkLst>
          <pc:docMk/>
          <pc:sldMk cId="132609970" sldId="427"/>
        </pc:sldMkLst>
        <pc:spChg chg="mod">
          <ac:chgData name="Kuutila, Nita" userId="ac5ec45e-5cac-4003-8427-b664401f5808" providerId="ADAL" clId="{77334B7A-FD64-4BE4-AAB7-30370E2B3283}" dt="2025-10-20T05:44:02.578" v="52" actId="12"/>
          <ac:spMkLst>
            <pc:docMk/>
            <pc:sldMk cId="132609970" sldId="427"/>
            <ac:spMk id="3" creationId="{1CFCB26E-CBB8-DBB5-158D-B71384BEC87D}"/>
          </ac:spMkLst>
        </pc:spChg>
      </pc:sldChg>
      <pc:sldChg chg="del">
        <pc:chgData name="Kuutila, Nita" userId="ac5ec45e-5cac-4003-8427-b664401f5808" providerId="ADAL" clId="{77334B7A-FD64-4BE4-AAB7-30370E2B3283}" dt="2025-10-20T05:42:19.494" v="45" actId="2696"/>
        <pc:sldMkLst>
          <pc:docMk/>
          <pc:sldMk cId="611767451" sldId="427"/>
        </pc:sldMkLst>
      </pc:sldChg>
      <pc:sldChg chg="del">
        <pc:chgData name="Kuutila, Nita" userId="ac5ec45e-5cac-4003-8427-b664401f5808" providerId="ADAL" clId="{77334B7A-FD64-4BE4-AAB7-30370E2B3283}" dt="2025-10-20T05:42:19.494" v="45" actId="2696"/>
        <pc:sldMkLst>
          <pc:docMk/>
          <pc:sldMk cId="816888593" sldId="428"/>
        </pc:sldMkLst>
      </pc:sldChg>
      <pc:sldChg chg="add modAnim">
        <pc:chgData name="Kuutila, Nita" userId="ac5ec45e-5cac-4003-8427-b664401f5808" providerId="ADAL" clId="{77334B7A-FD64-4BE4-AAB7-30370E2B3283}" dt="2025-10-20T10:28:20.525" v="60"/>
        <pc:sldMkLst>
          <pc:docMk/>
          <pc:sldMk cId="3969490423" sldId="428"/>
        </pc:sldMkLst>
      </pc:sldChg>
      <pc:sldChg chg="del">
        <pc:chgData name="Kuutila, Nita" userId="ac5ec45e-5cac-4003-8427-b664401f5808" providerId="ADAL" clId="{77334B7A-FD64-4BE4-AAB7-30370E2B3283}" dt="2025-10-20T05:42:19.494" v="45" actId="2696"/>
        <pc:sldMkLst>
          <pc:docMk/>
          <pc:sldMk cId="1258230939" sldId="429"/>
        </pc:sldMkLst>
      </pc:sldChg>
      <pc:sldChg chg="add">
        <pc:chgData name="Kuutila, Nita" userId="ac5ec45e-5cac-4003-8427-b664401f5808" providerId="ADAL" clId="{77334B7A-FD64-4BE4-AAB7-30370E2B3283}" dt="2025-10-20T05:42:22.319" v="46"/>
        <pc:sldMkLst>
          <pc:docMk/>
          <pc:sldMk cId="2121835030" sldId="429"/>
        </pc:sldMkLst>
      </pc:sldChg>
      <pc:sldChg chg="add">
        <pc:chgData name="Kuutila, Nita" userId="ac5ec45e-5cac-4003-8427-b664401f5808" providerId="ADAL" clId="{77334B7A-FD64-4BE4-AAB7-30370E2B3283}" dt="2025-10-20T05:42:22.319" v="46"/>
        <pc:sldMkLst>
          <pc:docMk/>
          <pc:sldMk cId="1189340269" sldId="430"/>
        </pc:sldMkLst>
      </pc:sldChg>
      <pc:sldChg chg="del">
        <pc:chgData name="Kuutila, Nita" userId="ac5ec45e-5cac-4003-8427-b664401f5808" providerId="ADAL" clId="{77334B7A-FD64-4BE4-AAB7-30370E2B3283}" dt="2025-10-20T05:42:19.494" v="45" actId="2696"/>
        <pc:sldMkLst>
          <pc:docMk/>
          <pc:sldMk cId="2111885665" sldId="430"/>
        </pc:sldMkLst>
      </pc:sldChg>
    </pc:docChg>
  </pc:docChgLst>
  <pc:docChgLst>
    <pc:chgData name="Moate, Josephine" userId="S::jmoate@jyu.fi::0542866f-b190-422c-86dc-dc659b84e894" providerId="AD" clId="Web-{208DB727-FCF4-47A7-A0CE-9C2DD84ACF29}"/>
    <pc:docChg chg="addSld modSld">
      <pc:chgData name="Moate, Josephine" userId="S::jmoate@jyu.fi::0542866f-b190-422c-86dc-dc659b84e894" providerId="AD" clId="Web-{208DB727-FCF4-47A7-A0CE-9C2DD84ACF29}" dt="2025-10-20T05:25:52.803" v="414" actId="1076"/>
      <pc:docMkLst>
        <pc:docMk/>
      </pc:docMkLst>
      <pc:sldChg chg="modSp">
        <pc:chgData name="Moate, Josephine" userId="S::jmoate@jyu.fi::0542866f-b190-422c-86dc-dc659b84e894" providerId="AD" clId="Web-{208DB727-FCF4-47A7-A0CE-9C2DD84ACF29}" dt="2025-10-20T05:23:28.349" v="273" actId="20577"/>
        <pc:sldMkLst>
          <pc:docMk/>
          <pc:sldMk cId="1513606915" sldId="422"/>
        </pc:sldMkLst>
        <pc:spChg chg="mod">
          <ac:chgData name="Moate, Josephine" userId="S::jmoate@jyu.fi::0542866f-b190-422c-86dc-dc659b84e894" providerId="AD" clId="Web-{208DB727-FCF4-47A7-A0CE-9C2DD84ACF29}" dt="2025-10-20T05:23:28.349" v="273" actId="20577"/>
          <ac:spMkLst>
            <pc:docMk/>
            <pc:sldMk cId="1513606915" sldId="422"/>
            <ac:spMk id="3" creationId="{121F10D3-02A8-45B5-99C0-93248C55B922}"/>
          </ac:spMkLst>
        </pc:spChg>
      </pc:sldChg>
      <pc:sldChg chg="modSp">
        <pc:chgData name="Moate, Josephine" userId="S::jmoate@jyu.fi::0542866f-b190-422c-86dc-dc659b84e894" providerId="AD" clId="Web-{208DB727-FCF4-47A7-A0CE-9C2DD84ACF29}" dt="2025-10-17T13:14:02.146" v="45" actId="20577"/>
        <pc:sldMkLst>
          <pc:docMk/>
          <pc:sldMk cId="3531951252" sldId="423"/>
        </pc:sldMkLst>
        <pc:spChg chg="mod">
          <ac:chgData name="Moate, Josephine" userId="S::jmoate@jyu.fi::0542866f-b190-422c-86dc-dc659b84e894" providerId="AD" clId="Web-{208DB727-FCF4-47A7-A0CE-9C2DD84ACF29}" dt="2025-10-17T13:10:50.129" v="18" actId="20577"/>
          <ac:spMkLst>
            <pc:docMk/>
            <pc:sldMk cId="3531951252" sldId="423"/>
            <ac:spMk id="2" creationId="{60E914F6-690B-685F-9108-5685AD178B5D}"/>
          </ac:spMkLst>
        </pc:spChg>
        <pc:spChg chg="mod">
          <ac:chgData name="Moate, Josephine" userId="S::jmoate@jyu.fi::0542866f-b190-422c-86dc-dc659b84e894" providerId="AD" clId="Web-{208DB727-FCF4-47A7-A0CE-9C2DD84ACF29}" dt="2025-10-17T13:14:02.146" v="45" actId="20577"/>
          <ac:spMkLst>
            <pc:docMk/>
            <pc:sldMk cId="3531951252" sldId="423"/>
            <ac:spMk id="3" creationId="{F5AC58F9-75A2-E1DA-F74D-35B4DB869B5D}"/>
          </ac:spMkLst>
        </pc:spChg>
      </pc:sldChg>
      <pc:sldChg chg="modSp">
        <pc:chgData name="Moate, Josephine" userId="S::jmoate@jyu.fi::0542866f-b190-422c-86dc-dc659b84e894" providerId="AD" clId="Web-{208DB727-FCF4-47A7-A0CE-9C2DD84ACF29}" dt="2025-10-17T13:17:57.687" v="149" actId="20577"/>
        <pc:sldMkLst>
          <pc:docMk/>
          <pc:sldMk cId="1286742216" sldId="424"/>
        </pc:sldMkLst>
        <pc:spChg chg="mod">
          <ac:chgData name="Moate, Josephine" userId="S::jmoate@jyu.fi::0542866f-b190-422c-86dc-dc659b84e894" providerId="AD" clId="Web-{208DB727-FCF4-47A7-A0CE-9C2DD84ACF29}" dt="2025-10-17T13:10:14.285" v="14" actId="20577"/>
          <ac:spMkLst>
            <pc:docMk/>
            <pc:sldMk cId="1286742216" sldId="424"/>
            <ac:spMk id="2" creationId="{1F6D9C3C-5E58-FA43-57ED-18EDD8EB6DA6}"/>
          </ac:spMkLst>
        </pc:spChg>
        <pc:spChg chg="mod">
          <ac:chgData name="Moate, Josephine" userId="S::jmoate@jyu.fi::0542866f-b190-422c-86dc-dc659b84e894" providerId="AD" clId="Web-{208DB727-FCF4-47A7-A0CE-9C2DD84ACF29}" dt="2025-10-17T13:17:57.687" v="149" actId="20577"/>
          <ac:spMkLst>
            <pc:docMk/>
            <pc:sldMk cId="1286742216" sldId="424"/>
            <ac:spMk id="3" creationId="{D1108DB8-D094-6183-4088-B0D0C4270F2D}"/>
          </ac:spMkLst>
        </pc:spChg>
      </pc:sldChg>
      <pc:sldChg chg="addSp modSp new">
        <pc:chgData name="Moate, Josephine" userId="S::jmoate@jyu.fi::0542866f-b190-422c-86dc-dc659b84e894" providerId="AD" clId="Web-{208DB727-FCF4-47A7-A0CE-9C2DD84ACF29}" dt="2025-10-20T05:25:52.803" v="414" actId="1076"/>
        <pc:sldMkLst>
          <pc:docMk/>
          <pc:sldMk cId="3679253000" sldId="431"/>
        </pc:sldMkLst>
        <pc:spChg chg="mod">
          <ac:chgData name="Moate, Josephine" userId="S::jmoate@jyu.fi::0542866f-b190-422c-86dc-dc659b84e894" providerId="AD" clId="Web-{208DB727-FCF4-47A7-A0CE-9C2DD84ACF29}" dt="2025-10-20T05:25:46.178" v="410" actId="20577"/>
          <ac:spMkLst>
            <pc:docMk/>
            <pc:sldMk cId="3679253000" sldId="431"/>
            <ac:spMk id="2" creationId="{433073EF-1D36-858C-3935-F963247AEB6B}"/>
          </ac:spMkLst>
        </pc:spChg>
        <pc:spChg chg="mod">
          <ac:chgData name="Moate, Josephine" userId="S::jmoate@jyu.fi::0542866f-b190-422c-86dc-dc659b84e894" providerId="AD" clId="Web-{208DB727-FCF4-47A7-A0CE-9C2DD84ACF29}" dt="2025-10-20T05:25:16.553" v="408" actId="20577"/>
          <ac:spMkLst>
            <pc:docMk/>
            <pc:sldMk cId="3679253000" sldId="431"/>
            <ac:spMk id="3" creationId="{4B4A13ED-3B2A-C0F4-87E7-DF5640AB0A18}"/>
          </ac:spMkLst>
        </pc:spChg>
        <pc:picChg chg="add mod">
          <ac:chgData name="Moate, Josephine" userId="S::jmoate@jyu.fi::0542866f-b190-422c-86dc-dc659b84e894" providerId="AD" clId="Web-{208DB727-FCF4-47A7-A0CE-9C2DD84ACF29}" dt="2025-10-20T05:25:52.803" v="414" actId="1076"/>
          <ac:picMkLst>
            <pc:docMk/>
            <pc:sldMk cId="3679253000" sldId="431"/>
            <ac:picMk id="4" creationId="{6AA8954A-8EFA-5480-FC28-7EC3C6F37673}"/>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95C89-2E28-4777-95B0-BA7EECAE3BA4}"/>
              </a:ext>
            </a:extLst>
          </p:cNvPr>
          <p:cNvSpPr>
            <a:spLocks noGrp="1"/>
          </p:cNvSpPr>
          <p:nvPr>
            <p:ph type="ctrTitle"/>
          </p:nvPr>
        </p:nvSpPr>
        <p:spPr>
          <a:xfrm>
            <a:off x="1709928" y="987552"/>
            <a:ext cx="8385048" cy="3081528"/>
          </a:xfrm>
        </p:spPr>
        <p:txBody>
          <a:bodyPr anchor="b">
            <a:normAutofit/>
          </a:bodyPr>
          <a:lstStyle>
            <a:lvl1pPr algn="ctr">
              <a:defRPr sz="5400"/>
            </a:lvl1pPr>
          </a:lstStyle>
          <a:p>
            <a:r>
              <a:rPr lang="en-US"/>
              <a:t>Click to edit Master title style</a:t>
            </a:r>
          </a:p>
        </p:txBody>
      </p:sp>
      <p:sp>
        <p:nvSpPr>
          <p:cNvPr id="3" name="Subtitle 2">
            <a:extLst>
              <a:ext uri="{FF2B5EF4-FFF2-40B4-BE49-F238E27FC236}">
                <a16:creationId xmlns:a16="http://schemas.microsoft.com/office/drawing/2014/main" id="{59052321-4D71-4DA8-BD2C-DC22FC1525CB}"/>
              </a:ext>
            </a:extLst>
          </p:cNvPr>
          <p:cNvSpPr>
            <a:spLocks noGrp="1"/>
          </p:cNvSpPr>
          <p:nvPr>
            <p:ph type="subTitle" idx="1"/>
          </p:nvPr>
        </p:nvSpPr>
        <p:spPr>
          <a:xfrm>
            <a:off x="2905506" y="4480561"/>
            <a:ext cx="5993892" cy="1166495"/>
          </a:xfrm>
        </p:spPr>
        <p:txBody>
          <a:bodyPr>
            <a:normAutofit/>
          </a:bodyPr>
          <a:lstStyle>
            <a:lvl1pPr marL="0" indent="0" algn="ctr">
              <a:buNone/>
              <a:defRPr sz="1400" cap="all" spc="6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D37183-71EA-4A92-8609-41ECB53F447E}"/>
              </a:ext>
            </a:extLst>
          </p:cNvPr>
          <p:cNvSpPr>
            <a:spLocks noGrp="1"/>
          </p:cNvSpPr>
          <p:nvPr>
            <p:ph type="dt" sz="half" idx="10"/>
          </p:nvPr>
        </p:nvSpPr>
        <p:spPr/>
        <p:txBody>
          <a:bodyPr/>
          <a:lstStyle/>
          <a:p>
            <a:fld id="{B5898F52-2787-4BA2-BBBC-9395E9F86D50}" type="datetimeFigureOut">
              <a:rPr lang="en-US" smtClean="0"/>
              <a:t>10/20/2025</a:t>
            </a:fld>
            <a:endParaRPr lang="en-US"/>
          </a:p>
        </p:txBody>
      </p:sp>
      <p:sp>
        <p:nvSpPr>
          <p:cNvPr id="5" name="Footer Placeholder 4">
            <a:extLst>
              <a:ext uri="{FF2B5EF4-FFF2-40B4-BE49-F238E27FC236}">
                <a16:creationId xmlns:a16="http://schemas.microsoft.com/office/drawing/2014/main" id="{CA09F2E6-1ECC-4081-8EBF-C80C6C94A1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C3FA67-CD72-4503-BA25-FEC880107BC4}"/>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764067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83CBE-1EA9-4E8B-A281-C50B792E55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2EB1A0-A59D-4CB9-BABB-C6BF1D2E99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E6265B-940D-433C-AD76-2D6A42449307}"/>
              </a:ext>
            </a:extLst>
          </p:cNvPr>
          <p:cNvSpPr>
            <a:spLocks noGrp="1"/>
          </p:cNvSpPr>
          <p:nvPr>
            <p:ph type="dt" sz="half" idx="10"/>
          </p:nvPr>
        </p:nvSpPr>
        <p:spPr/>
        <p:txBody>
          <a:bodyPr/>
          <a:lstStyle/>
          <a:p>
            <a:fld id="{B5898F52-2787-4BA2-BBBC-9395E9F86D50}" type="datetimeFigureOut">
              <a:rPr lang="en-US" smtClean="0"/>
              <a:t>10/20/2025</a:t>
            </a:fld>
            <a:endParaRPr lang="en-US"/>
          </a:p>
        </p:txBody>
      </p:sp>
      <p:sp>
        <p:nvSpPr>
          <p:cNvPr id="5" name="Footer Placeholder 4">
            <a:extLst>
              <a:ext uri="{FF2B5EF4-FFF2-40B4-BE49-F238E27FC236}">
                <a16:creationId xmlns:a16="http://schemas.microsoft.com/office/drawing/2014/main" id="{EDCAB98E-314F-45C4-9A64-AD3FAE0516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E49F32-B214-4A0C-8669-7FE4BA445965}"/>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887806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DE4A6D-DAA1-4551-A093-3C36C1C8CF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25FDA9-71CD-4B86-B291-BEBA43D8ED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D9F5B1-B635-4479-A426-B1D4066502DB}"/>
              </a:ext>
            </a:extLst>
          </p:cNvPr>
          <p:cNvSpPr>
            <a:spLocks noGrp="1"/>
          </p:cNvSpPr>
          <p:nvPr>
            <p:ph type="dt" sz="half" idx="10"/>
          </p:nvPr>
        </p:nvSpPr>
        <p:spPr/>
        <p:txBody>
          <a:bodyPr/>
          <a:lstStyle/>
          <a:p>
            <a:fld id="{B5898F52-2787-4BA2-BBBC-9395E9F86D50}" type="datetimeFigureOut">
              <a:rPr lang="en-US" smtClean="0"/>
              <a:t>10/20/2025</a:t>
            </a:fld>
            <a:endParaRPr lang="en-US"/>
          </a:p>
        </p:txBody>
      </p:sp>
      <p:sp>
        <p:nvSpPr>
          <p:cNvPr id="5" name="Footer Placeholder 4">
            <a:extLst>
              <a:ext uri="{FF2B5EF4-FFF2-40B4-BE49-F238E27FC236}">
                <a16:creationId xmlns:a16="http://schemas.microsoft.com/office/drawing/2014/main" id="{6B833098-8769-47C3-80B2-C2942F984D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A9297-65D4-45BE-BE6C-5531FC6A5E1E}"/>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991640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A523-EF01-4656-9D54-347E984FD3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D52871-79D5-420E-8207-BEF7BE44A9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6D32D3-8223-4851-BB8E-CB489B975FD6}"/>
              </a:ext>
            </a:extLst>
          </p:cNvPr>
          <p:cNvSpPr>
            <a:spLocks noGrp="1"/>
          </p:cNvSpPr>
          <p:nvPr>
            <p:ph type="dt" sz="half" idx="10"/>
          </p:nvPr>
        </p:nvSpPr>
        <p:spPr/>
        <p:txBody>
          <a:bodyPr/>
          <a:lstStyle/>
          <a:p>
            <a:fld id="{B5898F52-2787-4BA2-BBBC-9395E9F86D50}" type="datetimeFigureOut">
              <a:rPr lang="en-US" smtClean="0"/>
              <a:t>10/20/2025</a:t>
            </a:fld>
            <a:endParaRPr lang="en-US"/>
          </a:p>
        </p:txBody>
      </p:sp>
      <p:sp>
        <p:nvSpPr>
          <p:cNvPr id="5" name="Footer Placeholder 4">
            <a:extLst>
              <a:ext uri="{FF2B5EF4-FFF2-40B4-BE49-F238E27FC236}">
                <a16:creationId xmlns:a16="http://schemas.microsoft.com/office/drawing/2014/main" id="{9E94444B-9FC3-414D-8EA0-15AB806D5E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BC448B-FCF6-40C5-8BB6-15B70E8897CB}"/>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192973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F79BA-620F-4443-807B-BE44F36F98F1}"/>
              </a:ext>
            </a:extLst>
          </p:cNvPr>
          <p:cNvSpPr>
            <a:spLocks noGrp="1"/>
          </p:cNvSpPr>
          <p:nvPr>
            <p:ph type="title"/>
          </p:nvPr>
        </p:nvSpPr>
        <p:spPr>
          <a:xfrm>
            <a:off x="1069848" y="1709738"/>
            <a:ext cx="9430811" cy="2852737"/>
          </a:xfrm>
        </p:spPr>
        <p:txBody>
          <a:bodyPr anchor="b">
            <a:normAutofit/>
          </a:bodyPr>
          <a:lstStyle>
            <a:lvl1pPr>
              <a:defRPr sz="5400"/>
            </a:lvl1pPr>
          </a:lstStyle>
          <a:p>
            <a:r>
              <a:rPr lang="en-US"/>
              <a:t>Click to edit Master title style</a:t>
            </a:r>
          </a:p>
        </p:txBody>
      </p:sp>
      <p:sp>
        <p:nvSpPr>
          <p:cNvPr id="3" name="Text Placeholder 2">
            <a:extLst>
              <a:ext uri="{FF2B5EF4-FFF2-40B4-BE49-F238E27FC236}">
                <a16:creationId xmlns:a16="http://schemas.microsoft.com/office/drawing/2014/main" id="{30C9A625-6442-4047-B545-433C4451210A}"/>
              </a:ext>
            </a:extLst>
          </p:cNvPr>
          <p:cNvSpPr>
            <a:spLocks noGrp="1"/>
          </p:cNvSpPr>
          <p:nvPr>
            <p:ph type="body" idx="1"/>
          </p:nvPr>
        </p:nvSpPr>
        <p:spPr>
          <a:xfrm>
            <a:off x="1069848" y="4589463"/>
            <a:ext cx="943081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8EAA30-3B1A-4BEA-9835-33D2072451F9}"/>
              </a:ext>
            </a:extLst>
          </p:cNvPr>
          <p:cNvSpPr>
            <a:spLocks noGrp="1"/>
          </p:cNvSpPr>
          <p:nvPr>
            <p:ph type="dt" sz="half" idx="10"/>
          </p:nvPr>
        </p:nvSpPr>
        <p:spPr/>
        <p:txBody>
          <a:bodyPr/>
          <a:lstStyle/>
          <a:p>
            <a:fld id="{B5898F52-2787-4BA2-BBBC-9395E9F86D50}" type="datetimeFigureOut">
              <a:rPr lang="en-US" smtClean="0"/>
              <a:t>10/20/2025</a:t>
            </a:fld>
            <a:endParaRPr lang="en-US"/>
          </a:p>
        </p:txBody>
      </p:sp>
      <p:sp>
        <p:nvSpPr>
          <p:cNvPr id="5" name="Footer Placeholder 4">
            <a:extLst>
              <a:ext uri="{FF2B5EF4-FFF2-40B4-BE49-F238E27FC236}">
                <a16:creationId xmlns:a16="http://schemas.microsoft.com/office/drawing/2014/main" id="{BB256440-3149-446F-8105-485333B183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EDB1-D604-4E10-B334-5DB303498B12}"/>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604872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E563-D552-439E-8DF5-45062D8754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136873-2DD5-456E-A3A9-FE408419E30D}"/>
              </a:ext>
            </a:extLst>
          </p:cNvPr>
          <p:cNvSpPr>
            <a:spLocks noGrp="1"/>
          </p:cNvSpPr>
          <p:nvPr>
            <p:ph sz="half" idx="1"/>
          </p:nvPr>
        </p:nvSpPr>
        <p:spPr>
          <a:xfrm>
            <a:off x="1069848" y="1825625"/>
            <a:ext cx="4684057"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C6B04C-FB9E-4A9E-8892-4B5B702898B4}"/>
              </a:ext>
            </a:extLst>
          </p:cNvPr>
          <p:cNvSpPr>
            <a:spLocks noGrp="1"/>
          </p:cNvSpPr>
          <p:nvPr>
            <p:ph sz="half" idx="2"/>
          </p:nvPr>
        </p:nvSpPr>
        <p:spPr>
          <a:xfrm>
            <a:off x="6019802" y="1825625"/>
            <a:ext cx="468405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E2F0B4-0E86-473E-BC42-78D856A00C2E}"/>
              </a:ext>
            </a:extLst>
          </p:cNvPr>
          <p:cNvSpPr>
            <a:spLocks noGrp="1"/>
          </p:cNvSpPr>
          <p:nvPr>
            <p:ph type="dt" sz="half" idx="10"/>
          </p:nvPr>
        </p:nvSpPr>
        <p:spPr/>
        <p:txBody>
          <a:bodyPr/>
          <a:lstStyle/>
          <a:p>
            <a:fld id="{B5898F52-2787-4BA2-BBBC-9395E9F86D50}" type="datetimeFigureOut">
              <a:rPr lang="en-US" smtClean="0"/>
              <a:t>10/20/2025</a:t>
            </a:fld>
            <a:endParaRPr lang="en-US"/>
          </a:p>
        </p:txBody>
      </p:sp>
      <p:sp>
        <p:nvSpPr>
          <p:cNvPr id="6" name="Footer Placeholder 5">
            <a:extLst>
              <a:ext uri="{FF2B5EF4-FFF2-40B4-BE49-F238E27FC236}">
                <a16:creationId xmlns:a16="http://schemas.microsoft.com/office/drawing/2014/main" id="{782B9537-F43C-4042-B165-A00358F9E2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F9F52F-61F2-4FEE-8989-2FB400190C4C}"/>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897474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32E5C-0B2D-4DB5-95F6-3C2C825DFE54}"/>
              </a:ext>
            </a:extLst>
          </p:cNvPr>
          <p:cNvSpPr>
            <a:spLocks noGrp="1"/>
          </p:cNvSpPr>
          <p:nvPr>
            <p:ph type="title"/>
          </p:nvPr>
        </p:nvSpPr>
        <p:spPr>
          <a:xfrm>
            <a:off x="839788" y="365125"/>
            <a:ext cx="989993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8F1C53-3F27-42E6-BE80-1DF57985741C}"/>
              </a:ext>
            </a:extLst>
          </p:cNvPr>
          <p:cNvSpPr>
            <a:spLocks noGrp="1"/>
          </p:cNvSpPr>
          <p:nvPr>
            <p:ph type="body" idx="1"/>
          </p:nvPr>
        </p:nvSpPr>
        <p:spPr>
          <a:xfrm>
            <a:off x="839789" y="1681163"/>
            <a:ext cx="4872132" cy="823912"/>
          </a:xfrm>
        </p:spPr>
        <p:txBody>
          <a:bodyPr anchor="b">
            <a:no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38CC6CB-F028-4322-B54F-571203106F23}"/>
              </a:ext>
            </a:extLst>
          </p:cNvPr>
          <p:cNvSpPr>
            <a:spLocks noGrp="1"/>
          </p:cNvSpPr>
          <p:nvPr>
            <p:ph sz="half" idx="2"/>
          </p:nvPr>
        </p:nvSpPr>
        <p:spPr>
          <a:xfrm>
            <a:off x="839787" y="2510632"/>
            <a:ext cx="4872133" cy="3684588"/>
          </a:xfrm>
        </p:spPr>
        <p:txBody>
          <a:bodyPr/>
          <a:lstStyle>
            <a:lvl2pPr>
              <a:defRPr b="1"/>
            </a:lvl2pPr>
            <a:lvl3pPr>
              <a:defRPr b="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2AD2CD7-554E-4EAA-BAF6-86ABB7E81D25}"/>
              </a:ext>
            </a:extLst>
          </p:cNvPr>
          <p:cNvSpPr>
            <a:spLocks noGrp="1"/>
          </p:cNvSpPr>
          <p:nvPr>
            <p:ph type="body" sz="quarter" idx="3"/>
          </p:nvPr>
        </p:nvSpPr>
        <p:spPr>
          <a:xfrm>
            <a:off x="5889809" y="1681163"/>
            <a:ext cx="4849909" cy="823912"/>
          </a:xfrm>
        </p:spPr>
        <p:txBody>
          <a:bodyPr anchor="b">
            <a:no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82A2D6-379C-4D26-90AC-9F2F46DCE7F3}"/>
              </a:ext>
            </a:extLst>
          </p:cNvPr>
          <p:cNvSpPr>
            <a:spLocks noGrp="1"/>
          </p:cNvSpPr>
          <p:nvPr>
            <p:ph sz="quarter" idx="4"/>
          </p:nvPr>
        </p:nvSpPr>
        <p:spPr>
          <a:xfrm>
            <a:off x="5889810" y="2505075"/>
            <a:ext cx="4872134" cy="3684588"/>
          </a:xfrm>
        </p:spPr>
        <p:txBody>
          <a:bodyPr/>
          <a:lstStyle>
            <a:lvl2pPr>
              <a:defRPr b="1"/>
            </a:lvl2pPr>
            <a:lvl3pPr>
              <a:defRPr b="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EA0E4F3-8A65-4788-AE96-1FB2060F48D2}"/>
              </a:ext>
            </a:extLst>
          </p:cNvPr>
          <p:cNvSpPr>
            <a:spLocks noGrp="1"/>
          </p:cNvSpPr>
          <p:nvPr>
            <p:ph type="dt" sz="half" idx="10"/>
          </p:nvPr>
        </p:nvSpPr>
        <p:spPr/>
        <p:txBody>
          <a:bodyPr/>
          <a:lstStyle/>
          <a:p>
            <a:fld id="{B5898F52-2787-4BA2-BBBC-9395E9F86D50}" type="datetimeFigureOut">
              <a:rPr lang="en-US" smtClean="0"/>
              <a:t>10/20/2025</a:t>
            </a:fld>
            <a:endParaRPr lang="en-US"/>
          </a:p>
        </p:txBody>
      </p:sp>
      <p:sp>
        <p:nvSpPr>
          <p:cNvPr id="8" name="Footer Placeholder 7">
            <a:extLst>
              <a:ext uri="{FF2B5EF4-FFF2-40B4-BE49-F238E27FC236}">
                <a16:creationId xmlns:a16="http://schemas.microsoft.com/office/drawing/2014/main" id="{97522DA4-5EE1-440C-ADDE-D7B4F77B4E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6BC291E-B8EF-4ED7-A04A-23426C220CF0}"/>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207855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CB818-E8D0-497B-9A7E-4F281D0DBC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E82B9D-CD58-4C05-8A78-CB6E0E9D49DC}"/>
              </a:ext>
            </a:extLst>
          </p:cNvPr>
          <p:cNvSpPr>
            <a:spLocks noGrp="1"/>
          </p:cNvSpPr>
          <p:nvPr>
            <p:ph type="dt" sz="half" idx="10"/>
          </p:nvPr>
        </p:nvSpPr>
        <p:spPr/>
        <p:txBody>
          <a:bodyPr/>
          <a:lstStyle/>
          <a:p>
            <a:fld id="{B5898F52-2787-4BA2-BBBC-9395E9F86D50}" type="datetimeFigureOut">
              <a:rPr lang="en-US" smtClean="0"/>
              <a:t>10/20/2025</a:t>
            </a:fld>
            <a:endParaRPr lang="en-US"/>
          </a:p>
        </p:txBody>
      </p:sp>
      <p:sp>
        <p:nvSpPr>
          <p:cNvPr id="4" name="Footer Placeholder 3">
            <a:extLst>
              <a:ext uri="{FF2B5EF4-FFF2-40B4-BE49-F238E27FC236}">
                <a16:creationId xmlns:a16="http://schemas.microsoft.com/office/drawing/2014/main" id="{BADE60CD-D6F3-40A7-BB8B-FEC8E3156A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02B832-C4FE-4F88-85EA-DDC16A82B9A9}"/>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533874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75B2FC-801A-44A4-96BF-26A9E8B2A1C6}"/>
              </a:ext>
            </a:extLst>
          </p:cNvPr>
          <p:cNvSpPr>
            <a:spLocks noGrp="1"/>
          </p:cNvSpPr>
          <p:nvPr>
            <p:ph type="dt" sz="half" idx="10"/>
          </p:nvPr>
        </p:nvSpPr>
        <p:spPr/>
        <p:txBody>
          <a:bodyPr/>
          <a:lstStyle/>
          <a:p>
            <a:fld id="{B5898F52-2787-4BA2-BBBC-9395E9F86D50}" type="datetimeFigureOut">
              <a:rPr lang="en-US" smtClean="0"/>
              <a:t>10/20/2025</a:t>
            </a:fld>
            <a:endParaRPr lang="en-US"/>
          </a:p>
        </p:txBody>
      </p:sp>
      <p:sp>
        <p:nvSpPr>
          <p:cNvPr id="3" name="Footer Placeholder 2">
            <a:extLst>
              <a:ext uri="{FF2B5EF4-FFF2-40B4-BE49-F238E27FC236}">
                <a16:creationId xmlns:a16="http://schemas.microsoft.com/office/drawing/2014/main" id="{A8127F04-7E7E-485C-8B30-6B89E5A69F0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933C81-AA74-4BCE-AA9E-56E5791D078C}"/>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2074939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FD3CB-0541-46AD-B35E-0E0A1375E8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F8EFDE-1D7D-46B8-AB55-A3C02EDD1888}"/>
              </a:ext>
            </a:extLst>
          </p:cNvPr>
          <p:cNvSpPr>
            <a:spLocks noGrp="1"/>
          </p:cNvSpPr>
          <p:nvPr>
            <p:ph idx="1"/>
          </p:nvPr>
        </p:nvSpPr>
        <p:spPr>
          <a:xfrm>
            <a:off x="5183188" y="457201"/>
            <a:ext cx="5652153" cy="5403850"/>
          </a:xfrm>
        </p:spPr>
        <p:txBody>
          <a:bodyPr/>
          <a:lstStyle>
            <a:lvl1pPr>
              <a:defRPr sz="3200"/>
            </a:lvl1pPr>
            <a:lvl2pPr>
              <a:defRPr sz="2800" b="1"/>
            </a:lvl2pPr>
            <a:lvl3pPr>
              <a:defRPr sz="2400" b="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411D2F5-DB36-4943-8A14-96AFC48830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6C07D4-6597-444C-9EFD-62021AE7618C}"/>
              </a:ext>
            </a:extLst>
          </p:cNvPr>
          <p:cNvSpPr>
            <a:spLocks noGrp="1"/>
          </p:cNvSpPr>
          <p:nvPr>
            <p:ph type="dt" sz="half" idx="10"/>
          </p:nvPr>
        </p:nvSpPr>
        <p:spPr/>
        <p:txBody>
          <a:bodyPr/>
          <a:lstStyle/>
          <a:p>
            <a:fld id="{B5898F52-2787-4BA2-BBBC-9395E9F86D50}" type="datetimeFigureOut">
              <a:rPr lang="en-US" smtClean="0"/>
              <a:t>10/20/2025</a:t>
            </a:fld>
            <a:endParaRPr lang="en-US"/>
          </a:p>
        </p:txBody>
      </p:sp>
      <p:sp>
        <p:nvSpPr>
          <p:cNvPr id="6" name="Footer Placeholder 5">
            <a:extLst>
              <a:ext uri="{FF2B5EF4-FFF2-40B4-BE49-F238E27FC236}">
                <a16:creationId xmlns:a16="http://schemas.microsoft.com/office/drawing/2014/main" id="{712D0D2C-70E8-4A24-9727-BEAF10B17D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D9E0F6-7216-48A1-8BCA-770C6DE3875B}"/>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4184078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CBEBD-5F1A-4111-A7F2-1CE82C9A69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00517FB-4008-4F68-B193-482971BA72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606C5F-0885-458F-9B21-47E60171B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886F2E-B752-4D78-8DC4-C96A1A00E670}"/>
              </a:ext>
            </a:extLst>
          </p:cNvPr>
          <p:cNvSpPr>
            <a:spLocks noGrp="1"/>
          </p:cNvSpPr>
          <p:nvPr>
            <p:ph type="dt" sz="half" idx="10"/>
          </p:nvPr>
        </p:nvSpPr>
        <p:spPr/>
        <p:txBody>
          <a:bodyPr/>
          <a:lstStyle/>
          <a:p>
            <a:fld id="{B5898F52-2787-4BA2-BBBC-9395E9F86D50}" type="datetimeFigureOut">
              <a:rPr lang="en-US" smtClean="0"/>
              <a:t>10/20/2025</a:t>
            </a:fld>
            <a:endParaRPr lang="en-US"/>
          </a:p>
        </p:txBody>
      </p:sp>
      <p:sp>
        <p:nvSpPr>
          <p:cNvPr id="6" name="Footer Placeholder 5">
            <a:extLst>
              <a:ext uri="{FF2B5EF4-FFF2-40B4-BE49-F238E27FC236}">
                <a16:creationId xmlns:a16="http://schemas.microsoft.com/office/drawing/2014/main" id="{4FC37751-8BB8-4224-870A-A2953E7607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42CE94-BD7E-44B3-9B5E-67D4BD317E99}"/>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085981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1AFD227-869A-489C-A9B5-3F0498DF3C0C}"/>
              </a:ext>
            </a:extLst>
          </p:cNvPr>
          <p:cNvGrpSpPr/>
          <p:nvPr/>
        </p:nvGrpSpPr>
        <p:grpSpPr>
          <a:xfrm>
            <a:off x="11096450" y="13394"/>
            <a:ext cx="494218" cy="6814823"/>
            <a:chOff x="11096450" y="13394"/>
            <a:chExt cx="494218" cy="6814823"/>
          </a:xfrm>
          <a:solidFill>
            <a:schemeClr val="bg2">
              <a:lumMod val="90000"/>
            </a:schemeClr>
          </a:solidFill>
        </p:grpSpPr>
        <p:sp>
          <p:nvSpPr>
            <p:cNvPr id="8" name="Freeform 8">
              <a:extLst>
                <a:ext uri="{FF2B5EF4-FFF2-40B4-BE49-F238E27FC236}">
                  <a16:creationId xmlns:a16="http://schemas.microsoft.com/office/drawing/2014/main" id="{62704B34-199B-4964-9C78-3AB9735915AA}"/>
                </a:ext>
              </a:extLst>
            </p:cNvPr>
            <p:cNvSpPr>
              <a:spLocks/>
            </p:cNvSpPr>
            <p:nvPr/>
          </p:nvSpPr>
          <p:spPr bwMode="auto">
            <a:xfrm rot="5400000">
              <a:off x="11108009" y="6718576"/>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9" name="Freeform 10">
              <a:extLst>
                <a:ext uri="{FF2B5EF4-FFF2-40B4-BE49-F238E27FC236}">
                  <a16:creationId xmlns:a16="http://schemas.microsoft.com/office/drawing/2014/main" id="{8B1E8DB8-017D-454E-849F-EE5742849FD4}"/>
                </a:ext>
              </a:extLst>
            </p:cNvPr>
            <p:cNvSpPr>
              <a:spLocks/>
            </p:cNvSpPr>
            <p:nvPr/>
          </p:nvSpPr>
          <p:spPr bwMode="auto">
            <a:xfrm rot="5400000">
              <a:off x="11475034" y="77813"/>
              <a:ext cx="138242" cy="88130"/>
            </a:xfrm>
            <a:custGeom>
              <a:avLst/>
              <a:gdLst>
                <a:gd name="T0" fmla="*/ 22 w 42"/>
                <a:gd name="T1" fmla="*/ 0 h 29"/>
                <a:gd name="T2" fmla="*/ 14 w 42"/>
                <a:gd name="T3" fmla="*/ 25 h 29"/>
                <a:gd name="T4" fmla="*/ 22 w 42"/>
                <a:gd name="T5" fmla="*/ 0 h 29"/>
              </a:gdLst>
              <a:ahLst/>
              <a:cxnLst>
                <a:cxn ang="0">
                  <a:pos x="T0" y="T1"/>
                </a:cxn>
                <a:cxn ang="0">
                  <a:pos x="T2" y="T3"/>
                </a:cxn>
                <a:cxn ang="0">
                  <a:pos x="T4" y="T5"/>
                </a:cxn>
              </a:cxnLst>
              <a:rect l="0" t="0" r="r" b="b"/>
              <a:pathLst>
                <a:path w="42" h="29">
                  <a:moveTo>
                    <a:pt x="22" y="0"/>
                  </a:moveTo>
                  <a:cubicBezTo>
                    <a:pt x="42" y="7"/>
                    <a:pt x="28" y="29"/>
                    <a:pt x="14" y="25"/>
                  </a:cubicBezTo>
                  <a:cubicBezTo>
                    <a:pt x="0" y="18"/>
                    <a:pt x="8" y="1"/>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0" name="Freeform 15">
              <a:extLst>
                <a:ext uri="{FF2B5EF4-FFF2-40B4-BE49-F238E27FC236}">
                  <a16:creationId xmlns:a16="http://schemas.microsoft.com/office/drawing/2014/main" id="{16D80E5D-5099-41C4-A80A-1B1538C382FC}"/>
                </a:ext>
              </a:extLst>
            </p:cNvPr>
            <p:cNvSpPr>
              <a:spLocks/>
            </p:cNvSpPr>
            <p:nvPr/>
          </p:nvSpPr>
          <p:spPr bwMode="auto">
            <a:xfrm rot="5400000">
              <a:off x="11478964" y="592010"/>
              <a:ext cx="121406" cy="72626"/>
            </a:xfrm>
            <a:custGeom>
              <a:avLst/>
              <a:gdLst>
                <a:gd name="T0" fmla="*/ 16 w 37"/>
                <a:gd name="T1" fmla="*/ 0 h 24"/>
                <a:gd name="T2" fmla="*/ 11 w 37"/>
                <a:gd name="T3" fmla="*/ 24 h 24"/>
                <a:gd name="T4" fmla="*/ 16 w 37"/>
                <a:gd name="T5" fmla="*/ 0 h 24"/>
              </a:gdLst>
              <a:ahLst/>
              <a:cxnLst>
                <a:cxn ang="0">
                  <a:pos x="T0" y="T1"/>
                </a:cxn>
                <a:cxn ang="0">
                  <a:pos x="T2" y="T3"/>
                </a:cxn>
                <a:cxn ang="0">
                  <a:pos x="T4" y="T5"/>
                </a:cxn>
              </a:cxnLst>
              <a:rect l="0" t="0" r="r" b="b"/>
              <a:pathLst>
                <a:path w="37" h="24">
                  <a:moveTo>
                    <a:pt x="16" y="0"/>
                  </a:moveTo>
                  <a:cubicBezTo>
                    <a:pt x="37" y="6"/>
                    <a:pt x="30" y="20"/>
                    <a:pt x="11" y="24"/>
                  </a:cubicBezTo>
                  <a:cubicBezTo>
                    <a:pt x="0" y="17"/>
                    <a:pt x="5"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1" name="Freeform 18">
              <a:extLst>
                <a:ext uri="{FF2B5EF4-FFF2-40B4-BE49-F238E27FC236}">
                  <a16:creationId xmlns:a16="http://schemas.microsoft.com/office/drawing/2014/main" id="{947751E1-E2F4-467E-B547-3BD4BAB7F560}"/>
                </a:ext>
              </a:extLst>
            </p:cNvPr>
            <p:cNvSpPr>
              <a:spLocks/>
            </p:cNvSpPr>
            <p:nvPr/>
          </p:nvSpPr>
          <p:spPr bwMode="auto">
            <a:xfrm rot="5400000">
              <a:off x="11482378" y="335267"/>
              <a:ext cx="138242" cy="78339"/>
            </a:xfrm>
            <a:custGeom>
              <a:avLst/>
              <a:gdLst>
                <a:gd name="T0" fmla="*/ 6 w 42"/>
                <a:gd name="T1" fmla="*/ 6 h 26"/>
                <a:gd name="T2" fmla="*/ 21 w 42"/>
                <a:gd name="T3" fmla="*/ 26 h 26"/>
                <a:gd name="T4" fmla="*/ 6 w 42"/>
                <a:gd name="T5" fmla="*/ 6 h 26"/>
              </a:gdLst>
              <a:ahLst/>
              <a:cxnLst>
                <a:cxn ang="0">
                  <a:pos x="T0" y="T1"/>
                </a:cxn>
                <a:cxn ang="0">
                  <a:pos x="T2" y="T3"/>
                </a:cxn>
                <a:cxn ang="0">
                  <a:pos x="T4" y="T5"/>
                </a:cxn>
              </a:cxnLst>
              <a:rect l="0" t="0" r="r" b="b"/>
              <a:pathLst>
                <a:path w="42" h="26">
                  <a:moveTo>
                    <a:pt x="6" y="6"/>
                  </a:moveTo>
                  <a:cubicBezTo>
                    <a:pt x="25" y="0"/>
                    <a:pt x="42" y="17"/>
                    <a:pt x="21" y="26"/>
                  </a:cubicBezTo>
                  <a:cubicBezTo>
                    <a:pt x="9" y="26"/>
                    <a:pt x="0" y="16"/>
                    <a:pt x="6" y="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2" name="Freeform 19">
              <a:extLst>
                <a:ext uri="{FF2B5EF4-FFF2-40B4-BE49-F238E27FC236}">
                  <a16:creationId xmlns:a16="http://schemas.microsoft.com/office/drawing/2014/main" id="{55D8869B-B701-4268-9856-876345C8AE3F}"/>
                </a:ext>
              </a:extLst>
            </p:cNvPr>
            <p:cNvSpPr>
              <a:spLocks/>
            </p:cNvSpPr>
            <p:nvPr/>
          </p:nvSpPr>
          <p:spPr bwMode="auto">
            <a:xfrm rot="5400000">
              <a:off x="11407714" y="2021691"/>
              <a:ext cx="124951" cy="69362"/>
            </a:xfrm>
            <a:custGeom>
              <a:avLst/>
              <a:gdLst>
                <a:gd name="T0" fmla="*/ 16 w 38"/>
                <a:gd name="T1" fmla="*/ 0 h 23"/>
                <a:gd name="T2" fmla="*/ 10 w 38"/>
                <a:gd name="T3" fmla="*/ 23 h 23"/>
                <a:gd name="T4" fmla="*/ 16 w 38"/>
                <a:gd name="T5" fmla="*/ 0 h 23"/>
              </a:gdLst>
              <a:ahLst/>
              <a:cxnLst>
                <a:cxn ang="0">
                  <a:pos x="T0" y="T1"/>
                </a:cxn>
                <a:cxn ang="0">
                  <a:pos x="T2" y="T3"/>
                </a:cxn>
                <a:cxn ang="0">
                  <a:pos x="T4" y="T5"/>
                </a:cxn>
              </a:cxnLst>
              <a:rect l="0" t="0" r="r" b="b"/>
              <a:pathLst>
                <a:path w="38" h="23">
                  <a:moveTo>
                    <a:pt x="16" y="0"/>
                  </a:moveTo>
                  <a:cubicBezTo>
                    <a:pt x="38" y="8"/>
                    <a:pt x="31" y="18"/>
                    <a:pt x="10" y="23"/>
                  </a:cubicBezTo>
                  <a:cubicBezTo>
                    <a:pt x="0" y="16"/>
                    <a:pt x="4"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3" name="Freeform 20">
              <a:extLst>
                <a:ext uri="{FF2B5EF4-FFF2-40B4-BE49-F238E27FC236}">
                  <a16:creationId xmlns:a16="http://schemas.microsoft.com/office/drawing/2014/main" id="{A25CA59C-849F-4CE4-A9B0-293F98DE2C7C}"/>
                </a:ext>
              </a:extLst>
            </p:cNvPr>
            <p:cNvSpPr>
              <a:spLocks/>
            </p:cNvSpPr>
            <p:nvPr/>
          </p:nvSpPr>
          <p:spPr bwMode="auto">
            <a:xfrm rot="5400000">
              <a:off x="11414629" y="2272420"/>
              <a:ext cx="128495" cy="78339"/>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4" name="Freeform 22">
              <a:extLst>
                <a:ext uri="{FF2B5EF4-FFF2-40B4-BE49-F238E27FC236}">
                  <a16:creationId xmlns:a16="http://schemas.microsoft.com/office/drawing/2014/main" id="{FE000DB1-AAA1-4BFF-8F14-53624C2F9E0B}"/>
                </a:ext>
              </a:extLst>
            </p:cNvPr>
            <p:cNvSpPr>
              <a:spLocks/>
            </p:cNvSpPr>
            <p:nvPr/>
          </p:nvSpPr>
          <p:spPr bwMode="auto">
            <a:xfrm rot="5400000">
              <a:off x="11426398" y="1049544"/>
              <a:ext cx="150648" cy="99554"/>
            </a:xfrm>
            <a:custGeom>
              <a:avLst/>
              <a:gdLst>
                <a:gd name="T0" fmla="*/ 26 w 46"/>
                <a:gd name="T1" fmla="*/ 0 h 33"/>
                <a:gd name="T2" fmla="*/ 38 w 46"/>
                <a:gd name="T3" fmla="*/ 22 h 33"/>
                <a:gd name="T4" fmla="*/ 26 w 46"/>
                <a:gd name="T5" fmla="*/ 0 h 33"/>
              </a:gdLst>
              <a:ahLst/>
              <a:cxnLst>
                <a:cxn ang="0">
                  <a:pos x="T0" y="T1"/>
                </a:cxn>
                <a:cxn ang="0">
                  <a:pos x="T2" y="T3"/>
                </a:cxn>
                <a:cxn ang="0">
                  <a:pos x="T4" y="T5"/>
                </a:cxn>
              </a:cxnLst>
              <a:rect l="0" t="0" r="r" b="b"/>
              <a:pathLst>
                <a:path w="46" h="33">
                  <a:moveTo>
                    <a:pt x="26" y="0"/>
                  </a:moveTo>
                  <a:cubicBezTo>
                    <a:pt x="29" y="0"/>
                    <a:pt x="46" y="16"/>
                    <a:pt x="38" y="22"/>
                  </a:cubicBezTo>
                  <a:cubicBezTo>
                    <a:pt x="16" y="33"/>
                    <a:pt x="0" y="5"/>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5" name="Freeform 23">
              <a:extLst>
                <a:ext uri="{FF2B5EF4-FFF2-40B4-BE49-F238E27FC236}">
                  <a16:creationId xmlns:a16="http://schemas.microsoft.com/office/drawing/2014/main" id="{5EEFBC14-7E5B-47B2-B5E3-E90991F89191}"/>
                </a:ext>
              </a:extLst>
            </p:cNvPr>
            <p:cNvSpPr>
              <a:spLocks/>
            </p:cNvSpPr>
            <p:nvPr/>
          </p:nvSpPr>
          <p:spPr bwMode="auto">
            <a:xfrm rot="5400000">
              <a:off x="11440085" y="836978"/>
              <a:ext cx="134697" cy="81603"/>
            </a:xfrm>
            <a:custGeom>
              <a:avLst/>
              <a:gdLst>
                <a:gd name="T0" fmla="*/ 19 w 41"/>
                <a:gd name="T1" fmla="*/ 0 h 27"/>
                <a:gd name="T2" fmla="*/ 8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10"/>
                    <a:pt x="28" y="27"/>
                    <a:pt x="8" y="20"/>
                  </a:cubicBezTo>
                  <a:cubicBezTo>
                    <a:pt x="0" y="8"/>
                    <a:pt x="7" y="2"/>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6" name="Freeform 26">
              <a:extLst>
                <a:ext uri="{FF2B5EF4-FFF2-40B4-BE49-F238E27FC236}">
                  <a16:creationId xmlns:a16="http://schemas.microsoft.com/office/drawing/2014/main" id="{00AFF6E4-A34A-4FD3-8C57-BB96114822D1}"/>
                </a:ext>
              </a:extLst>
            </p:cNvPr>
            <p:cNvSpPr>
              <a:spLocks/>
            </p:cNvSpPr>
            <p:nvPr/>
          </p:nvSpPr>
          <p:spPr bwMode="auto">
            <a:xfrm rot="5400000">
              <a:off x="11427309" y="1320685"/>
              <a:ext cx="127608" cy="78339"/>
            </a:xfrm>
            <a:custGeom>
              <a:avLst/>
              <a:gdLst>
                <a:gd name="T0" fmla="*/ 24 w 39"/>
                <a:gd name="T1" fmla="*/ 0 h 26"/>
                <a:gd name="T2" fmla="*/ 20 w 39"/>
                <a:gd name="T3" fmla="*/ 25 h 26"/>
                <a:gd name="T4" fmla="*/ 24 w 39"/>
                <a:gd name="T5" fmla="*/ 0 h 26"/>
              </a:gdLst>
              <a:ahLst/>
              <a:cxnLst>
                <a:cxn ang="0">
                  <a:pos x="T0" y="T1"/>
                </a:cxn>
                <a:cxn ang="0">
                  <a:pos x="T2" y="T3"/>
                </a:cxn>
                <a:cxn ang="0">
                  <a:pos x="T4" y="T5"/>
                </a:cxn>
              </a:cxnLst>
              <a:rect l="0" t="0" r="r" b="b"/>
              <a:pathLst>
                <a:path w="39" h="26">
                  <a:moveTo>
                    <a:pt x="24" y="0"/>
                  </a:moveTo>
                  <a:cubicBezTo>
                    <a:pt x="39" y="2"/>
                    <a:pt x="36" y="26"/>
                    <a:pt x="20" y="25"/>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7" name="Freeform 27">
              <a:extLst>
                <a:ext uri="{FF2B5EF4-FFF2-40B4-BE49-F238E27FC236}">
                  <a16:creationId xmlns:a16="http://schemas.microsoft.com/office/drawing/2014/main" id="{C63A8474-C075-4441-A0B3-52286EA50093}"/>
                </a:ext>
              </a:extLst>
            </p:cNvPr>
            <p:cNvSpPr>
              <a:spLocks/>
            </p:cNvSpPr>
            <p:nvPr/>
          </p:nvSpPr>
          <p:spPr bwMode="auto">
            <a:xfrm rot="5400000">
              <a:off x="11407470" y="1778440"/>
              <a:ext cx="131153" cy="93843"/>
            </a:xfrm>
            <a:custGeom>
              <a:avLst/>
              <a:gdLst>
                <a:gd name="T0" fmla="*/ 22 w 40"/>
                <a:gd name="T1" fmla="*/ 0 h 31"/>
                <a:gd name="T2" fmla="*/ 16 w 40"/>
                <a:gd name="T3" fmla="*/ 25 h 31"/>
                <a:gd name="T4" fmla="*/ 22 w 40"/>
                <a:gd name="T5" fmla="*/ 0 h 31"/>
              </a:gdLst>
              <a:ahLst/>
              <a:cxnLst>
                <a:cxn ang="0">
                  <a:pos x="T0" y="T1"/>
                </a:cxn>
                <a:cxn ang="0">
                  <a:pos x="T2" y="T3"/>
                </a:cxn>
                <a:cxn ang="0">
                  <a:pos x="T4" y="T5"/>
                </a:cxn>
              </a:cxnLst>
              <a:rect l="0" t="0" r="r" b="b"/>
              <a:pathLst>
                <a:path w="40" h="31">
                  <a:moveTo>
                    <a:pt x="22" y="0"/>
                  </a:moveTo>
                  <a:cubicBezTo>
                    <a:pt x="39" y="3"/>
                    <a:pt x="40" y="31"/>
                    <a:pt x="16" y="25"/>
                  </a:cubicBezTo>
                  <a:cubicBezTo>
                    <a:pt x="0" y="7"/>
                    <a:pt x="13" y="4"/>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8" name="Freeform 28">
              <a:extLst>
                <a:ext uri="{FF2B5EF4-FFF2-40B4-BE49-F238E27FC236}">
                  <a16:creationId xmlns:a16="http://schemas.microsoft.com/office/drawing/2014/main" id="{35DA4698-A2ED-4512-8887-F12D3F14372A}"/>
                </a:ext>
              </a:extLst>
            </p:cNvPr>
            <p:cNvSpPr>
              <a:spLocks/>
            </p:cNvSpPr>
            <p:nvPr/>
          </p:nvSpPr>
          <p:spPr bwMode="auto">
            <a:xfrm rot="5400000">
              <a:off x="11404869" y="1535195"/>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7"/>
                    <a:pt x="31" y="17"/>
                    <a:pt x="11" y="23"/>
                  </a:cubicBezTo>
                  <a:cubicBezTo>
                    <a:pt x="0" y="16"/>
                    <a:pt x="4" y="2"/>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9" name="Freeform 30">
              <a:extLst>
                <a:ext uri="{FF2B5EF4-FFF2-40B4-BE49-F238E27FC236}">
                  <a16:creationId xmlns:a16="http://schemas.microsoft.com/office/drawing/2014/main" id="{3358E118-D590-4E50-B21C-6CDAA1CCAFCB}"/>
                </a:ext>
              </a:extLst>
            </p:cNvPr>
            <p:cNvSpPr>
              <a:spLocks/>
            </p:cNvSpPr>
            <p:nvPr/>
          </p:nvSpPr>
          <p:spPr bwMode="auto">
            <a:xfrm rot="5400000">
              <a:off x="11480119" y="1078297"/>
              <a:ext cx="9748" cy="5712"/>
            </a:xfrm>
            <a:custGeom>
              <a:avLst/>
              <a:gdLst>
                <a:gd name="T0" fmla="*/ 1 w 3"/>
                <a:gd name="T1" fmla="*/ 0 h 2"/>
                <a:gd name="T2" fmla="*/ 2 w 3"/>
                <a:gd name="T3" fmla="*/ 2 h 2"/>
                <a:gd name="T4" fmla="*/ 1 w 3"/>
                <a:gd name="T5" fmla="*/ 0 h 2"/>
              </a:gdLst>
              <a:ahLst/>
              <a:cxnLst>
                <a:cxn ang="0">
                  <a:pos x="T0" y="T1"/>
                </a:cxn>
                <a:cxn ang="0">
                  <a:pos x="T2" y="T3"/>
                </a:cxn>
                <a:cxn ang="0">
                  <a:pos x="T4" y="T5"/>
                </a:cxn>
              </a:cxnLst>
              <a:rect l="0" t="0" r="r" b="b"/>
              <a:pathLst>
                <a:path w="3" h="2">
                  <a:moveTo>
                    <a:pt x="1" y="0"/>
                  </a:moveTo>
                  <a:cubicBezTo>
                    <a:pt x="2" y="1"/>
                    <a:pt x="3" y="2"/>
                    <a:pt x="2" y="2"/>
                  </a:cubicBezTo>
                  <a:cubicBezTo>
                    <a:pt x="1" y="2"/>
                    <a:pt x="0" y="1"/>
                    <a:pt x="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0" name="Freeform 43">
              <a:extLst>
                <a:ext uri="{FF2B5EF4-FFF2-40B4-BE49-F238E27FC236}">
                  <a16:creationId xmlns:a16="http://schemas.microsoft.com/office/drawing/2014/main" id="{F1EE889E-60FF-423F-ADCB-6CBEE853A040}"/>
                </a:ext>
              </a:extLst>
            </p:cNvPr>
            <p:cNvSpPr>
              <a:spLocks/>
            </p:cNvSpPr>
            <p:nvPr/>
          </p:nvSpPr>
          <p:spPr bwMode="auto">
            <a:xfrm rot="5400000">
              <a:off x="11194111" y="860614"/>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1" name="Freeform 51">
              <a:extLst>
                <a:ext uri="{FF2B5EF4-FFF2-40B4-BE49-F238E27FC236}">
                  <a16:creationId xmlns:a16="http://schemas.microsoft.com/office/drawing/2014/main" id="{A4AA0634-0A7C-4A35-8EB7-775200F129FD}"/>
                </a:ext>
              </a:extLst>
            </p:cNvPr>
            <p:cNvSpPr>
              <a:spLocks/>
            </p:cNvSpPr>
            <p:nvPr/>
          </p:nvSpPr>
          <p:spPr bwMode="auto">
            <a:xfrm rot="5400000">
              <a:off x="11167080" y="1015030"/>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2" name="Freeform 52">
              <a:extLst>
                <a:ext uri="{FF2B5EF4-FFF2-40B4-BE49-F238E27FC236}">
                  <a16:creationId xmlns:a16="http://schemas.microsoft.com/office/drawing/2014/main" id="{EBA21558-CAC3-445C-8882-5D4A0C6D2A0E}"/>
                </a:ext>
              </a:extLst>
            </p:cNvPr>
            <p:cNvSpPr>
              <a:spLocks/>
            </p:cNvSpPr>
            <p:nvPr/>
          </p:nvSpPr>
          <p:spPr bwMode="auto">
            <a:xfrm rot="5400000">
              <a:off x="11164085" y="450599"/>
              <a:ext cx="118747" cy="81603"/>
            </a:xfrm>
            <a:custGeom>
              <a:avLst/>
              <a:gdLst>
                <a:gd name="T0" fmla="*/ 21 w 36"/>
                <a:gd name="T1" fmla="*/ 0 h 27"/>
                <a:gd name="T2" fmla="*/ 22 w 36"/>
                <a:gd name="T3" fmla="*/ 27 h 27"/>
                <a:gd name="T4" fmla="*/ 21 w 36"/>
                <a:gd name="T5" fmla="*/ 0 h 27"/>
              </a:gdLst>
              <a:ahLst/>
              <a:cxnLst>
                <a:cxn ang="0">
                  <a:pos x="T0" y="T1"/>
                </a:cxn>
                <a:cxn ang="0">
                  <a:pos x="T2" y="T3"/>
                </a:cxn>
                <a:cxn ang="0">
                  <a:pos x="T4" y="T5"/>
                </a:cxn>
              </a:cxnLst>
              <a:rect l="0" t="0" r="r" b="b"/>
              <a:pathLst>
                <a:path w="36" h="27">
                  <a:moveTo>
                    <a:pt x="21" y="0"/>
                  </a:moveTo>
                  <a:cubicBezTo>
                    <a:pt x="33" y="3"/>
                    <a:pt x="36" y="23"/>
                    <a:pt x="22" y="27"/>
                  </a:cubicBezTo>
                  <a:cubicBezTo>
                    <a:pt x="3" y="25"/>
                    <a:pt x="0" y="1"/>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3" name="Freeform 53">
              <a:extLst>
                <a:ext uri="{FF2B5EF4-FFF2-40B4-BE49-F238E27FC236}">
                  <a16:creationId xmlns:a16="http://schemas.microsoft.com/office/drawing/2014/main" id="{2E9415F1-5D31-4C25-9E26-203EEF500877}"/>
                </a:ext>
              </a:extLst>
            </p:cNvPr>
            <p:cNvSpPr>
              <a:spLocks/>
            </p:cNvSpPr>
            <p:nvPr/>
          </p:nvSpPr>
          <p:spPr bwMode="auto">
            <a:xfrm rot="5400000">
              <a:off x="11155166" y="1253803"/>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4" name="Freeform 54">
              <a:extLst>
                <a:ext uri="{FF2B5EF4-FFF2-40B4-BE49-F238E27FC236}">
                  <a16:creationId xmlns:a16="http://schemas.microsoft.com/office/drawing/2014/main" id="{622FC1F6-879A-45BA-8752-08020C39CE29}"/>
                </a:ext>
              </a:extLst>
            </p:cNvPr>
            <p:cNvSpPr>
              <a:spLocks/>
            </p:cNvSpPr>
            <p:nvPr/>
          </p:nvSpPr>
          <p:spPr bwMode="auto">
            <a:xfrm rot="5400000">
              <a:off x="11141013" y="614227"/>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5" name="Freeform 55">
              <a:extLst>
                <a:ext uri="{FF2B5EF4-FFF2-40B4-BE49-F238E27FC236}">
                  <a16:creationId xmlns:a16="http://schemas.microsoft.com/office/drawing/2014/main" id="{BA09826C-58E2-48C5-9666-333326C2CA44}"/>
                </a:ext>
              </a:extLst>
            </p:cNvPr>
            <p:cNvSpPr>
              <a:spLocks/>
            </p:cNvSpPr>
            <p:nvPr/>
          </p:nvSpPr>
          <p:spPr bwMode="auto">
            <a:xfrm rot="5400000">
              <a:off x="11155026" y="1463404"/>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6" name="Freeform 56">
              <a:extLst>
                <a:ext uri="{FF2B5EF4-FFF2-40B4-BE49-F238E27FC236}">
                  <a16:creationId xmlns:a16="http://schemas.microsoft.com/office/drawing/2014/main" id="{A6D3555F-4EA1-4EA7-9D08-2D75CE51927B}"/>
                </a:ext>
              </a:extLst>
            </p:cNvPr>
            <p:cNvSpPr>
              <a:spLocks/>
            </p:cNvSpPr>
            <p:nvPr/>
          </p:nvSpPr>
          <p:spPr bwMode="auto">
            <a:xfrm rot="5400000">
              <a:off x="11101585" y="2335317"/>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7" name="Freeform 57">
              <a:extLst>
                <a:ext uri="{FF2B5EF4-FFF2-40B4-BE49-F238E27FC236}">
                  <a16:creationId xmlns:a16="http://schemas.microsoft.com/office/drawing/2014/main" id="{60FA20E8-EDAA-4310-B870-97807901AC18}"/>
                </a:ext>
              </a:extLst>
            </p:cNvPr>
            <p:cNvSpPr>
              <a:spLocks/>
            </p:cNvSpPr>
            <p:nvPr/>
          </p:nvSpPr>
          <p:spPr bwMode="auto">
            <a:xfrm rot="5400000">
              <a:off x="11141175" y="1673149"/>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8" name="Freeform 59">
              <a:extLst>
                <a:ext uri="{FF2B5EF4-FFF2-40B4-BE49-F238E27FC236}">
                  <a16:creationId xmlns:a16="http://schemas.microsoft.com/office/drawing/2014/main" id="{F5552AA2-C2AB-4D59-B6EF-E8E5EE110E52}"/>
                </a:ext>
              </a:extLst>
            </p:cNvPr>
            <p:cNvSpPr>
              <a:spLocks/>
            </p:cNvSpPr>
            <p:nvPr/>
          </p:nvSpPr>
          <p:spPr bwMode="auto">
            <a:xfrm rot="5400000">
              <a:off x="11120625" y="255502"/>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9" name="Freeform 60">
              <a:extLst>
                <a:ext uri="{FF2B5EF4-FFF2-40B4-BE49-F238E27FC236}">
                  <a16:creationId xmlns:a16="http://schemas.microsoft.com/office/drawing/2014/main" id="{0BA267D0-8F6B-4803-B948-70E29B4587EB}"/>
                </a:ext>
              </a:extLst>
            </p:cNvPr>
            <p:cNvSpPr>
              <a:spLocks/>
            </p:cNvSpPr>
            <p:nvPr/>
          </p:nvSpPr>
          <p:spPr bwMode="auto">
            <a:xfrm rot="5400000">
              <a:off x="11115856" y="1902943"/>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0" name="Freeform 61">
              <a:extLst>
                <a:ext uri="{FF2B5EF4-FFF2-40B4-BE49-F238E27FC236}">
                  <a16:creationId xmlns:a16="http://schemas.microsoft.com/office/drawing/2014/main" id="{86E372A3-B9F4-4FEE-8B96-D9AD879E214E}"/>
                </a:ext>
              </a:extLst>
            </p:cNvPr>
            <p:cNvSpPr>
              <a:spLocks/>
            </p:cNvSpPr>
            <p:nvPr/>
          </p:nvSpPr>
          <p:spPr bwMode="auto">
            <a:xfrm rot="5400000">
              <a:off x="11082153" y="2137303"/>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1" name="Freeform 5">
              <a:extLst>
                <a:ext uri="{FF2B5EF4-FFF2-40B4-BE49-F238E27FC236}">
                  <a16:creationId xmlns:a16="http://schemas.microsoft.com/office/drawing/2014/main" id="{FF0C4564-5DA6-4224-A8B7-85CE1323DE8F}"/>
                </a:ext>
              </a:extLst>
            </p:cNvPr>
            <p:cNvSpPr>
              <a:spLocks/>
            </p:cNvSpPr>
            <p:nvPr/>
          </p:nvSpPr>
          <p:spPr bwMode="auto">
            <a:xfrm rot="5400000">
              <a:off x="11410824" y="2818299"/>
              <a:ext cx="121406" cy="81603"/>
            </a:xfrm>
            <a:custGeom>
              <a:avLst/>
              <a:gdLst>
                <a:gd name="T0" fmla="*/ 20 w 37"/>
                <a:gd name="T1" fmla="*/ 1 h 27"/>
                <a:gd name="T2" fmla="*/ 22 w 37"/>
                <a:gd name="T3" fmla="*/ 27 h 27"/>
                <a:gd name="T4" fmla="*/ 20 w 37"/>
                <a:gd name="T5" fmla="*/ 1 h 27"/>
              </a:gdLst>
              <a:ahLst/>
              <a:cxnLst>
                <a:cxn ang="0">
                  <a:pos x="T0" y="T1"/>
                </a:cxn>
                <a:cxn ang="0">
                  <a:pos x="T2" y="T3"/>
                </a:cxn>
                <a:cxn ang="0">
                  <a:pos x="T4" y="T5"/>
                </a:cxn>
              </a:cxnLst>
              <a:rect l="0" t="0" r="r" b="b"/>
              <a:pathLst>
                <a:path w="37" h="27">
                  <a:moveTo>
                    <a:pt x="20" y="1"/>
                  </a:moveTo>
                  <a:cubicBezTo>
                    <a:pt x="31" y="1"/>
                    <a:pt x="37" y="24"/>
                    <a:pt x="22" y="27"/>
                  </a:cubicBezTo>
                  <a:cubicBezTo>
                    <a:pt x="2" y="27"/>
                    <a:pt x="0" y="0"/>
                    <a:pt x="20"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2" name="Freeform 6">
              <a:extLst>
                <a:ext uri="{FF2B5EF4-FFF2-40B4-BE49-F238E27FC236}">
                  <a16:creationId xmlns:a16="http://schemas.microsoft.com/office/drawing/2014/main" id="{19F31D0D-C43D-4BB0-A13C-9524B84117D4}"/>
                </a:ext>
              </a:extLst>
            </p:cNvPr>
            <p:cNvSpPr>
              <a:spLocks/>
            </p:cNvSpPr>
            <p:nvPr/>
          </p:nvSpPr>
          <p:spPr bwMode="auto">
            <a:xfrm rot="5400000">
              <a:off x="11391700" y="5088176"/>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3" name="Freeform 7">
              <a:extLst>
                <a:ext uri="{FF2B5EF4-FFF2-40B4-BE49-F238E27FC236}">
                  <a16:creationId xmlns:a16="http://schemas.microsoft.com/office/drawing/2014/main" id="{6B32FB03-B0FE-4731-BE41-C59AFB49FBF5}"/>
                </a:ext>
              </a:extLst>
            </p:cNvPr>
            <p:cNvSpPr>
              <a:spLocks/>
            </p:cNvSpPr>
            <p:nvPr/>
          </p:nvSpPr>
          <p:spPr bwMode="auto">
            <a:xfrm rot="5400000">
              <a:off x="11371127" y="2531128"/>
              <a:ext cx="138242"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4" name="Freeform 8">
              <a:extLst>
                <a:ext uri="{FF2B5EF4-FFF2-40B4-BE49-F238E27FC236}">
                  <a16:creationId xmlns:a16="http://schemas.microsoft.com/office/drawing/2014/main" id="{BDD5B6F0-1E17-4DCD-AE5F-ED8C48892FEF}"/>
                </a:ext>
              </a:extLst>
            </p:cNvPr>
            <p:cNvSpPr>
              <a:spLocks/>
            </p:cNvSpPr>
            <p:nvPr/>
          </p:nvSpPr>
          <p:spPr bwMode="auto">
            <a:xfrm rot="5400000">
              <a:off x="11401349" y="4735882"/>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5" name="Freeform 9">
              <a:extLst>
                <a:ext uri="{FF2B5EF4-FFF2-40B4-BE49-F238E27FC236}">
                  <a16:creationId xmlns:a16="http://schemas.microsoft.com/office/drawing/2014/main" id="{0290BE17-E89B-4AF9-B3F6-AF4884D52467}"/>
                </a:ext>
              </a:extLst>
            </p:cNvPr>
            <p:cNvSpPr>
              <a:spLocks/>
            </p:cNvSpPr>
            <p:nvPr/>
          </p:nvSpPr>
          <p:spPr bwMode="auto">
            <a:xfrm rot="5400000">
              <a:off x="11409487" y="4455410"/>
              <a:ext cx="121406" cy="88130"/>
            </a:xfrm>
            <a:custGeom>
              <a:avLst/>
              <a:gdLst>
                <a:gd name="T0" fmla="*/ 18 w 37"/>
                <a:gd name="T1" fmla="*/ 4 h 29"/>
                <a:gd name="T2" fmla="*/ 22 w 37"/>
                <a:gd name="T3" fmla="*/ 29 h 29"/>
                <a:gd name="T4" fmla="*/ 18 w 37"/>
                <a:gd name="T5" fmla="*/ 4 h 29"/>
              </a:gdLst>
              <a:ahLst/>
              <a:cxnLst>
                <a:cxn ang="0">
                  <a:pos x="T0" y="T1"/>
                </a:cxn>
                <a:cxn ang="0">
                  <a:pos x="T2" y="T3"/>
                </a:cxn>
                <a:cxn ang="0">
                  <a:pos x="T4" y="T5"/>
                </a:cxn>
              </a:cxnLst>
              <a:rect l="0" t="0" r="r" b="b"/>
              <a:pathLst>
                <a:path w="37" h="29">
                  <a:moveTo>
                    <a:pt x="18" y="4"/>
                  </a:moveTo>
                  <a:cubicBezTo>
                    <a:pt x="35" y="0"/>
                    <a:pt x="37" y="28"/>
                    <a:pt x="22" y="29"/>
                  </a:cubicBezTo>
                  <a:cubicBezTo>
                    <a:pt x="7" y="28"/>
                    <a:pt x="0" y="14"/>
                    <a:pt x="18"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6" name="Freeform 11">
              <a:extLst>
                <a:ext uri="{FF2B5EF4-FFF2-40B4-BE49-F238E27FC236}">
                  <a16:creationId xmlns:a16="http://schemas.microsoft.com/office/drawing/2014/main" id="{85F63089-F77F-4F02-8417-AAC1847FBCA7}"/>
                </a:ext>
              </a:extLst>
            </p:cNvPr>
            <p:cNvSpPr>
              <a:spLocks/>
            </p:cNvSpPr>
            <p:nvPr/>
          </p:nvSpPr>
          <p:spPr bwMode="auto">
            <a:xfrm rot="5400000">
              <a:off x="11369848" y="4194178"/>
              <a:ext cx="143559" cy="102819"/>
            </a:xfrm>
            <a:custGeom>
              <a:avLst/>
              <a:gdLst>
                <a:gd name="T0" fmla="*/ 31 w 44"/>
                <a:gd name="T1" fmla="*/ 1 h 34"/>
                <a:gd name="T2" fmla="*/ 42 w 44"/>
                <a:gd name="T3" fmla="*/ 19 h 34"/>
                <a:gd name="T4" fmla="*/ 31 w 44"/>
                <a:gd name="T5" fmla="*/ 1 h 34"/>
              </a:gdLst>
              <a:ahLst/>
              <a:cxnLst>
                <a:cxn ang="0">
                  <a:pos x="T0" y="T1"/>
                </a:cxn>
                <a:cxn ang="0">
                  <a:pos x="T2" y="T3"/>
                </a:cxn>
                <a:cxn ang="0">
                  <a:pos x="T4" y="T5"/>
                </a:cxn>
              </a:cxnLst>
              <a:rect l="0" t="0" r="r" b="b"/>
              <a:pathLst>
                <a:path w="44" h="34">
                  <a:moveTo>
                    <a:pt x="31" y="1"/>
                  </a:moveTo>
                  <a:cubicBezTo>
                    <a:pt x="39" y="0"/>
                    <a:pt x="44" y="12"/>
                    <a:pt x="42" y="19"/>
                  </a:cubicBezTo>
                  <a:cubicBezTo>
                    <a:pt x="25" y="34"/>
                    <a:pt x="0" y="8"/>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7" name="Freeform 12">
              <a:extLst>
                <a:ext uri="{FF2B5EF4-FFF2-40B4-BE49-F238E27FC236}">
                  <a16:creationId xmlns:a16="http://schemas.microsoft.com/office/drawing/2014/main" id="{7B01CD5E-570F-4CBF-9904-94F30D928C54}"/>
                </a:ext>
              </a:extLst>
            </p:cNvPr>
            <p:cNvSpPr>
              <a:spLocks/>
            </p:cNvSpPr>
            <p:nvPr/>
          </p:nvSpPr>
          <p:spPr bwMode="auto">
            <a:xfrm rot="5400000">
              <a:off x="11381624" y="3691697"/>
              <a:ext cx="134697" cy="81603"/>
            </a:xfrm>
            <a:custGeom>
              <a:avLst/>
              <a:gdLst>
                <a:gd name="T0" fmla="*/ 22 w 41"/>
                <a:gd name="T1" fmla="*/ 0 h 27"/>
                <a:gd name="T2" fmla="*/ 8 w 41"/>
                <a:gd name="T3" fmla="*/ 20 h 27"/>
                <a:gd name="T4" fmla="*/ 22 w 41"/>
                <a:gd name="T5" fmla="*/ 0 h 27"/>
              </a:gdLst>
              <a:ahLst/>
              <a:cxnLst>
                <a:cxn ang="0">
                  <a:pos x="T0" y="T1"/>
                </a:cxn>
                <a:cxn ang="0">
                  <a:pos x="T2" y="T3"/>
                </a:cxn>
                <a:cxn ang="0">
                  <a:pos x="T4" y="T5"/>
                </a:cxn>
              </a:cxnLst>
              <a:rect l="0" t="0" r="r" b="b"/>
              <a:pathLst>
                <a:path w="41" h="27">
                  <a:moveTo>
                    <a:pt x="22" y="0"/>
                  </a:moveTo>
                  <a:cubicBezTo>
                    <a:pt x="41" y="12"/>
                    <a:pt x="24" y="27"/>
                    <a:pt x="8" y="20"/>
                  </a:cubicBezTo>
                  <a:cubicBezTo>
                    <a:pt x="0" y="7"/>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8" name="Freeform 13">
              <a:extLst>
                <a:ext uri="{FF2B5EF4-FFF2-40B4-BE49-F238E27FC236}">
                  <a16:creationId xmlns:a16="http://schemas.microsoft.com/office/drawing/2014/main" id="{7EE6A672-2915-4B03-99A9-9364D5F1521E}"/>
                </a:ext>
              </a:extLst>
            </p:cNvPr>
            <p:cNvSpPr>
              <a:spLocks/>
            </p:cNvSpPr>
            <p:nvPr/>
          </p:nvSpPr>
          <p:spPr bwMode="auto">
            <a:xfrm rot="5400000">
              <a:off x="11417787" y="3075050"/>
              <a:ext cx="124951" cy="69362"/>
            </a:xfrm>
            <a:custGeom>
              <a:avLst/>
              <a:gdLst>
                <a:gd name="T0" fmla="*/ 26 w 38"/>
                <a:gd name="T1" fmla="*/ 0 h 23"/>
                <a:gd name="T2" fmla="*/ 25 w 38"/>
                <a:gd name="T3" fmla="*/ 23 h 23"/>
                <a:gd name="T4" fmla="*/ 26 w 38"/>
                <a:gd name="T5" fmla="*/ 0 h 23"/>
              </a:gdLst>
              <a:ahLst/>
              <a:cxnLst>
                <a:cxn ang="0">
                  <a:pos x="T0" y="T1"/>
                </a:cxn>
                <a:cxn ang="0">
                  <a:pos x="T2" y="T3"/>
                </a:cxn>
                <a:cxn ang="0">
                  <a:pos x="T4" y="T5"/>
                </a:cxn>
              </a:cxnLst>
              <a:rect l="0" t="0" r="r" b="b"/>
              <a:pathLst>
                <a:path w="38" h="23">
                  <a:moveTo>
                    <a:pt x="26" y="0"/>
                  </a:moveTo>
                  <a:cubicBezTo>
                    <a:pt x="38" y="0"/>
                    <a:pt x="37" y="20"/>
                    <a:pt x="25" y="23"/>
                  </a:cubicBezTo>
                  <a:cubicBezTo>
                    <a:pt x="0" y="23"/>
                    <a:pt x="5" y="1"/>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9" name="Freeform 14">
              <a:extLst>
                <a:ext uri="{FF2B5EF4-FFF2-40B4-BE49-F238E27FC236}">
                  <a16:creationId xmlns:a16="http://schemas.microsoft.com/office/drawing/2014/main" id="{2136B643-14E1-443A-BC1C-06ADAE65C30F}"/>
                </a:ext>
              </a:extLst>
            </p:cNvPr>
            <p:cNvSpPr>
              <a:spLocks/>
            </p:cNvSpPr>
            <p:nvPr/>
          </p:nvSpPr>
          <p:spPr bwMode="auto">
            <a:xfrm rot="5400000">
              <a:off x="11376729" y="3335597"/>
              <a:ext cx="134697" cy="84866"/>
            </a:xfrm>
            <a:custGeom>
              <a:avLst/>
              <a:gdLst>
                <a:gd name="T0" fmla="*/ 26 w 41"/>
                <a:gd name="T1" fmla="*/ 1 h 28"/>
                <a:gd name="T2" fmla="*/ 39 w 41"/>
                <a:gd name="T3" fmla="*/ 20 h 28"/>
                <a:gd name="T4" fmla="*/ 26 w 41"/>
                <a:gd name="T5" fmla="*/ 1 h 28"/>
              </a:gdLst>
              <a:ahLst/>
              <a:cxnLst>
                <a:cxn ang="0">
                  <a:pos x="T0" y="T1"/>
                </a:cxn>
                <a:cxn ang="0">
                  <a:pos x="T2" y="T3"/>
                </a:cxn>
                <a:cxn ang="0">
                  <a:pos x="T4" y="T5"/>
                </a:cxn>
              </a:cxnLst>
              <a:rect l="0" t="0" r="r" b="b"/>
              <a:pathLst>
                <a:path w="41" h="28">
                  <a:moveTo>
                    <a:pt x="26" y="1"/>
                  </a:moveTo>
                  <a:cubicBezTo>
                    <a:pt x="34" y="0"/>
                    <a:pt x="41" y="12"/>
                    <a:pt x="39" y="20"/>
                  </a:cubicBezTo>
                  <a:cubicBezTo>
                    <a:pt x="17" y="28"/>
                    <a:pt x="0" y="12"/>
                    <a:pt x="26"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0" name="Freeform 16">
              <a:extLst>
                <a:ext uri="{FF2B5EF4-FFF2-40B4-BE49-F238E27FC236}">
                  <a16:creationId xmlns:a16="http://schemas.microsoft.com/office/drawing/2014/main" id="{867FA393-4F37-4E1A-870B-F96775FAB7E8}"/>
                </a:ext>
              </a:extLst>
            </p:cNvPr>
            <p:cNvSpPr>
              <a:spLocks/>
            </p:cNvSpPr>
            <p:nvPr/>
          </p:nvSpPr>
          <p:spPr bwMode="auto">
            <a:xfrm rot="5400000">
              <a:off x="11360464" y="3934729"/>
              <a:ext cx="143559" cy="97107"/>
            </a:xfrm>
            <a:custGeom>
              <a:avLst/>
              <a:gdLst>
                <a:gd name="T0" fmla="*/ 31 w 44"/>
                <a:gd name="T1" fmla="*/ 1 h 32"/>
                <a:gd name="T2" fmla="*/ 43 w 44"/>
                <a:gd name="T3" fmla="*/ 15 h 32"/>
                <a:gd name="T4" fmla="*/ 31 w 44"/>
                <a:gd name="T5" fmla="*/ 1 h 32"/>
              </a:gdLst>
              <a:ahLst/>
              <a:cxnLst>
                <a:cxn ang="0">
                  <a:pos x="T0" y="T1"/>
                </a:cxn>
                <a:cxn ang="0">
                  <a:pos x="T2" y="T3"/>
                </a:cxn>
                <a:cxn ang="0">
                  <a:pos x="T4" y="T5"/>
                </a:cxn>
              </a:cxnLst>
              <a:rect l="0" t="0" r="r" b="b"/>
              <a:pathLst>
                <a:path w="44" h="32">
                  <a:moveTo>
                    <a:pt x="31" y="1"/>
                  </a:moveTo>
                  <a:cubicBezTo>
                    <a:pt x="40" y="0"/>
                    <a:pt x="44" y="8"/>
                    <a:pt x="43" y="15"/>
                  </a:cubicBezTo>
                  <a:cubicBezTo>
                    <a:pt x="29" y="32"/>
                    <a:pt x="0" y="6"/>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1" name="Freeform 17">
              <a:extLst>
                <a:ext uri="{FF2B5EF4-FFF2-40B4-BE49-F238E27FC236}">
                  <a16:creationId xmlns:a16="http://schemas.microsoft.com/office/drawing/2014/main" id="{E225A1BE-FAD2-4764-A7E4-A6DA07D0573B}"/>
                </a:ext>
              </a:extLst>
            </p:cNvPr>
            <p:cNvSpPr>
              <a:spLocks/>
            </p:cNvSpPr>
            <p:nvPr/>
          </p:nvSpPr>
          <p:spPr bwMode="auto">
            <a:xfrm rot="5400000">
              <a:off x="11395443" y="5347417"/>
              <a:ext cx="94821" cy="69362"/>
            </a:xfrm>
            <a:custGeom>
              <a:avLst/>
              <a:gdLst>
                <a:gd name="T0" fmla="*/ 13 w 29"/>
                <a:gd name="T1" fmla="*/ 0 h 23"/>
                <a:gd name="T2" fmla="*/ 13 w 29"/>
                <a:gd name="T3" fmla="*/ 23 h 23"/>
                <a:gd name="T4" fmla="*/ 13 w 29"/>
                <a:gd name="T5" fmla="*/ 0 h 23"/>
              </a:gdLst>
              <a:ahLst/>
              <a:cxnLst>
                <a:cxn ang="0">
                  <a:pos x="T0" y="T1"/>
                </a:cxn>
                <a:cxn ang="0">
                  <a:pos x="T2" y="T3"/>
                </a:cxn>
                <a:cxn ang="0">
                  <a:pos x="T4" y="T5"/>
                </a:cxn>
              </a:cxnLst>
              <a:rect l="0" t="0" r="r" b="b"/>
              <a:pathLst>
                <a:path w="29" h="23">
                  <a:moveTo>
                    <a:pt x="13" y="0"/>
                  </a:moveTo>
                  <a:cubicBezTo>
                    <a:pt x="27" y="0"/>
                    <a:pt x="29" y="22"/>
                    <a:pt x="13" y="23"/>
                  </a:cubicBezTo>
                  <a:cubicBezTo>
                    <a:pt x="2" y="22"/>
                    <a:pt x="0" y="2"/>
                    <a:pt x="1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2" name="Freeform 21">
              <a:extLst>
                <a:ext uri="{FF2B5EF4-FFF2-40B4-BE49-F238E27FC236}">
                  <a16:creationId xmlns:a16="http://schemas.microsoft.com/office/drawing/2014/main" id="{25D65388-C7E0-4C07-822A-03C5009C6D1E}"/>
                </a:ext>
              </a:extLst>
            </p:cNvPr>
            <p:cNvSpPr>
              <a:spLocks/>
            </p:cNvSpPr>
            <p:nvPr/>
          </p:nvSpPr>
          <p:spPr bwMode="auto">
            <a:xfrm rot="5400000">
              <a:off x="11343434" y="5658571"/>
              <a:ext cx="140901" cy="102819"/>
            </a:xfrm>
            <a:custGeom>
              <a:avLst/>
              <a:gdLst>
                <a:gd name="T0" fmla="*/ 24 w 43"/>
                <a:gd name="T1" fmla="*/ 0 h 34"/>
                <a:gd name="T2" fmla="*/ 14 w 43"/>
                <a:gd name="T3" fmla="*/ 23 h 34"/>
                <a:gd name="T4" fmla="*/ 24 w 43"/>
                <a:gd name="T5" fmla="*/ 0 h 34"/>
              </a:gdLst>
              <a:ahLst/>
              <a:cxnLst>
                <a:cxn ang="0">
                  <a:pos x="T0" y="T1"/>
                </a:cxn>
                <a:cxn ang="0">
                  <a:pos x="T2" y="T3"/>
                </a:cxn>
                <a:cxn ang="0">
                  <a:pos x="T4" y="T5"/>
                </a:cxn>
              </a:cxnLst>
              <a:rect l="0" t="0" r="r" b="b"/>
              <a:pathLst>
                <a:path w="43" h="34">
                  <a:moveTo>
                    <a:pt x="24" y="0"/>
                  </a:moveTo>
                  <a:cubicBezTo>
                    <a:pt x="43" y="3"/>
                    <a:pt x="28" y="34"/>
                    <a:pt x="14" y="23"/>
                  </a:cubicBezTo>
                  <a:cubicBezTo>
                    <a:pt x="0" y="28"/>
                    <a:pt x="4" y="5"/>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3" name="Freeform 25">
              <a:extLst>
                <a:ext uri="{FF2B5EF4-FFF2-40B4-BE49-F238E27FC236}">
                  <a16:creationId xmlns:a16="http://schemas.microsoft.com/office/drawing/2014/main" id="{E1D79822-C494-449C-B439-F437DAD4F218}"/>
                </a:ext>
              </a:extLst>
            </p:cNvPr>
            <p:cNvSpPr>
              <a:spLocks/>
            </p:cNvSpPr>
            <p:nvPr/>
          </p:nvSpPr>
          <p:spPr bwMode="auto">
            <a:xfrm rot="5400000">
              <a:off x="11324095" y="6423833"/>
              <a:ext cx="134697" cy="93843"/>
            </a:xfrm>
            <a:custGeom>
              <a:avLst/>
              <a:gdLst>
                <a:gd name="T0" fmla="*/ 23 w 41"/>
                <a:gd name="T1" fmla="*/ 0 h 31"/>
                <a:gd name="T2" fmla="*/ 17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1"/>
                    <a:pt x="41" y="31"/>
                    <a:pt x="17" y="25"/>
                  </a:cubicBezTo>
                  <a:cubicBezTo>
                    <a:pt x="0" y="7"/>
                    <a:pt x="17" y="4"/>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4" name="Freeform 29">
              <a:extLst>
                <a:ext uri="{FF2B5EF4-FFF2-40B4-BE49-F238E27FC236}">
                  <a16:creationId xmlns:a16="http://schemas.microsoft.com/office/drawing/2014/main" id="{CDB324E5-E8D9-40E3-BAB4-1F87E67E4F46}"/>
                </a:ext>
              </a:extLst>
            </p:cNvPr>
            <p:cNvSpPr>
              <a:spLocks/>
            </p:cNvSpPr>
            <p:nvPr/>
          </p:nvSpPr>
          <p:spPr bwMode="auto">
            <a:xfrm rot="5400000">
              <a:off x="11324317" y="5897278"/>
              <a:ext cx="118747" cy="120771"/>
            </a:xfrm>
            <a:custGeom>
              <a:avLst/>
              <a:gdLst>
                <a:gd name="T0" fmla="*/ 16 w 36"/>
                <a:gd name="T1" fmla="*/ 4 h 40"/>
                <a:gd name="T2" fmla="*/ 34 w 36"/>
                <a:gd name="T3" fmla="*/ 15 h 40"/>
                <a:gd name="T4" fmla="*/ 16 w 36"/>
                <a:gd name="T5" fmla="*/ 4 h 40"/>
              </a:gdLst>
              <a:ahLst/>
              <a:cxnLst>
                <a:cxn ang="0">
                  <a:pos x="T0" y="T1"/>
                </a:cxn>
                <a:cxn ang="0">
                  <a:pos x="T2" y="T3"/>
                </a:cxn>
                <a:cxn ang="0">
                  <a:pos x="T4" y="T5"/>
                </a:cxn>
              </a:cxnLst>
              <a:rect l="0" t="0" r="r" b="b"/>
              <a:pathLst>
                <a:path w="36" h="40">
                  <a:moveTo>
                    <a:pt x="16" y="4"/>
                  </a:moveTo>
                  <a:cubicBezTo>
                    <a:pt x="36" y="5"/>
                    <a:pt x="33" y="0"/>
                    <a:pt x="34"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5" name="Freeform 31">
              <a:extLst>
                <a:ext uri="{FF2B5EF4-FFF2-40B4-BE49-F238E27FC236}">
                  <a16:creationId xmlns:a16="http://schemas.microsoft.com/office/drawing/2014/main" id="{15404AB3-12EB-462E-85A2-AF4A7E91D729}"/>
                </a:ext>
              </a:extLst>
            </p:cNvPr>
            <p:cNvSpPr>
              <a:spLocks/>
            </p:cNvSpPr>
            <p:nvPr/>
          </p:nvSpPr>
          <p:spPr bwMode="auto">
            <a:xfrm rot="5400000">
              <a:off x="11356013" y="6183127"/>
              <a:ext cx="131153" cy="72626"/>
            </a:xfrm>
            <a:custGeom>
              <a:avLst/>
              <a:gdLst>
                <a:gd name="T0" fmla="*/ 24 w 40"/>
                <a:gd name="T1" fmla="*/ 0 h 24"/>
                <a:gd name="T2" fmla="*/ 25 w 40"/>
                <a:gd name="T3" fmla="*/ 24 h 24"/>
                <a:gd name="T4" fmla="*/ 24 w 40"/>
                <a:gd name="T5" fmla="*/ 0 h 24"/>
              </a:gdLst>
              <a:ahLst/>
              <a:cxnLst>
                <a:cxn ang="0">
                  <a:pos x="T0" y="T1"/>
                </a:cxn>
                <a:cxn ang="0">
                  <a:pos x="T2" y="T3"/>
                </a:cxn>
                <a:cxn ang="0">
                  <a:pos x="T4" y="T5"/>
                </a:cxn>
              </a:cxnLst>
              <a:rect l="0" t="0" r="r" b="b"/>
              <a:pathLst>
                <a:path w="40" h="24">
                  <a:moveTo>
                    <a:pt x="24" y="0"/>
                  </a:moveTo>
                  <a:cubicBezTo>
                    <a:pt x="40" y="0"/>
                    <a:pt x="38" y="20"/>
                    <a:pt x="25" y="24"/>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6" name="Freeform 32">
              <a:extLst>
                <a:ext uri="{FF2B5EF4-FFF2-40B4-BE49-F238E27FC236}">
                  <a16:creationId xmlns:a16="http://schemas.microsoft.com/office/drawing/2014/main" id="{228021CB-53B3-4BCC-A14C-0B6951FC971F}"/>
                </a:ext>
              </a:extLst>
            </p:cNvPr>
            <p:cNvSpPr>
              <a:spLocks/>
            </p:cNvSpPr>
            <p:nvPr/>
          </p:nvSpPr>
          <p:spPr bwMode="auto">
            <a:xfrm rot="5400000">
              <a:off x="11104198" y="3296179"/>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7" name="Freeform 33">
              <a:extLst>
                <a:ext uri="{FF2B5EF4-FFF2-40B4-BE49-F238E27FC236}">
                  <a16:creationId xmlns:a16="http://schemas.microsoft.com/office/drawing/2014/main" id="{B353D0BC-00A6-4EA4-9311-9FCB88CC2021}"/>
                </a:ext>
              </a:extLst>
            </p:cNvPr>
            <p:cNvSpPr>
              <a:spLocks/>
            </p:cNvSpPr>
            <p:nvPr/>
          </p:nvSpPr>
          <p:spPr bwMode="auto">
            <a:xfrm rot="5400000">
              <a:off x="11134111" y="4387490"/>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8" name="Freeform 34">
              <a:extLst>
                <a:ext uri="{FF2B5EF4-FFF2-40B4-BE49-F238E27FC236}">
                  <a16:creationId xmlns:a16="http://schemas.microsoft.com/office/drawing/2014/main" id="{0E001FD3-6EDD-47A3-9916-826E1595DAB3}"/>
                </a:ext>
              </a:extLst>
            </p:cNvPr>
            <p:cNvSpPr>
              <a:spLocks/>
            </p:cNvSpPr>
            <p:nvPr/>
          </p:nvSpPr>
          <p:spPr bwMode="auto">
            <a:xfrm rot="5400000">
              <a:off x="11138041" y="5384813"/>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9" name="Freeform 35">
              <a:extLst>
                <a:ext uri="{FF2B5EF4-FFF2-40B4-BE49-F238E27FC236}">
                  <a16:creationId xmlns:a16="http://schemas.microsoft.com/office/drawing/2014/main" id="{FE214D5B-D151-4E09-A01E-BEAAF9C679ED}"/>
                </a:ext>
              </a:extLst>
            </p:cNvPr>
            <p:cNvSpPr>
              <a:spLocks/>
            </p:cNvSpPr>
            <p:nvPr/>
          </p:nvSpPr>
          <p:spPr bwMode="auto">
            <a:xfrm rot="5400000">
              <a:off x="11133693" y="4595717"/>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0" name="Freeform 36">
              <a:extLst>
                <a:ext uri="{FF2B5EF4-FFF2-40B4-BE49-F238E27FC236}">
                  <a16:creationId xmlns:a16="http://schemas.microsoft.com/office/drawing/2014/main" id="{3024EF13-0A45-49DD-B0F4-FA3A5169EFFE}"/>
                </a:ext>
              </a:extLst>
            </p:cNvPr>
            <p:cNvSpPr>
              <a:spLocks/>
            </p:cNvSpPr>
            <p:nvPr/>
          </p:nvSpPr>
          <p:spPr bwMode="auto">
            <a:xfrm rot="5400000">
              <a:off x="11105830" y="6046702"/>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1" name="Freeform 37">
              <a:extLst>
                <a:ext uri="{FF2B5EF4-FFF2-40B4-BE49-F238E27FC236}">
                  <a16:creationId xmlns:a16="http://schemas.microsoft.com/office/drawing/2014/main" id="{95E0BDAE-48A7-4752-A150-74DA4BAE5E4B}"/>
                </a:ext>
              </a:extLst>
            </p:cNvPr>
            <p:cNvSpPr>
              <a:spLocks/>
            </p:cNvSpPr>
            <p:nvPr/>
          </p:nvSpPr>
          <p:spPr bwMode="auto">
            <a:xfrm rot="5400000">
              <a:off x="11117596" y="3060239"/>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2" name="Freeform 38">
              <a:extLst>
                <a:ext uri="{FF2B5EF4-FFF2-40B4-BE49-F238E27FC236}">
                  <a16:creationId xmlns:a16="http://schemas.microsoft.com/office/drawing/2014/main" id="{DE128EDB-3179-4F47-8B37-BEDE3B82FFC7}"/>
                </a:ext>
              </a:extLst>
            </p:cNvPr>
            <p:cNvSpPr>
              <a:spLocks/>
            </p:cNvSpPr>
            <p:nvPr/>
          </p:nvSpPr>
          <p:spPr bwMode="auto">
            <a:xfrm rot="5400000">
              <a:off x="11125265" y="4900335"/>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3" name="Freeform 39">
              <a:extLst>
                <a:ext uri="{FF2B5EF4-FFF2-40B4-BE49-F238E27FC236}">
                  <a16:creationId xmlns:a16="http://schemas.microsoft.com/office/drawing/2014/main" id="{E09CDD49-7B7B-42C0-A09E-6CFB3CDFF6A1}"/>
                </a:ext>
              </a:extLst>
            </p:cNvPr>
            <p:cNvSpPr>
              <a:spLocks/>
            </p:cNvSpPr>
            <p:nvPr/>
          </p:nvSpPr>
          <p:spPr bwMode="auto">
            <a:xfrm rot="5400000">
              <a:off x="11117373" y="5141456"/>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4" name="Freeform 40">
              <a:extLst>
                <a:ext uri="{FF2B5EF4-FFF2-40B4-BE49-F238E27FC236}">
                  <a16:creationId xmlns:a16="http://schemas.microsoft.com/office/drawing/2014/main" id="{93C5D839-4CD5-4165-9091-7D9B92CDC1D2}"/>
                </a:ext>
              </a:extLst>
            </p:cNvPr>
            <p:cNvSpPr>
              <a:spLocks/>
            </p:cNvSpPr>
            <p:nvPr/>
          </p:nvSpPr>
          <p:spPr bwMode="auto">
            <a:xfrm rot="5400000">
              <a:off x="11112337" y="2598157"/>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5" name="Freeform 41">
              <a:extLst>
                <a:ext uri="{FF2B5EF4-FFF2-40B4-BE49-F238E27FC236}">
                  <a16:creationId xmlns:a16="http://schemas.microsoft.com/office/drawing/2014/main" id="{3C7F638A-BB6D-4B24-A7F9-03BF8087459B}"/>
                </a:ext>
              </a:extLst>
            </p:cNvPr>
            <p:cNvSpPr>
              <a:spLocks/>
            </p:cNvSpPr>
            <p:nvPr/>
          </p:nvSpPr>
          <p:spPr bwMode="auto">
            <a:xfrm rot="5400000">
              <a:off x="11105830" y="6278710"/>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6" name="Freeform 42">
              <a:extLst>
                <a:ext uri="{FF2B5EF4-FFF2-40B4-BE49-F238E27FC236}">
                  <a16:creationId xmlns:a16="http://schemas.microsoft.com/office/drawing/2014/main" id="{5B59DB64-329B-45EA-8A67-4213A886B5B2}"/>
                </a:ext>
              </a:extLst>
            </p:cNvPr>
            <p:cNvSpPr>
              <a:spLocks/>
            </p:cNvSpPr>
            <p:nvPr/>
          </p:nvSpPr>
          <p:spPr bwMode="auto">
            <a:xfrm rot="5400000">
              <a:off x="11093998" y="5596726"/>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7" name="Freeform 44">
              <a:extLst>
                <a:ext uri="{FF2B5EF4-FFF2-40B4-BE49-F238E27FC236}">
                  <a16:creationId xmlns:a16="http://schemas.microsoft.com/office/drawing/2014/main" id="{D8DAB003-6484-4D1D-85AE-93FA09BC5EF5}"/>
                </a:ext>
              </a:extLst>
            </p:cNvPr>
            <p:cNvSpPr>
              <a:spLocks/>
            </p:cNvSpPr>
            <p:nvPr/>
          </p:nvSpPr>
          <p:spPr bwMode="auto">
            <a:xfrm rot="5400000">
              <a:off x="11097788" y="4080854"/>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8" name="Freeform 45">
              <a:extLst>
                <a:ext uri="{FF2B5EF4-FFF2-40B4-BE49-F238E27FC236}">
                  <a16:creationId xmlns:a16="http://schemas.microsoft.com/office/drawing/2014/main" id="{D49280A1-ACA8-4CD6-9012-AF12660F07E4}"/>
                </a:ext>
              </a:extLst>
            </p:cNvPr>
            <p:cNvSpPr>
              <a:spLocks/>
            </p:cNvSpPr>
            <p:nvPr/>
          </p:nvSpPr>
          <p:spPr bwMode="auto">
            <a:xfrm rot="5400000">
              <a:off x="11075637" y="5836680"/>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9" name="Freeform 46">
              <a:extLst>
                <a:ext uri="{FF2B5EF4-FFF2-40B4-BE49-F238E27FC236}">
                  <a16:creationId xmlns:a16="http://schemas.microsoft.com/office/drawing/2014/main" id="{C03EAE8C-6089-40E5-9361-2E266A1EEBA3}"/>
                </a:ext>
              </a:extLst>
            </p:cNvPr>
            <p:cNvSpPr>
              <a:spLocks/>
            </p:cNvSpPr>
            <p:nvPr/>
          </p:nvSpPr>
          <p:spPr bwMode="auto">
            <a:xfrm rot="5400000">
              <a:off x="11124696" y="2830776"/>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0" name="Freeform 47">
              <a:extLst>
                <a:ext uri="{FF2B5EF4-FFF2-40B4-BE49-F238E27FC236}">
                  <a16:creationId xmlns:a16="http://schemas.microsoft.com/office/drawing/2014/main" id="{02E3A077-F087-4E14-A13E-4E9D4369B1F6}"/>
                </a:ext>
              </a:extLst>
            </p:cNvPr>
            <p:cNvSpPr>
              <a:spLocks/>
            </p:cNvSpPr>
            <p:nvPr/>
          </p:nvSpPr>
          <p:spPr bwMode="auto">
            <a:xfrm rot="5400000">
              <a:off x="11082841" y="3849727"/>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1" name="Freeform 48">
              <a:extLst>
                <a:ext uri="{FF2B5EF4-FFF2-40B4-BE49-F238E27FC236}">
                  <a16:creationId xmlns:a16="http://schemas.microsoft.com/office/drawing/2014/main" id="{7CE4FAAA-45E7-4C86-B59A-F284B79EFD23}"/>
                </a:ext>
              </a:extLst>
            </p:cNvPr>
            <p:cNvSpPr>
              <a:spLocks/>
            </p:cNvSpPr>
            <p:nvPr/>
          </p:nvSpPr>
          <p:spPr bwMode="auto">
            <a:xfrm rot="5400000">
              <a:off x="11078098" y="3616257"/>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2" name="Freeform 49">
              <a:extLst>
                <a:ext uri="{FF2B5EF4-FFF2-40B4-BE49-F238E27FC236}">
                  <a16:creationId xmlns:a16="http://schemas.microsoft.com/office/drawing/2014/main" id="{E2689B62-CCA1-4EE5-B622-FBA516868916}"/>
                </a:ext>
              </a:extLst>
            </p:cNvPr>
            <p:cNvSpPr>
              <a:spLocks/>
            </p:cNvSpPr>
            <p:nvPr/>
          </p:nvSpPr>
          <p:spPr bwMode="auto">
            <a:xfrm rot="5400000">
              <a:off x="11076712" y="6507925"/>
              <a:ext cx="127608" cy="81603"/>
            </a:xfrm>
            <a:custGeom>
              <a:avLst/>
              <a:gdLst>
                <a:gd name="T0" fmla="*/ 21 w 39"/>
                <a:gd name="T1" fmla="*/ 2 h 27"/>
                <a:gd name="T2" fmla="*/ 26 w 39"/>
                <a:gd name="T3" fmla="*/ 24 h 27"/>
                <a:gd name="T4" fmla="*/ 21 w 39"/>
                <a:gd name="T5" fmla="*/ 2 h 27"/>
              </a:gdLst>
              <a:ahLst/>
              <a:cxnLst>
                <a:cxn ang="0">
                  <a:pos x="T0" y="T1"/>
                </a:cxn>
                <a:cxn ang="0">
                  <a:pos x="T2" y="T3"/>
                </a:cxn>
                <a:cxn ang="0">
                  <a:pos x="T4" y="T5"/>
                </a:cxn>
              </a:cxnLst>
              <a:rect l="0" t="0" r="r" b="b"/>
              <a:pathLst>
                <a:path w="39" h="27">
                  <a:moveTo>
                    <a:pt x="21" y="2"/>
                  </a:moveTo>
                  <a:cubicBezTo>
                    <a:pt x="36" y="0"/>
                    <a:pt x="39" y="17"/>
                    <a:pt x="26" y="24"/>
                  </a:cubicBezTo>
                  <a:cubicBezTo>
                    <a:pt x="8" y="27"/>
                    <a:pt x="0" y="9"/>
                    <a:pt x="21"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3" name="Freeform 8">
              <a:extLst>
                <a:ext uri="{FF2B5EF4-FFF2-40B4-BE49-F238E27FC236}">
                  <a16:creationId xmlns:a16="http://schemas.microsoft.com/office/drawing/2014/main" id="{113638EE-3BCF-4315-A329-3C6766A3890B}"/>
                </a:ext>
              </a:extLst>
            </p:cNvPr>
            <p:cNvSpPr>
              <a:spLocks/>
            </p:cNvSpPr>
            <p:nvPr/>
          </p:nvSpPr>
          <p:spPr bwMode="auto">
            <a:xfrm rot="5400000">
              <a:off x="11141853" y="34906"/>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4" name="Freeform 106">
              <a:extLst>
                <a:ext uri="{FF2B5EF4-FFF2-40B4-BE49-F238E27FC236}">
                  <a16:creationId xmlns:a16="http://schemas.microsoft.com/office/drawing/2014/main" id="{4FB36B8F-335B-40F2-83BB-C2B2689DC2E9}"/>
                </a:ext>
              </a:extLst>
            </p:cNvPr>
            <p:cNvSpPr>
              <a:spLocks/>
            </p:cNvSpPr>
            <p:nvPr/>
          </p:nvSpPr>
          <p:spPr bwMode="auto">
            <a:xfrm rot="5400000">
              <a:off x="11301184" y="6639670"/>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grpSp>
      <p:sp>
        <p:nvSpPr>
          <p:cNvPr id="2" name="Title Placeholder 1">
            <a:extLst>
              <a:ext uri="{FF2B5EF4-FFF2-40B4-BE49-F238E27FC236}">
                <a16:creationId xmlns:a16="http://schemas.microsoft.com/office/drawing/2014/main" id="{7A05E913-A9D9-4639-B104-1F07A4AF6A56}"/>
              </a:ext>
            </a:extLst>
          </p:cNvPr>
          <p:cNvSpPr>
            <a:spLocks noGrp="1"/>
          </p:cNvSpPr>
          <p:nvPr>
            <p:ph type="title"/>
          </p:nvPr>
        </p:nvSpPr>
        <p:spPr>
          <a:xfrm>
            <a:off x="1069848" y="502920"/>
            <a:ext cx="9634011"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9940CEB-B6D7-46E6-9843-51534214017A}"/>
              </a:ext>
            </a:extLst>
          </p:cNvPr>
          <p:cNvSpPr>
            <a:spLocks noGrp="1"/>
          </p:cNvSpPr>
          <p:nvPr>
            <p:ph type="body" idx="1"/>
          </p:nvPr>
        </p:nvSpPr>
        <p:spPr>
          <a:xfrm>
            <a:off x="1069848" y="1874520"/>
            <a:ext cx="9634011"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BAC8B5-8DFB-4920-8580-54824C831A94}"/>
              </a:ext>
            </a:extLst>
          </p:cNvPr>
          <p:cNvSpPr>
            <a:spLocks noGrp="1"/>
          </p:cNvSpPr>
          <p:nvPr>
            <p:ph type="dt" sz="half" idx="2"/>
          </p:nvPr>
        </p:nvSpPr>
        <p:spPr>
          <a:xfrm>
            <a:off x="173736" y="6382512"/>
            <a:ext cx="2845901" cy="365125"/>
          </a:xfrm>
          <a:prstGeom prst="rect">
            <a:avLst/>
          </a:prstGeom>
        </p:spPr>
        <p:txBody>
          <a:bodyPr vert="horz" lIns="91440" tIns="45720" rIns="91440" bIns="45720" rtlCol="0" anchor="ctr"/>
          <a:lstStyle>
            <a:lvl1pPr algn="l">
              <a:defRPr sz="1050">
                <a:solidFill>
                  <a:schemeClr val="tx2"/>
                </a:solidFill>
              </a:defRPr>
            </a:lvl1pPr>
          </a:lstStyle>
          <a:p>
            <a:fld id="{B5898F52-2787-4BA2-BBBC-9395E9F86D50}" type="datetimeFigureOut">
              <a:rPr lang="en-US" smtClean="0"/>
              <a:pPr/>
              <a:t>10/20/2025</a:t>
            </a:fld>
            <a:endParaRPr lang="en-US"/>
          </a:p>
        </p:txBody>
      </p:sp>
      <p:sp>
        <p:nvSpPr>
          <p:cNvPr id="5" name="Footer Placeholder 4">
            <a:extLst>
              <a:ext uri="{FF2B5EF4-FFF2-40B4-BE49-F238E27FC236}">
                <a16:creationId xmlns:a16="http://schemas.microsoft.com/office/drawing/2014/main" id="{3A9E2D5D-B616-4048-9CB8-4D316BBDB1FB}"/>
              </a:ext>
            </a:extLst>
          </p:cNvPr>
          <p:cNvSpPr>
            <a:spLocks noGrp="1"/>
          </p:cNvSpPr>
          <p:nvPr>
            <p:ph type="ftr" sz="quarter" idx="3"/>
          </p:nvPr>
        </p:nvSpPr>
        <p:spPr>
          <a:xfrm rot="5400000">
            <a:off x="-1754871" y="2093199"/>
            <a:ext cx="4157472" cy="416082"/>
          </a:xfrm>
          <a:prstGeom prst="rect">
            <a:avLst/>
          </a:prstGeom>
        </p:spPr>
        <p:txBody>
          <a:bodyPr vert="horz" lIns="91440" tIns="45720" rIns="91440" bIns="45720" rtlCol="0" anchor="ctr"/>
          <a:lstStyle>
            <a:lvl1pPr algn="l">
              <a:defRPr sz="1050">
                <a:solidFill>
                  <a:schemeClr val="tx2"/>
                </a:solidFill>
              </a:defRPr>
            </a:lvl1pPr>
          </a:lstStyle>
          <a:p>
            <a:endParaRPr lang="en-US"/>
          </a:p>
        </p:txBody>
      </p:sp>
      <p:sp>
        <p:nvSpPr>
          <p:cNvPr id="6" name="Slide Number Placeholder 5">
            <a:extLst>
              <a:ext uri="{FF2B5EF4-FFF2-40B4-BE49-F238E27FC236}">
                <a16:creationId xmlns:a16="http://schemas.microsoft.com/office/drawing/2014/main" id="{63F322F0-8F3D-4AC5-9873-24666D0E0D34}"/>
              </a:ext>
            </a:extLst>
          </p:cNvPr>
          <p:cNvSpPr>
            <a:spLocks noGrp="1"/>
          </p:cNvSpPr>
          <p:nvPr>
            <p:ph type="sldNum" sz="quarter" idx="4"/>
          </p:nvPr>
        </p:nvSpPr>
        <p:spPr>
          <a:xfrm>
            <a:off x="11457919" y="6382512"/>
            <a:ext cx="500997" cy="365125"/>
          </a:xfrm>
          <a:prstGeom prst="rect">
            <a:avLst/>
          </a:prstGeom>
        </p:spPr>
        <p:txBody>
          <a:bodyPr vert="horz" lIns="91440" tIns="45720" rIns="91440" bIns="45720" rtlCol="0" anchor="ctr"/>
          <a:lstStyle>
            <a:lvl1pPr algn="r">
              <a:defRPr sz="1050">
                <a:solidFill>
                  <a:schemeClr val="tx2"/>
                </a:solidFill>
              </a:defRPr>
            </a:lvl1pPr>
          </a:lstStyle>
          <a:p>
            <a:fld id="{4C8B8A27-DF03-4546-BA93-21C967D57E5C}" type="slidenum">
              <a:rPr lang="en-US" smtClean="0"/>
              <a:pPr/>
              <a:t>‹#›</a:t>
            </a:fld>
            <a:endParaRPr lang="en-US"/>
          </a:p>
        </p:txBody>
      </p:sp>
    </p:spTree>
    <p:extLst>
      <p:ext uri="{BB962C8B-B14F-4D97-AF65-F5344CB8AC3E}">
        <p14:creationId xmlns:p14="http://schemas.microsoft.com/office/powerpoint/2010/main" val="261117912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37" r:id="rId4"/>
    <p:sldLayoutId id="2147483738" r:id="rId5"/>
    <p:sldLayoutId id="2147483743" r:id="rId6"/>
    <p:sldLayoutId id="2147483739" r:id="rId7"/>
    <p:sldLayoutId id="2147483740" r:id="rId8"/>
    <p:sldLayoutId id="2147483741" r:id="rId9"/>
    <p:sldLayoutId id="2147483742" r:id="rId10"/>
    <p:sldLayoutId id="2147483744" r:id="rId11"/>
  </p:sldLayoutIdLst>
  <p:txStyles>
    <p:titleStyle>
      <a:lvl1pPr algn="l" defTabSz="914400"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50000"/>
        </a:lnSpc>
        <a:spcBef>
          <a:spcPts val="1000"/>
        </a:spcBef>
        <a:buClr>
          <a:schemeClr val="bg2">
            <a:lumMod val="75000"/>
          </a:schemeClr>
        </a:buClr>
        <a:buFont typeface="Arial" panose="020B0604020202020204" pitchFamily="34" charset="0"/>
        <a:buChar char="•"/>
        <a:defRPr sz="2000" kern="1200">
          <a:solidFill>
            <a:schemeClr val="tx2"/>
          </a:solidFill>
          <a:latin typeface="+mn-lt"/>
          <a:ea typeface="+mn-ea"/>
          <a:cs typeface="+mn-cs"/>
        </a:defRPr>
      </a:lvl1pPr>
      <a:lvl2pPr marL="228600" indent="0" algn="l" defTabSz="914400" rtl="0" eaLnBrk="1" latinLnBrk="0" hangingPunct="1">
        <a:lnSpc>
          <a:spcPct val="150000"/>
        </a:lnSpc>
        <a:spcBef>
          <a:spcPts val="500"/>
        </a:spcBef>
        <a:buClr>
          <a:schemeClr val="bg2">
            <a:lumMod val="75000"/>
          </a:schemeClr>
        </a:buClr>
        <a:buFontTx/>
        <a:buNone/>
        <a:defRPr sz="1800" kern="1200">
          <a:solidFill>
            <a:schemeClr val="tx2"/>
          </a:solidFill>
          <a:latin typeface="+mn-lt"/>
          <a:ea typeface="+mn-ea"/>
          <a:cs typeface="+mn-cs"/>
        </a:defRPr>
      </a:lvl2pPr>
      <a:lvl3pPr marL="54864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600" b="1" kern="1200">
          <a:solidFill>
            <a:schemeClr val="tx2"/>
          </a:solidFill>
          <a:latin typeface="+mn-lt"/>
          <a:ea typeface="+mn-ea"/>
          <a:cs typeface="+mn-cs"/>
        </a:defRPr>
      </a:lvl3pPr>
      <a:lvl4pPr marL="548640" indent="0" algn="l" defTabSz="914400" rtl="0" eaLnBrk="1" latinLnBrk="0" hangingPunct="1">
        <a:lnSpc>
          <a:spcPct val="150000"/>
        </a:lnSpc>
        <a:spcBef>
          <a:spcPts val="500"/>
        </a:spcBef>
        <a:buClr>
          <a:schemeClr val="bg2">
            <a:lumMod val="75000"/>
          </a:schemeClr>
        </a:buClr>
        <a:buFontTx/>
        <a:buNone/>
        <a:defRPr sz="1400" kern="1200">
          <a:solidFill>
            <a:schemeClr val="tx2"/>
          </a:solidFill>
          <a:latin typeface="+mn-lt"/>
          <a:ea typeface="+mn-ea"/>
          <a:cs typeface="+mn-cs"/>
        </a:defRPr>
      </a:lvl4pPr>
      <a:lvl5pPr marL="83439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urn.fi/URN:ISBN:978-952-61-4784-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peda.net/id/b3503b76a9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3" name="Rectangle 8">
            <a:extLst>
              <a:ext uri="{FF2B5EF4-FFF2-40B4-BE49-F238E27FC236}">
                <a16:creationId xmlns:a16="http://schemas.microsoft.com/office/drawing/2014/main" id="{945D478C-A9A5-4832-89D8-703607711B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68"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0">
            <a:extLst>
              <a:ext uri="{FF2B5EF4-FFF2-40B4-BE49-F238E27FC236}">
                <a16:creationId xmlns:a16="http://schemas.microsoft.com/office/drawing/2014/main" id="{6070DF15-E754-42BB-9A78-F070643B1F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980" y="4519947"/>
            <a:ext cx="12208582" cy="233565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p:cNvSpPr>
            <a:spLocks noGrp="1"/>
          </p:cNvSpPr>
          <p:nvPr>
            <p:ph type="ctrTitle"/>
          </p:nvPr>
        </p:nvSpPr>
        <p:spPr>
          <a:xfrm>
            <a:off x="2069331" y="4501860"/>
            <a:ext cx="8031961" cy="882398"/>
          </a:xfrm>
        </p:spPr>
        <p:txBody>
          <a:bodyPr>
            <a:normAutofit/>
          </a:bodyPr>
          <a:lstStyle/>
          <a:p>
            <a:r>
              <a:rPr lang="fi-FI" sz="4100" b="1">
                <a:latin typeface="Grandview Display"/>
              </a:rPr>
              <a:t>KTKP010 Learning and guidance</a:t>
            </a:r>
            <a:endParaRPr lang="fi-FI" sz="4100"/>
          </a:p>
        </p:txBody>
      </p:sp>
      <p:sp>
        <p:nvSpPr>
          <p:cNvPr id="3" name="Alaotsikko 2"/>
          <p:cNvSpPr>
            <a:spLocks noGrp="1"/>
          </p:cNvSpPr>
          <p:nvPr>
            <p:ph type="subTitle" idx="1"/>
          </p:nvPr>
        </p:nvSpPr>
        <p:spPr>
          <a:xfrm>
            <a:off x="2658687" y="5437844"/>
            <a:ext cx="6396471" cy="509627"/>
          </a:xfrm>
        </p:spPr>
        <p:txBody>
          <a:bodyPr vert="horz" lIns="91440" tIns="45720" rIns="91440" bIns="45720" rtlCol="0" anchor="t">
            <a:noAutofit/>
          </a:bodyPr>
          <a:lstStyle/>
          <a:p>
            <a:pPr>
              <a:lnSpc>
                <a:spcPct val="140000"/>
              </a:lnSpc>
            </a:pPr>
            <a:r>
              <a:rPr lang="fi-FI" sz="1800" b="1" dirty="0" err="1">
                <a:latin typeface="Grandview Display"/>
              </a:rPr>
              <a:t>oct</a:t>
            </a:r>
            <a:r>
              <a:rPr lang="fi-FI" sz="1800" b="1" cap="all" dirty="0">
                <a:latin typeface="Grandview Display"/>
              </a:rPr>
              <a:t> 20, 2025</a:t>
            </a:r>
            <a:endParaRPr lang="en-US" sz="1800" dirty="0">
              <a:latin typeface="Grandview Display"/>
            </a:endParaRPr>
          </a:p>
          <a:p>
            <a:pPr>
              <a:lnSpc>
                <a:spcPct val="140000"/>
              </a:lnSpc>
            </a:pPr>
            <a:r>
              <a:rPr lang="fi-FI" sz="1800" b="1" cap="all" dirty="0">
                <a:latin typeface="Grandview Display"/>
              </a:rPr>
              <a:t>Nita Kuutila </a:t>
            </a:r>
            <a:r>
              <a:rPr lang="fi-FI" sz="1800" b="1" dirty="0">
                <a:latin typeface="Grandview Display"/>
              </a:rPr>
              <a:t>&amp; Josephine Moate </a:t>
            </a:r>
            <a:endParaRPr lang="fi-FI" sz="1800" dirty="0"/>
          </a:p>
        </p:txBody>
      </p:sp>
      <p:pic>
        <p:nvPicPr>
          <p:cNvPr id="115" name="Picture 3">
            <a:extLst>
              <a:ext uri="{FF2B5EF4-FFF2-40B4-BE49-F238E27FC236}">
                <a16:creationId xmlns:a16="http://schemas.microsoft.com/office/drawing/2014/main" id="{1EA534D3-4DB1-FA65-9B61-8D827BF6AC27}"/>
              </a:ext>
            </a:extLst>
          </p:cNvPr>
          <p:cNvPicPr>
            <a:picLocks noChangeAspect="1"/>
          </p:cNvPicPr>
          <p:nvPr/>
        </p:nvPicPr>
        <p:blipFill>
          <a:blip r:embed="rId2"/>
          <a:srcRect t="25645" r="-7" b="37385"/>
          <a:stretch>
            <a:fillRect/>
          </a:stretch>
        </p:blipFill>
        <p:spPr>
          <a:xfrm>
            <a:off x="-15059" y="1"/>
            <a:ext cx="12200741" cy="4510316"/>
          </a:xfrm>
          <a:prstGeom prst="rect">
            <a:avLst/>
          </a:prstGeom>
        </p:spPr>
      </p:pic>
      <p:grpSp>
        <p:nvGrpSpPr>
          <p:cNvPr id="116" name="Group 12">
            <a:extLst>
              <a:ext uri="{FF2B5EF4-FFF2-40B4-BE49-F238E27FC236}">
                <a16:creationId xmlns:a16="http://schemas.microsoft.com/office/drawing/2014/main" id="{67A83510-2790-4866-911D-2E1588DF5FC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9432" y="4252353"/>
            <a:ext cx="12157773" cy="494218"/>
            <a:chOff x="18956" y="5952517"/>
            <a:chExt cx="12157773" cy="494218"/>
          </a:xfrm>
          <a:solidFill>
            <a:schemeClr val="bg1"/>
          </a:solidFill>
        </p:grpSpPr>
        <p:sp>
          <p:nvSpPr>
            <p:cNvPr id="14" name="Freeform 10">
              <a:extLst>
                <a:ext uri="{FF2B5EF4-FFF2-40B4-BE49-F238E27FC236}">
                  <a16:creationId xmlns:a16="http://schemas.microsoft.com/office/drawing/2014/main" id="{DAB74ACE-7603-4829-88FE-C3C2B05EBDA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6637219" y="6356157"/>
              <a:ext cx="138242" cy="88130"/>
            </a:xfrm>
            <a:custGeom>
              <a:avLst/>
              <a:gdLst>
                <a:gd name="T0" fmla="*/ 22 w 42"/>
                <a:gd name="T1" fmla="*/ 0 h 29"/>
                <a:gd name="T2" fmla="*/ 14 w 42"/>
                <a:gd name="T3" fmla="*/ 25 h 29"/>
                <a:gd name="T4" fmla="*/ 22 w 42"/>
                <a:gd name="T5" fmla="*/ 0 h 29"/>
              </a:gdLst>
              <a:ahLst/>
              <a:cxnLst>
                <a:cxn ang="0">
                  <a:pos x="T0" y="T1"/>
                </a:cxn>
                <a:cxn ang="0">
                  <a:pos x="T2" y="T3"/>
                </a:cxn>
                <a:cxn ang="0">
                  <a:pos x="T4" y="T5"/>
                </a:cxn>
              </a:cxnLst>
              <a:rect l="0" t="0" r="r" b="b"/>
              <a:pathLst>
                <a:path w="42" h="29">
                  <a:moveTo>
                    <a:pt x="22" y="0"/>
                  </a:moveTo>
                  <a:cubicBezTo>
                    <a:pt x="42" y="7"/>
                    <a:pt x="28" y="29"/>
                    <a:pt x="14" y="25"/>
                  </a:cubicBezTo>
                  <a:cubicBezTo>
                    <a:pt x="0" y="18"/>
                    <a:pt x="8" y="1"/>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17" name="Freeform 15">
              <a:extLst>
                <a:ext uri="{FF2B5EF4-FFF2-40B4-BE49-F238E27FC236}">
                  <a16:creationId xmlns:a16="http://schemas.microsoft.com/office/drawing/2014/main" id="{DE3E37A0-8723-42F4-9435-F06BD01914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6139192" y="6359421"/>
              <a:ext cx="121406" cy="72626"/>
            </a:xfrm>
            <a:custGeom>
              <a:avLst/>
              <a:gdLst>
                <a:gd name="T0" fmla="*/ 16 w 37"/>
                <a:gd name="T1" fmla="*/ 0 h 24"/>
                <a:gd name="T2" fmla="*/ 11 w 37"/>
                <a:gd name="T3" fmla="*/ 24 h 24"/>
                <a:gd name="T4" fmla="*/ 16 w 37"/>
                <a:gd name="T5" fmla="*/ 0 h 24"/>
              </a:gdLst>
              <a:ahLst/>
              <a:cxnLst>
                <a:cxn ang="0">
                  <a:pos x="T0" y="T1"/>
                </a:cxn>
                <a:cxn ang="0">
                  <a:pos x="T2" y="T3"/>
                </a:cxn>
                <a:cxn ang="0">
                  <a:pos x="T4" y="T5"/>
                </a:cxn>
              </a:cxnLst>
              <a:rect l="0" t="0" r="r" b="b"/>
              <a:pathLst>
                <a:path w="37" h="24">
                  <a:moveTo>
                    <a:pt x="16" y="0"/>
                  </a:moveTo>
                  <a:cubicBezTo>
                    <a:pt x="37" y="6"/>
                    <a:pt x="30" y="20"/>
                    <a:pt x="11" y="24"/>
                  </a:cubicBezTo>
                  <a:cubicBezTo>
                    <a:pt x="0" y="17"/>
                    <a:pt x="5"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18" name="Freeform 18">
              <a:extLst>
                <a:ext uri="{FF2B5EF4-FFF2-40B4-BE49-F238E27FC236}">
                  <a16:creationId xmlns:a16="http://schemas.microsoft.com/office/drawing/2014/main" id="{0C5FE567-8965-4799-B1E6-8A6E1A84888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6384660" y="6368396"/>
              <a:ext cx="138242" cy="78339"/>
            </a:xfrm>
            <a:custGeom>
              <a:avLst/>
              <a:gdLst>
                <a:gd name="T0" fmla="*/ 6 w 42"/>
                <a:gd name="T1" fmla="*/ 6 h 26"/>
                <a:gd name="T2" fmla="*/ 21 w 42"/>
                <a:gd name="T3" fmla="*/ 26 h 26"/>
                <a:gd name="T4" fmla="*/ 6 w 42"/>
                <a:gd name="T5" fmla="*/ 6 h 26"/>
              </a:gdLst>
              <a:ahLst/>
              <a:cxnLst>
                <a:cxn ang="0">
                  <a:pos x="T0" y="T1"/>
                </a:cxn>
                <a:cxn ang="0">
                  <a:pos x="T2" y="T3"/>
                </a:cxn>
                <a:cxn ang="0">
                  <a:pos x="T4" y="T5"/>
                </a:cxn>
              </a:cxnLst>
              <a:rect l="0" t="0" r="r" b="b"/>
              <a:pathLst>
                <a:path w="42" h="26">
                  <a:moveTo>
                    <a:pt x="6" y="6"/>
                  </a:moveTo>
                  <a:cubicBezTo>
                    <a:pt x="25" y="0"/>
                    <a:pt x="42" y="17"/>
                    <a:pt x="21" y="26"/>
                  </a:cubicBezTo>
                  <a:cubicBezTo>
                    <a:pt x="9" y="26"/>
                    <a:pt x="0" y="16"/>
                    <a:pt x="6" y="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19" name="Freeform 22">
              <a:extLst>
                <a:ext uri="{FF2B5EF4-FFF2-40B4-BE49-F238E27FC236}">
                  <a16:creationId xmlns:a16="http://schemas.microsoft.com/office/drawing/2014/main" id="{BA3FF2FD-6394-4F97-B186-BD4A98C619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5653573" y="6308012"/>
              <a:ext cx="150648" cy="99554"/>
            </a:xfrm>
            <a:custGeom>
              <a:avLst/>
              <a:gdLst>
                <a:gd name="T0" fmla="*/ 26 w 46"/>
                <a:gd name="T1" fmla="*/ 0 h 33"/>
                <a:gd name="T2" fmla="*/ 38 w 46"/>
                <a:gd name="T3" fmla="*/ 22 h 33"/>
                <a:gd name="T4" fmla="*/ 26 w 46"/>
                <a:gd name="T5" fmla="*/ 0 h 33"/>
              </a:gdLst>
              <a:ahLst/>
              <a:cxnLst>
                <a:cxn ang="0">
                  <a:pos x="T0" y="T1"/>
                </a:cxn>
                <a:cxn ang="0">
                  <a:pos x="T2" y="T3"/>
                </a:cxn>
                <a:cxn ang="0">
                  <a:pos x="T4" y="T5"/>
                </a:cxn>
              </a:cxnLst>
              <a:rect l="0" t="0" r="r" b="b"/>
              <a:pathLst>
                <a:path w="46" h="33">
                  <a:moveTo>
                    <a:pt x="26" y="0"/>
                  </a:moveTo>
                  <a:cubicBezTo>
                    <a:pt x="29" y="0"/>
                    <a:pt x="46" y="16"/>
                    <a:pt x="38" y="22"/>
                  </a:cubicBezTo>
                  <a:cubicBezTo>
                    <a:pt x="16" y="33"/>
                    <a:pt x="0" y="5"/>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20" name="Freeform 8">
              <a:extLst>
                <a:ext uri="{FF2B5EF4-FFF2-40B4-BE49-F238E27FC236}">
                  <a16:creationId xmlns:a16="http://schemas.microsoft.com/office/drawing/2014/main" id="{1A361C9F-AD97-4338-B557-8766AFD033B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8956" y="5956599"/>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9" name="Freeform 19">
              <a:extLst>
                <a:ext uri="{FF2B5EF4-FFF2-40B4-BE49-F238E27FC236}">
                  <a16:creationId xmlns:a16="http://schemas.microsoft.com/office/drawing/2014/main" id="{F4FAA936-A80F-43B5-8A7D-17CC7CF771A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4709370" y="6291575"/>
              <a:ext cx="124951" cy="69362"/>
            </a:xfrm>
            <a:custGeom>
              <a:avLst/>
              <a:gdLst>
                <a:gd name="T0" fmla="*/ 16 w 38"/>
                <a:gd name="T1" fmla="*/ 0 h 23"/>
                <a:gd name="T2" fmla="*/ 10 w 38"/>
                <a:gd name="T3" fmla="*/ 23 h 23"/>
                <a:gd name="T4" fmla="*/ 16 w 38"/>
                <a:gd name="T5" fmla="*/ 0 h 23"/>
              </a:gdLst>
              <a:ahLst/>
              <a:cxnLst>
                <a:cxn ang="0">
                  <a:pos x="T0" y="T1"/>
                </a:cxn>
                <a:cxn ang="0">
                  <a:pos x="T2" y="T3"/>
                </a:cxn>
                <a:cxn ang="0">
                  <a:pos x="T4" y="T5"/>
                </a:cxn>
              </a:cxnLst>
              <a:rect l="0" t="0" r="r" b="b"/>
              <a:pathLst>
                <a:path w="38" h="23">
                  <a:moveTo>
                    <a:pt x="16" y="0"/>
                  </a:moveTo>
                  <a:cubicBezTo>
                    <a:pt x="38" y="8"/>
                    <a:pt x="31" y="18"/>
                    <a:pt x="10" y="23"/>
                  </a:cubicBezTo>
                  <a:cubicBezTo>
                    <a:pt x="0" y="16"/>
                    <a:pt x="4"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21" name="Freeform 20">
              <a:extLst>
                <a:ext uri="{FF2B5EF4-FFF2-40B4-BE49-F238E27FC236}">
                  <a16:creationId xmlns:a16="http://schemas.microsoft.com/office/drawing/2014/main" id="{21246F32-1BA7-40E4-9AF9-CA517D4413C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4452381" y="6295774"/>
              <a:ext cx="128495" cy="78339"/>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22" name="Freeform 23">
              <a:extLst>
                <a:ext uri="{FF2B5EF4-FFF2-40B4-BE49-F238E27FC236}">
                  <a16:creationId xmlns:a16="http://schemas.microsoft.com/office/drawing/2014/main" id="{C18EE8CE-BCF9-4C64-B335-C7830B03F3B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5883090" y="6322699"/>
              <a:ext cx="134697" cy="81603"/>
            </a:xfrm>
            <a:custGeom>
              <a:avLst/>
              <a:gdLst>
                <a:gd name="T0" fmla="*/ 19 w 41"/>
                <a:gd name="T1" fmla="*/ 0 h 27"/>
                <a:gd name="T2" fmla="*/ 8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10"/>
                    <a:pt x="28" y="27"/>
                    <a:pt x="8" y="20"/>
                  </a:cubicBezTo>
                  <a:cubicBezTo>
                    <a:pt x="0" y="8"/>
                    <a:pt x="7" y="2"/>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23" name="Freeform 26">
              <a:extLst>
                <a:ext uri="{FF2B5EF4-FFF2-40B4-BE49-F238E27FC236}">
                  <a16:creationId xmlns:a16="http://schemas.microsoft.com/office/drawing/2014/main" id="{64AC2B2B-568F-4175-8D84-AD8F6B563F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5404559" y="6308010"/>
              <a:ext cx="127608" cy="78339"/>
            </a:xfrm>
            <a:custGeom>
              <a:avLst/>
              <a:gdLst>
                <a:gd name="T0" fmla="*/ 24 w 39"/>
                <a:gd name="T1" fmla="*/ 0 h 26"/>
                <a:gd name="T2" fmla="*/ 20 w 39"/>
                <a:gd name="T3" fmla="*/ 25 h 26"/>
                <a:gd name="T4" fmla="*/ 24 w 39"/>
                <a:gd name="T5" fmla="*/ 0 h 26"/>
              </a:gdLst>
              <a:ahLst/>
              <a:cxnLst>
                <a:cxn ang="0">
                  <a:pos x="T0" y="T1"/>
                </a:cxn>
                <a:cxn ang="0">
                  <a:pos x="T2" y="T3"/>
                </a:cxn>
                <a:cxn ang="0">
                  <a:pos x="T4" y="T5"/>
                </a:cxn>
              </a:cxnLst>
              <a:rect l="0" t="0" r="r" b="b"/>
              <a:pathLst>
                <a:path w="39" h="26">
                  <a:moveTo>
                    <a:pt x="24" y="0"/>
                  </a:moveTo>
                  <a:cubicBezTo>
                    <a:pt x="39" y="2"/>
                    <a:pt x="36" y="26"/>
                    <a:pt x="20" y="25"/>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24" name="Freeform 27">
              <a:extLst>
                <a:ext uri="{FF2B5EF4-FFF2-40B4-BE49-F238E27FC236}">
                  <a16:creationId xmlns:a16="http://schemas.microsoft.com/office/drawing/2014/main" id="{D9C6CF5C-8CF6-4274-86E0-CAF4A31F43A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4937280" y="6282192"/>
              <a:ext cx="131153" cy="93843"/>
            </a:xfrm>
            <a:custGeom>
              <a:avLst/>
              <a:gdLst>
                <a:gd name="T0" fmla="*/ 22 w 40"/>
                <a:gd name="T1" fmla="*/ 0 h 31"/>
                <a:gd name="T2" fmla="*/ 16 w 40"/>
                <a:gd name="T3" fmla="*/ 25 h 31"/>
                <a:gd name="T4" fmla="*/ 22 w 40"/>
                <a:gd name="T5" fmla="*/ 0 h 31"/>
              </a:gdLst>
              <a:ahLst/>
              <a:cxnLst>
                <a:cxn ang="0">
                  <a:pos x="T0" y="T1"/>
                </a:cxn>
                <a:cxn ang="0">
                  <a:pos x="T2" y="T3"/>
                </a:cxn>
                <a:cxn ang="0">
                  <a:pos x="T4" y="T5"/>
                </a:cxn>
              </a:cxnLst>
              <a:rect l="0" t="0" r="r" b="b"/>
              <a:pathLst>
                <a:path w="40" h="31">
                  <a:moveTo>
                    <a:pt x="22" y="0"/>
                  </a:moveTo>
                  <a:cubicBezTo>
                    <a:pt x="39" y="3"/>
                    <a:pt x="40" y="31"/>
                    <a:pt x="16" y="25"/>
                  </a:cubicBezTo>
                  <a:cubicBezTo>
                    <a:pt x="0" y="7"/>
                    <a:pt x="13" y="4"/>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25" name="Freeform 28">
              <a:extLst>
                <a:ext uri="{FF2B5EF4-FFF2-40B4-BE49-F238E27FC236}">
                  <a16:creationId xmlns:a16="http://schemas.microsoft.com/office/drawing/2014/main" id="{3BFC56A2-55B3-432A-BD3B-4B2423A683A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5194538" y="6290059"/>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7"/>
                    <a:pt x="31" y="17"/>
                    <a:pt x="11" y="23"/>
                  </a:cubicBezTo>
                  <a:cubicBezTo>
                    <a:pt x="0" y="16"/>
                    <a:pt x="4" y="2"/>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25" name="Freeform 30">
              <a:extLst>
                <a:ext uri="{FF2B5EF4-FFF2-40B4-BE49-F238E27FC236}">
                  <a16:creationId xmlns:a16="http://schemas.microsoft.com/office/drawing/2014/main" id="{BB036CEA-B307-404A-89D6-9414F417D25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5742191" y="6338204"/>
              <a:ext cx="9748" cy="5712"/>
            </a:xfrm>
            <a:custGeom>
              <a:avLst/>
              <a:gdLst>
                <a:gd name="T0" fmla="*/ 1 w 3"/>
                <a:gd name="T1" fmla="*/ 0 h 2"/>
                <a:gd name="T2" fmla="*/ 2 w 3"/>
                <a:gd name="T3" fmla="*/ 2 h 2"/>
                <a:gd name="T4" fmla="*/ 1 w 3"/>
                <a:gd name="T5" fmla="*/ 0 h 2"/>
              </a:gdLst>
              <a:ahLst/>
              <a:cxnLst>
                <a:cxn ang="0">
                  <a:pos x="T0" y="T1"/>
                </a:cxn>
                <a:cxn ang="0">
                  <a:pos x="T2" y="T3"/>
                </a:cxn>
                <a:cxn ang="0">
                  <a:pos x="T4" y="T5"/>
                </a:cxn>
              </a:cxnLst>
              <a:rect l="0" t="0" r="r" b="b"/>
              <a:pathLst>
                <a:path w="3" h="2">
                  <a:moveTo>
                    <a:pt x="1" y="0"/>
                  </a:moveTo>
                  <a:cubicBezTo>
                    <a:pt x="2" y="1"/>
                    <a:pt x="3" y="2"/>
                    <a:pt x="2" y="2"/>
                  </a:cubicBezTo>
                  <a:cubicBezTo>
                    <a:pt x="1" y="2"/>
                    <a:pt x="0" y="1"/>
                    <a:pt x="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26" name="Freeform 43">
              <a:extLst>
                <a:ext uri="{FF2B5EF4-FFF2-40B4-BE49-F238E27FC236}">
                  <a16:creationId xmlns:a16="http://schemas.microsoft.com/office/drawing/2014/main" id="{CB37E5F5-B903-4611-A739-0B7FBE85104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5902106" y="6043523"/>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27" name="Freeform 51">
              <a:extLst>
                <a:ext uri="{FF2B5EF4-FFF2-40B4-BE49-F238E27FC236}">
                  <a16:creationId xmlns:a16="http://schemas.microsoft.com/office/drawing/2014/main" id="{B1012F2B-A8F1-4FD5-8E6F-1CC97D0AA8A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5710297" y="6035458"/>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28" name="Freeform 52">
              <a:extLst>
                <a:ext uri="{FF2B5EF4-FFF2-40B4-BE49-F238E27FC236}">
                  <a16:creationId xmlns:a16="http://schemas.microsoft.com/office/drawing/2014/main" id="{C04C6E0B-838E-4B10-91CA-29C498382AE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6277444" y="6038724"/>
              <a:ext cx="118747" cy="81603"/>
            </a:xfrm>
            <a:custGeom>
              <a:avLst/>
              <a:gdLst>
                <a:gd name="T0" fmla="*/ 21 w 36"/>
                <a:gd name="T1" fmla="*/ 0 h 27"/>
                <a:gd name="T2" fmla="*/ 22 w 36"/>
                <a:gd name="T3" fmla="*/ 27 h 27"/>
                <a:gd name="T4" fmla="*/ 21 w 36"/>
                <a:gd name="T5" fmla="*/ 0 h 27"/>
              </a:gdLst>
              <a:ahLst/>
              <a:cxnLst>
                <a:cxn ang="0">
                  <a:pos x="T0" y="T1"/>
                </a:cxn>
                <a:cxn ang="0">
                  <a:pos x="T2" y="T3"/>
                </a:cxn>
                <a:cxn ang="0">
                  <a:pos x="T4" y="T5"/>
                </a:cxn>
              </a:cxnLst>
              <a:rect l="0" t="0" r="r" b="b"/>
              <a:pathLst>
                <a:path w="36" h="27">
                  <a:moveTo>
                    <a:pt x="21" y="0"/>
                  </a:moveTo>
                  <a:cubicBezTo>
                    <a:pt x="33" y="3"/>
                    <a:pt x="36" y="23"/>
                    <a:pt x="22" y="27"/>
                  </a:cubicBezTo>
                  <a:cubicBezTo>
                    <a:pt x="3" y="25"/>
                    <a:pt x="0" y="1"/>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29" name="Freeform 53">
              <a:extLst>
                <a:ext uri="{FF2B5EF4-FFF2-40B4-BE49-F238E27FC236}">
                  <a16:creationId xmlns:a16="http://schemas.microsoft.com/office/drawing/2014/main" id="{15D6CFEB-4FC5-45C3-8BDF-95EAD1EDFCF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5471034" y="6035460"/>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30" name="Freeform 54">
              <a:extLst>
                <a:ext uri="{FF2B5EF4-FFF2-40B4-BE49-F238E27FC236}">
                  <a16:creationId xmlns:a16="http://schemas.microsoft.com/office/drawing/2014/main" id="{EA8E01BA-7055-4707-906A-F08E2E2535E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6094009" y="6011795"/>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31" name="Freeform 55">
              <a:extLst>
                <a:ext uri="{FF2B5EF4-FFF2-40B4-BE49-F238E27FC236}">
                  <a16:creationId xmlns:a16="http://schemas.microsoft.com/office/drawing/2014/main" id="{CDA2DE76-0D5E-4F6F-95E7-508B725F8AC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5264556" y="6041988"/>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32" name="Freeform 56">
              <a:extLst>
                <a:ext uri="{FF2B5EF4-FFF2-40B4-BE49-F238E27FC236}">
                  <a16:creationId xmlns:a16="http://schemas.microsoft.com/office/drawing/2014/main" id="{669578C5-3D06-4B77-A897-A014B441B58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4392340" y="5985586"/>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33" name="Freeform 57">
              <a:extLst>
                <a:ext uri="{FF2B5EF4-FFF2-40B4-BE49-F238E27FC236}">
                  <a16:creationId xmlns:a16="http://schemas.microsoft.com/office/drawing/2014/main" id="{85AA3005-AAD0-4587-B352-ECD937D6140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5037697" y="6020771"/>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34" name="Freeform 59">
              <a:extLst>
                <a:ext uri="{FF2B5EF4-FFF2-40B4-BE49-F238E27FC236}">
                  <a16:creationId xmlns:a16="http://schemas.microsoft.com/office/drawing/2014/main" id="{B4E9730F-E8B1-4F7C-BA99-3B3016F104E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6473186" y="6052072"/>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35" name="Freeform 60">
              <a:extLst>
                <a:ext uri="{FF2B5EF4-FFF2-40B4-BE49-F238E27FC236}">
                  <a16:creationId xmlns:a16="http://schemas.microsoft.com/office/drawing/2014/main" id="{A8922D05-C325-4918-84E6-1C62AD7BE0B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4825017" y="6002818"/>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36" name="Freeform 61">
              <a:extLst>
                <a:ext uri="{FF2B5EF4-FFF2-40B4-BE49-F238E27FC236}">
                  <a16:creationId xmlns:a16="http://schemas.microsoft.com/office/drawing/2014/main" id="{38DD42E8-8604-45E3-99FE-72D479AF2C3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4572460" y="5957121"/>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37" name="Freeform 5">
              <a:extLst>
                <a:ext uri="{FF2B5EF4-FFF2-40B4-BE49-F238E27FC236}">
                  <a16:creationId xmlns:a16="http://schemas.microsoft.com/office/drawing/2014/main" id="{2E946C70-11C9-4C85-BE3B-1149117F38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3908414" y="6286792"/>
              <a:ext cx="121406" cy="81603"/>
            </a:xfrm>
            <a:custGeom>
              <a:avLst/>
              <a:gdLst>
                <a:gd name="T0" fmla="*/ 20 w 37"/>
                <a:gd name="T1" fmla="*/ 1 h 27"/>
                <a:gd name="T2" fmla="*/ 22 w 37"/>
                <a:gd name="T3" fmla="*/ 27 h 27"/>
                <a:gd name="T4" fmla="*/ 20 w 37"/>
                <a:gd name="T5" fmla="*/ 1 h 27"/>
              </a:gdLst>
              <a:ahLst/>
              <a:cxnLst>
                <a:cxn ang="0">
                  <a:pos x="T0" y="T1"/>
                </a:cxn>
                <a:cxn ang="0">
                  <a:pos x="T2" y="T3"/>
                </a:cxn>
                <a:cxn ang="0">
                  <a:pos x="T4" y="T5"/>
                </a:cxn>
              </a:cxnLst>
              <a:rect l="0" t="0" r="r" b="b"/>
              <a:pathLst>
                <a:path w="37" h="27">
                  <a:moveTo>
                    <a:pt x="20" y="1"/>
                  </a:moveTo>
                  <a:cubicBezTo>
                    <a:pt x="31" y="1"/>
                    <a:pt x="37" y="24"/>
                    <a:pt x="22" y="27"/>
                  </a:cubicBezTo>
                  <a:cubicBezTo>
                    <a:pt x="2" y="27"/>
                    <a:pt x="0" y="0"/>
                    <a:pt x="20"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38" name="Freeform 6">
              <a:extLst>
                <a:ext uri="{FF2B5EF4-FFF2-40B4-BE49-F238E27FC236}">
                  <a16:creationId xmlns:a16="http://schemas.microsoft.com/office/drawing/2014/main" id="{48F637C4-CFB7-4421-9DAB-6730244B2C5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634353" y="6266141"/>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39" name="Freeform 7">
              <a:extLst>
                <a:ext uri="{FF2B5EF4-FFF2-40B4-BE49-F238E27FC236}">
                  <a16:creationId xmlns:a16="http://schemas.microsoft.com/office/drawing/2014/main" id="{6E137FD9-DCB4-4E5A-960B-350C3627EE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4177783" y="6246129"/>
              <a:ext cx="138242"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40" name="Freeform 8">
              <a:extLst>
                <a:ext uri="{FF2B5EF4-FFF2-40B4-BE49-F238E27FC236}">
                  <a16:creationId xmlns:a16="http://schemas.microsoft.com/office/drawing/2014/main" id="{9DCD8437-9BFD-44B4-AAC8-75388190F2B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982245" y="6242949"/>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41" name="Freeform 9">
              <a:extLst>
                <a:ext uri="{FF2B5EF4-FFF2-40B4-BE49-F238E27FC236}">
                  <a16:creationId xmlns:a16="http://schemas.microsoft.com/office/drawing/2014/main" id="{C9EEBF9B-D5F1-4EE3-A46A-A5A5E396A44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2268040" y="6282192"/>
              <a:ext cx="121406" cy="88130"/>
            </a:xfrm>
            <a:custGeom>
              <a:avLst/>
              <a:gdLst>
                <a:gd name="T0" fmla="*/ 18 w 37"/>
                <a:gd name="T1" fmla="*/ 4 h 29"/>
                <a:gd name="T2" fmla="*/ 22 w 37"/>
                <a:gd name="T3" fmla="*/ 29 h 29"/>
                <a:gd name="T4" fmla="*/ 18 w 37"/>
                <a:gd name="T5" fmla="*/ 4 h 29"/>
              </a:gdLst>
              <a:ahLst/>
              <a:cxnLst>
                <a:cxn ang="0">
                  <a:pos x="T0" y="T1"/>
                </a:cxn>
                <a:cxn ang="0">
                  <a:pos x="T2" y="T3"/>
                </a:cxn>
                <a:cxn ang="0">
                  <a:pos x="T4" y="T5"/>
                </a:cxn>
              </a:cxnLst>
              <a:rect l="0" t="0" r="r" b="b"/>
              <a:pathLst>
                <a:path w="37" h="29">
                  <a:moveTo>
                    <a:pt x="18" y="4"/>
                  </a:moveTo>
                  <a:cubicBezTo>
                    <a:pt x="35" y="0"/>
                    <a:pt x="37" y="28"/>
                    <a:pt x="22" y="29"/>
                  </a:cubicBezTo>
                  <a:cubicBezTo>
                    <a:pt x="7" y="28"/>
                    <a:pt x="0" y="14"/>
                    <a:pt x="18"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42" name="Freeform 11">
              <a:extLst>
                <a:ext uri="{FF2B5EF4-FFF2-40B4-BE49-F238E27FC236}">
                  <a16:creationId xmlns:a16="http://schemas.microsoft.com/office/drawing/2014/main" id="{3A77B17D-E4D2-444B-8D75-F0171A3E85E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2510851" y="6246285"/>
              <a:ext cx="143559" cy="102819"/>
            </a:xfrm>
            <a:custGeom>
              <a:avLst/>
              <a:gdLst>
                <a:gd name="T0" fmla="*/ 31 w 44"/>
                <a:gd name="T1" fmla="*/ 1 h 34"/>
                <a:gd name="T2" fmla="*/ 42 w 44"/>
                <a:gd name="T3" fmla="*/ 19 h 34"/>
                <a:gd name="T4" fmla="*/ 31 w 44"/>
                <a:gd name="T5" fmla="*/ 1 h 34"/>
              </a:gdLst>
              <a:ahLst/>
              <a:cxnLst>
                <a:cxn ang="0">
                  <a:pos x="T0" y="T1"/>
                </a:cxn>
                <a:cxn ang="0">
                  <a:pos x="T2" y="T3"/>
                </a:cxn>
                <a:cxn ang="0">
                  <a:pos x="T4" y="T5"/>
                </a:cxn>
              </a:cxnLst>
              <a:rect l="0" t="0" r="r" b="b"/>
              <a:pathLst>
                <a:path w="44" h="34">
                  <a:moveTo>
                    <a:pt x="31" y="1"/>
                  </a:moveTo>
                  <a:cubicBezTo>
                    <a:pt x="39" y="0"/>
                    <a:pt x="44" y="12"/>
                    <a:pt x="42" y="19"/>
                  </a:cubicBezTo>
                  <a:cubicBezTo>
                    <a:pt x="25" y="34"/>
                    <a:pt x="0" y="8"/>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43" name="Freeform 12">
              <a:extLst>
                <a:ext uri="{FF2B5EF4-FFF2-40B4-BE49-F238E27FC236}">
                  <a16:creationId xmlns:a16="http://schemas.microsoft.com/office/drawing/2014/main" id="{5FDB9442-6054-49E2-948E-D30AD9E09F1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3028371" y="6264238"/>
              <a:ext cx="134697" cy="81603"/>
            </a:xfrm>
            <a:custGeom>
              <a:avLst/>
              <a:gdLst>
                <a:gd name="T0" fmla="*/ 22 w 41"/>
                <a:gd name="T1" fmla="*/ 0 h 27"/>
                <a:gd name="T2" fmla="*/ 8 w 41"/>
                <a:gd name="T3" fmla="*/ 20 h 27"/>
                <a:gd name="T4" fmla="*/ 22 w 41"/>
                <a:gd name="T5" fmla="*/ 0 h 27"/>
              </a:gdLst>
              <a:ahLst/>
              <a:cxnLst>
                <a:cxn ang="0">
                  <a:pos x="T0" y="T1"/>
                </a:cxn>
                <a:cxn ang="0">
                  <a:pos x="T2" y="T3"/>
                </a:cxn>
                <a:cxn ang="0">
                  <a:pos x="T4" y="T5"/>
                </a:cxn>
              </a:cxnLst>
              <a:rect l="0" t="0" r="r" b="b"/>
              <a:pathLst>
                <a:path w="41" h="27">
                  <a:moveTo>
                    <a:pt x="22" y="0"/>
                  </a:moveTo>
                  <a:cubicBezTo>
                    <a:pt x="41" y="12"/>
                    <a:pt x="24" y="27"/>
                    <a:pt x="8" y="20"/>
                  </a:cubicBezTo>
                  <a:cubicBezTo>
                    <a:pt x="0" y="7"/>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44" name="Freeform 13">
              <a:extLst>
                <a:ext uri="{FF2B5EF4-FFF2-40B4-BE49-F238E27FC236}">
                  <a16:creationId xmlns:a16="http://schemas.microsoft.com/office/drawing/2014/main" id="{3E1DF8B7-7CB2-4181-8525-4EE2D5D9EEA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3656011" y="6301648"/>
              <a:ext cx="124951" cy="69362"/>
            </a:xfrm>
            <a:custGeom>
              <a:avLst/>
              <a:gdLst>
                <a:gd name="T0" fmla="*/ 26 w 38"/>
                <a:gd name="T1" fmla="*/ 0 h 23"/>
                <a:gd name="T2" fmla="*/ 25 w 38"/>
                <a:gd name="T3" fmla="*/ 23 h 23"/>
                <a:gd name="T4" fmla="*/ 26 w 38"/>
                <a:gd name="T5" fmla="*/ 0 h 23"/>
              </a:gdLst>
              <a:ahLst/>
              <a:cxnLst>
                <a:cxn ang="0">
                  <a:pos x="T0" y="T1"/>
                </a:cxn>
                <a:cxn ang="0">
                  <a:pos x="T2" y="T3"/>
                </a:cxn>
                <a:cxn ang="0">
                  <a:pos x="T4" y="T5"/>
                </a:cxn>
              </a:cxnLst>
              <a:rect l="0" t="0" r="r" b="b"/>
              <a:pathLst>
                <a:path w="38" h="23">
                  <a:moveTo>
                    <a:pt x="26" y="0"/>
                  </a:moveTo>
                  <a:cubicBezTo>
                    <a:pt x="38" y="0"/>
                    <a:pt x="37" y="20"/>
                    <a:pt x="25" y="23"/>
                  </a:cubicBezTo>
                  <a:cubicBezTo>
                    <a:pt x="0" y="23"/>
                    <a:pt x="5" y="1"/>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45" name="Freeform 14">
              <a:extLst>
                <a:ext uri="{FF2B5EF4-FFF2-40B4-BE49-F238E27FC236}">
                  <a16:creationId xmlns:a16="http://schemas.microsoft.com/office/drawing/2014/main" id="{4B3B2382-7947-4BAF-BF2F-830393F8EF5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3333279" y="6267101"/>
              <a:ext cx="134697" cy="84866"/>
            </a:xfrm>
            <a:custGeom>
              <a:avLst/>
              <a:gdLst>
                <a:gd name="T0" fmla="*/ 26 w 41"/>
                <a:gd name="T1" fmla="*/ 1 h 28"/>
                <a:gd name="T2" fmla="*/ 39 w 41"/>
                <a:gd name="T3" fmla="*/ 20 h 28"/>
                <a:gd name="T4" fmla="*/ 26 w 41"/>
                <a:gd name="T5" fmla="*/ 1 h 28"/>
              </a:gdLst>
              <a:ahLst/>
              <a:cxnLst>
                <a:cxn ang="0">
                  <a:pos x="T0" y="T1"/>
                </a:cxn>
                <a:cxn ang="0">
                  <a:pos x="T2" y="T3"/>
                </a:cxn>
                <a:cxn ang="0">
                  <a:pos x="T4" y="T5"/>
                </a:cxn>
              </a:cxnLst>
              <a:rect l="0" t="0" r="r" b="b"/>
              <a:pathLst>
                <a:path w="41" h="28">
                  <a:moveTo>
                    <a:pt x="26" y="1"/>
                  </a:moveTo>
                  <a:cubicBezTo>
                    <a:pt x="34" y="0"/>
                    <a:pt x="41" y="12"/>
                    <a:pt x="39" y="20"/>
                  </a:cubicBezTo>
                  <a:cubicBezTo>
                    <a:pt x="17" y="28"/>
                    <a:pt x="0" y="12"/>
                    <a:pt x="26"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46" name="Freeform 16">
              <a:extLst>
                <a:ext uri="{FF2B5EF4-FFF2-40B4-BE49-F238E27FC236}">
                  <a16:creationId xmlns:a16="http://schemas.microsoft.com/office/drawing/2014/main" id="{AC95E7F5-BA75-4053-AC8F-81ACC42626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2773156" y="6239757"/>
              <a:ext cx="143559" cy="97107"/>
            </a:xfrm>
            <a:custGeom>
              <a:avLst/>
              <a:gdLst>
                <a:gd name="T0" fmla="*/ 31 w 44"/>
                <a:gd name="T1" fmla="*/ 1 h 32"/>
                <a:gd name="T2" fmla="*/ 43 w 44"/>
                <a:gd name="T3" fmla="*/ 15 h 32"/>
                <a:gd name="T4" fmla="*/ 31 w 44"/>
                <a:gd name="T5" fmla="*/ 1 h 32"/>
              </a:gdLst>
              <a:ahLst/>
              <a:cxnLst>
                <a:cxn ang="0">
                  <a:pos x="T0" y="T1"/>
                </a:cxn>
                <a:cxn ang="0">
                  <a:pos x="T2" y="T3"/>
                </a:cxn>
                <a:cxn ang="0">
                  <a:pos x="T4" y="T5"/>
                </a:cxn>
              </a:cxnLst>
              <a:rect l="0" t="0" r="r" b="b"/>
              <a:pathLst>
                <a:path w="44" h="32">
                  <a:moveTo>
                    <a:pt x="31" y="1"/>
                  </a:moveTo>
                  <a:cubicBezTo>
                    <a:pt x="40" y="0"/>
                    <a:pt x="44" y="8"/>
                    <a:pt x="43" y="15"/>
                  </a:cubicBezTo>
                  <a:cubicBezTo>
                    <a:pt x="29" y="32"/>
                    <a:pt x="0" y="6"/>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47" name="Freeform 17">
              <a:extLst>
                <a:ext uri="{FF2B5EF4-FFF2-40B4-BE49-F238E27FC236}">
                  <a16:creationId xmlns:a16="http://schemas.microsoft.com/office/drawing/2014/main" id="{8D431126-FDB6-42AF-BC9E-58E4C417BA2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398709" y="6264239"/>
              <a:ext cx="94821" cy="69362"/>
            </a:xfrm>
            <a:custGeom>
              <a:avLst/>
              <a:gdLst>
                <a:gd name="T0" fmla="*/ 13 w 29"/>
                <a:gd name="T1" fmla="*/ 0 h 23"/>
                <a:gd name="T2" fmla="*/ 13 w 29"/>
                <a:gd name="T3" fmla="*/ 23 h 23"/>
                <a:gd name="T4" fmla="*/ 13 w 29"/>
                <a:gd name="T5" fmla="*/ 0 h 23"/>
              </a:gdLst>
              <a:ahLst/>
              <a:cxnLst>
                <a:cxn ang="0">
                  <a:pos x="T0" y="T1"/>
                </a:cxn>
                <a:cxn ang="0">
                  <a:pos x="T2" y="T3"/>
                </a:cxn>
                <a:cxn ang="0">
                  <a:pos x="T4" y="T5"/>
                </a:cxn>
              </a:cxnLst>
              <a:rect l="0" t="0" r="r" b="b"/>
              <a:pathLst>
                <a:path w="29" h="23">
                  <a:moveTo>
                    <a:pt x="13" y="0"/>
                  </a:moveTo>
                  <a:cubicBezTo>
                    <a:pt x="27" y="0"/>
                    <a:pt x="29" y="22"/>
                    <a:pt x="13" y="23"/>
                  </a:cubicBezTo>
                  <a:cubicBezTo>
                    <a:pt x="2" y="22"/>
                    <a:pt x="0" y="2"/>
                    <a:pt x="1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48" name="Freeform 21">
              <a:extLst>
                <a:ext uri="{FF2B5EF4-FFF2-40B4-BE49-F238E27FC236}">
                  <a16:creationId xmlns:a16="http://schemas.microsoft.com/office/drawing/2014/main" id="{4AA2BE9B-BD88-4958-B98E-7363A0FD5C9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047787" y="6218542"/>
              <a:ext cx="140901" cy="102819"/>
            </a:xfrm>
            <a:custGeom>
              <a:avLst/>
              <a:gdLst>
                <a:gd name="T0" fmla="*/ 24 w 43"/>
                <a:gd name="T1" fmla="*/ 0 h 34"/>
                <a:gd name="T2" fmla="*/ 14 w 43"/>
                <a:gd name="T3" fmla="*/ 23 h 34"/>
                <a:gd name="T4" fmla="*/ 24 w 43"/>
                <a:gd name="T5" fmla="*/ 0 h 34"/>
              </a:gdLst>
              <a:ahLst/>
              <a:cxnLst>
                <a:cxn ang="0">
                  <a:pos x="T0" y="T1"/>
                </a:cxn>
                <a:cxn ang="0">
                  <a:pos x="T2" y="T3"/>
                </a:cxn>
                <a:cxn ang="0">
                  <a:pos x="T4" y="T5"/>
                </a:cxn>
              </a:cxnLst>
              <a:rect l="0" t="0" r="r" b="b"/>
              <a:pathLst>
                <a:path w="43" h="34">
                  <a:moveTo>
                    <a:pt x="24" y="0"/>
                  </a:moveTo>
                  <a:cubicBezTo>
                    <a:pt x="43" y="3"/>
                    <a:pt x="28" y="34"/>
                    <a:pt x="14" y="23"/>
                  </a:cubicBezTo>
                  <a:cubicBezTo>
                    <a:pt x="0" y="28"/>
                    <a:pt x="4" y="5"/>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49" name="Freeform 25">
              <a:extLst>
                <a:ext uri="{FF2B5EF4-FFF2-40B4-BE49-F238E27FC236}">
                  <a16:creationId xmlns:a16="http://schemas.microsoft.com/office/drawing/2014/main" id="{BA18EADE-8501-4251-ADCD-EB02B73DF1D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290115" y="6200589"/>
              <a:ext cx="134697" cy="93843"/>
            </a:xfrm>
            <a:custGeom>
              <a:avLst/>
              <a:gdLst>
                <a:gd name="T0" fmla="*/ 23 w 41"/>
                <a:gd name="T1" fmla="*/ 0 h 31"/>
                <a:gd name="T2" fmla="*/ 17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1"/>
                    <a:pt x="41" y="31"/>
                    <a:pt x="17" y="25"/>
                  </a:cubicBezTo>
                  <a:cubicBezTo>
                    <a:pt x="0" y="7"/>
                    <a:pt x="17" y="4"/>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50" name="Freeform 29">
              <a:extLst>
                <a:ext uri="{FF2B5EF4-FFF2-40B4-BE49-F238E27FC236}">
                  <a16:creationId xmlns:a16="http://schemas.microsoft.com/office/drawing/2014/main" id="{D1886B2F-FFB5-4032-A012-EAE8464DDAA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811181" y="6179372"/>
              <a:ext cx="118747" cy="120771"/>
            </a:xfrm>
            <a:custGeom>
              <a:avLst/>
              <a:gdLst>
                <a:gd name="T0" fmla="*/ 16 w 36"/>
                <a:gd name="T1" fmla="*/ 4 h 40"/>
                <a:gd name="T2" fmla="*/ 34 w 36"/>
                <a:gd name="T3" fmla="*/ 15 h 40"/>
                <a:gd name="T4" fmla="*/ 16 w 36"/>
                <a:gd name="T5" fmla="*/ 4 h 40"/>
              </a:gdLst>
              <a:ahLst/>
              <a:cxnLst>
                <a:cxn ang="0">
                  <a:pos x="T0" y="T1"/>
                </a:cxn>
                <a:cxn ang="0">
                  <a:pos x="T2" y="T3"/>
                </a:cxn>
                <a:cxn ang="0">
                  <a:pos x="T4" y="T5"/>
                </a:cxn>
              </a:cxnLst>
              <a:rect l="0" t="0" r="r" b="b"/>
              <a:pathLst>
                <a:path w="36" h="40">
                  <a:moveTo>
                    <a:pt x="16" y="4"/>
                  </a:moveTo>
                  <a:cubicBezTo>
                    <a:pt x="36" y="5"/>
                    <a:pt x="33" y="0"/>
                    <a:pt x="34"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51" name="Freeform 31">
              <a:extLst>
                <a:ext uri="{FF2B5EF4-FFF2-40B4-BE49-F238E27FC236}">
                  <a16:creationId xmlns:a16="http://schemas.microsoft.com/office/drawing/2014/main" id="{65048464-3972-4F85-858C-BD0D6CC8A6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543201" y="6241343"/>
              <a:ext cx="131153" cy="72626"/>
            </a:xfrm>
            <a:custGeom>
              <a:avLst/>
              <a:gdLst>
                <a:gd name="T0" fmla="*/ 24 w 40"/>
                <a:gd name="T1" fmla="*/ 0 h 24"/>
                <a:gd name="T2" fmla="*/ 25 w 40"/>
                <a:gd name="T3" fmla="*/ 24 h 24"/>
                <a:gd name="T4" fmla="*/ 24 w 40"/>
                <a:gd name="T5" fmla="*/ 0 h 24"/>
              </a:gdLst>
              <a:ahLst/>
              <a:cxnLst>
                <a:cxn ang="0">
                  <a:pos x="T0" y="T1"/>
                </a:cxn>
                <a:cxn ang="0">
                  <a:pos x="T2" y="T3"/>
                </a:cxn>
                <a:cxn ang="0">
                  <a:pos x="T4" y="T5"/>
                </a:cxn>
              </a:cxnLst>
              <a:rect l="0" t="0" r="r" b="b"/>
              <a:pathLst>
                <a:path w="40" h="24">
                  <a:moveTo>
                    <a:pt x="24" y="0"/>
                  </a:moveTo>
                  <a:cubicBezTo>
                    <a:pt x="40" y="0"/>
                    <a:pt x="38" y="20"/>
                    <a:pt x="25" y="24"/>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52" name="Freeform 32">
              <a:extLst>
                <a:ext uri="{FF2B5EF4-FFF2-40B4-BE49-F238E27FC236}">
                  <a16:creationId xmlns:a16="http://schemas.microsoft.com/office/drawing/2014/main" id="{9B136B45-B116-4EA4-802D-0D9EC238C96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3406775" y="5979446"/>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53" name="Freeform 33">
              <a:extLst>
                <a:ext uri="{FF2B5EF4-FFF2-40B4-BE49-F238E27FC236}">
                  <a16:creationId xmlns:a16="http://schemas.microsoft.com/office/drawing/2014/main" id="{F7DA7C34-DDA0-41AB-A47F-E981F63E23D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2327423" y="6028408"/>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54" name="Freeform 34">
              <a:extLst>
                <a:ext uri="{FF2B5EF4-FFF2-40B4-BE49-F238E27FC236}">
                  <a16:creationId xmlns:a16="http://schemas.microsoft.com/office/drawing/2014/main" id="{BB16C09B-E126-49FC-B0C4-2CB43FA0387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334031" y="6019431"/>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55" name="Freeform 35">
              <a:extLst>
                <a:ext uri="{FF2B5EF4-FFF2-40B4-BE49-F238E27FC236}">
                  <a16:creationId xmlns:a16="http://schemas.microsoft.com/office/drawing/2014/main" id="{A12A7CBF-E4C8-4085-88C3-03102FE4685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2124491" y="6012903"/>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56" name="Freeform 36">
              <a:extLst>
                <a:ext uri="{FF2B5EF4-FFF2-40B4-BE49-F238E27FC236}">
                  <a16:creationId xmlns:a16="http://schemas.microsoft.com/office/drawing/2014/main" id="{55CA9A4D-ABE6-426B-B7F0-F5B933349C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657884" y="5982710"/>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57" name="Freeform 37">
              <a:extLst>
                <a:ext uri="{FF2B5EF4-FFF2-40B4-BE49-F238E27FC236}">
                  <a16:creationId xmlns:a16="http://schemas.microsoft.com/office/drawing/2014/main" id="{8A4F3A5B-B199-4716-ADF4-5E33A7C0D1A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3649584" y="5970470"/>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58" name="Freeform 38">
              <a:extLst>
                <a:ext uri="{FF2B5EF4-FFF2-40B4-BE49-F238E27FC236}">
                  <a16:creationId xmlns:a16="http://schemas.microsoft.com/office/drawing/2014/main" id="{5846F32E-5DDD-4AF4-BE1C-5F1A3FF10DF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829398" y="6010455"/>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59" name="Freeform 39">
              <a:extLst>
                <a:ext uri="{FF2B5EF4-FFF2-40B4-BE49-F238E27FC236}">
                  <a16:creationId xmlns:a16="http://schemas.microsoft.com/office/drawing/2014/main" id="{AFE38B2F-69BC-4661-84A3-EA04CDC3FEC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580384" y="5998215"/>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60" name="Freeform 40">
              <a:extLst>
                <a:ext uri="{FF2B5EF4-FFF2-40B4-BE49-F238E27FC236}">
                  <a16:creationId xmlns:a16="http://schemas.microsoft.com/office/drawing/2014/main" id="{5CA6F12C-4208-48A6-B7B0-DD18CB39924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4121911" y="5994951"/>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61" name="Freeform 41">
              <a:extLst>
                <a:ext uri="{FF2B5EF4-FFF2-40B4-BE49-F238E27FC236}">
                  <a16:creationId xmlns:a16="http://schemas.microsoft.com/office/drawing/2014/main" id="{0F08EA53-C6C6-49F1-B8DA-E20FFD60785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438116" y="5994950"/>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62" name="Freeform 42">
              <a:extLst>
                <a:ext uri="{FF2B5EF4-FFF2-40B4-BE49-F238E27FC236}">
                  <a16:creationId xmlns:a16="http://schemas.microsoft.com/office/drawing/2014/main" id="{6B6EA655-7497-4604-92DF-43CE7322EDE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110716" y="5973734"/>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63" name="Freeform 44">
              <a:extLst>
                <a:ext uri="{FF2B5EF4-FFF2-40B4-BE49-F238E27FC236}">
                  <a16:creationId xmlns:a16="http://schemas.microsoft.com/office/drawing/2014/main" id="{082FFE9A-67C2-471A-AF37-ED9C238DBE7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2639354" y="5976998"/>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64" name="Freeform 45">
              <a:extLst>
                <a:ext uri="{FF2B5EF4-FFF2-40B4-BE49-F238E27FC236}">
                  <a16:creationId xmlns:a16="http://schemas.microsoft.com/office/drawing/2014/main" id="{B0FD6176-7431-446D-91DB-56644A93C15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867906" y="5952517"/>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65" name="Freeform 46">
              <a:extLst>
                <a:ext uri="{FF2B5EF4-FFF2-40B4-BE49-F238E27FC236}">
                  <a16:creationId xmlns:a16="http://schemas.microsoft.com/office/drawing/2014/main" id="{A46603FA-6405-410B-AD8A-3D75BE7A853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3895937" y="6000664"/>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66" name="Freeform 47">
              <a:extLst>
                <a:ext uri="{FF2B5EF4-FFF2-40B4-BE49-F238E27FC236}">
                  <a16:creationId xmlns:a16="http://schemas.microsoft.com/office/drawing/2014/main" id="{6BE439BF-AE87-4F53-9DC9-72414AD1F15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2865326" y="5973733"/>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67" name="Freeform 48">
              <a:extLst>
                <a:ext uri="{FF2B5EF4-FFF2-40B4-BE49-F238E27FC236}">
                  <a16:creationId xmlns:a16="http://schemas.microsoft.com/office/drawing/2014/main" id="{55C88911-7FE8-4196-8D02-DAB1B62D97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3115444" y="5992749"/>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68" name="Freeform 49">
              <a:extLst>
                <a:ext uri="{FF2B5EF4-FFF2-40B4-BE49-F238E27FC236}">
                  <a16:creationId xmlns:a16="http://schemas.microsoft.com/office/drawing/2014/main" id="{BAD26C77-660F-4C9C-9A98-234048198BB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215687" y="5955781"/>
              <a:ext cx="127608" cy="81603"/>
            </a:xfrm>
            <a:custGeom>
              <a:avLst/>
              <a:gdLst>
                <a:gd name="T0" fmla="*/ 21 w 39"/>
                <a:gd name="T1" fmla="*/ 2 h 27"/>
                <a:gd name="T2" fmla="*/ 26 w 39"/>
                <a:gd name="T3" fmla="*/ 24 h 27"/>
                <a:gd name="T4" fmla="*/ 21 w 39"/>
                <a:gd name="T5" fmla="*/ 2 h 27"/>
              </a:gdLst>
              <a:ahLst/>
              <a:cxnLst>
                <a:cxn ang="0">
                  <a:pos x="T0" y="T1"/>
                </a:cxn>
                <a:cxn ang="0">
                  <a:pos x="T2" y="T3"/>
                </a:cxn>
                <a:cxn ang="0">
                  <a:pos x="T4" y="T5"/>
                </a:cxn>
              </a:cxnLst>
              <a:rect l="0" t="0" r="r" b="b"/>
              <a:pathLst>
                <a:path w="39" h="27">
                  <a:moveTo>
                    <a:pt x="21" y="2"/>
                  </a:moveTo>
                  <a:cubicBezTo>
                    <a:pt x="36" y="0"/>
                    <a:pt x="39" y="17"/>
                    <a:pt x="26" y="24"/>
                  </a:cubicBezTo>
                  <a:cubicBezTo>
                    <a:pt x="8" y="27"/>
                    <a:pt x="0" y="9"/>
                    <a:pt x="21"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69" name="Freeform 8">
              <a:extLst>
                <a:ext uri="{FF2B5EF4-FFF2-40B4-BE49-F238E27FC236}">
                  <a16:creationId xmlns:a16="http://schemas.microsoft.com/office/drawing/2014/main" id="{507A2021-3F23-43FC-AB0D-130B575906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6683670" y="6019431"/>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70" name="Freeform 106">
              <a:extLst>
                <a:ext uri="{FF2B5EF4-FFF2-40B4-BE49-F238E27FC236}">
                  <a16:creationId xmlns:a16="http://schemas.microsoft.com/office/drawing/2014/main" id="{CB855C11-52EB-43D9-8831-1A26FCE12A8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9451" y="6204541"/>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71" name="Freeform 19">
              <a:extLst>
                <a:ext uri="{FF2B5EF4-FFF2-40B4-BE49-F238E27FC236}">
                  <a16:creationId xmlns:a16="http://schemas.microsoft.com/office/drawing/2014/main" id="{1A6AD416-1A17-49A9-8301-8C0A5A78CA1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1397390" y="6351960"/>
              <a:ext cx="124951" cy="69362"/>
            </a:xfrm>
            <a:custGeom>
              <a:avLst/>
              <a:gdLst>
                <a:gd name="T0" fmla="*/ 16 w 38"/>
                <a:gd name="T1" fmla="*/ 0 h 23"/>
                <a:gd name="T2" fmla="*/ 10 w 38"/>
                <a:gd name="T3" fmla="*/ 23 h 23"/>
                <a:gd name="T4" fmla="*/ 16 w 38"/>
                <a:gd name="T5" fmla="*/ 0 h 23"/>
              </a:gdLst>
              <a:ahLst/>
              <a:cxnLst>
                <a:cxn ang="0">
                  <a:pos x="T0" y="T1"/>
                </a:cxn>
                <a:cxn ang="0">
                  <a:pos x="T2" y="T3"/>
                </a:cxn>
                <a:cxn ang="0">
                  <a:pos x="T4" y="T5"/>
                </a:cxn>
              </a:cxnLst>
              <a:rect l="0" t="0" r="r" b="b"/>
              <a:pathLst>
                <a:path w="38" h="23">
                  <a:moveTo>
                    <a:pt x="16" y="0"/>
                  </a:moveTo>
                  <a:cubicBezTo>
                    <a:pt x="38" y="8"/>
                    <a:pt x="31" y="18"/>
                    <a:pt x="10" y="23"/>
                  </a:cubicBezTo>
                  <a:cubicBezTo>
                    <a:pt x="0" y="16"/>
                    <a:pt x="4"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72" name="Freeform 20">
              <a:extLst>
                <a:ext uri="{FF2B5EF4-FFF2-40B4-BE49-F238E27FC236}">
                  <a16:creationId xmlns:a16="http://schemas.microsoft.com/office/drawing/2014/main" id="{F03687D9-14CC-461B-B4B5-907E10B6A1A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1140401" y="6356159"/>
              <a:ext cx="128495" cy="78339"/>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73" name="Freeform 26">
              <a:extLst>
                <a:ext uri="{FF2B5EF4-FFF2-40B4-BE49-F238E27FC236}">
                  <a16:creationId xmlns:a16="http://schemas.microsoft.com/office/drawing/2014/main" id="{FCC639BE-A7F9-46A2-955A-3ACA454554F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2049121" y="6351959"/>
              <a:ext cx="127608" cy="78339"/>
            </a:xfrm>
            <a:custGeom>
              <a:avLst/>
              <a:gdLst>
                <a:gd name="T0" fmla="*/ 24 w 39"/>
                <a:gd name="T1" fmla="*/ 0 h 26"/>
                <a:gd name="T2" fmla="*/ 20 w 39"/>
                <a:gd name="T3" fmla="*/ 25 h 26"/>
                <a:gd name="T4" fmla="*/ 24 w 39"/>
                <a:gd name="T5" fmla="*/ 0 h 26"/>
              </a:gdLst>
              <a:ahLst/>
              <a:cxnLst>
                <a:cxn ang="0">
                  <a:pos x="T0" y="T1"/>
                </a:cxn>
                <a:cxn ang="0">
                  <a:pos x="T2" y="T3"/>
                </a:cxn>
                <a:cxn ang="0">
                  <a:pos x="T4" y="T5"/>
                </a:cxn>
              </a:cxnLst>
              <a:rect l="0" t="0" r="r" b="b"/>
              <a:pathLst>
                <a:path w="39" h="26">
                  <a:moveTo>
                    <a:pt x="24" y="0"/>
                  </a:moveTo>
                  <a:cubicBezTo>
                    <a:pt x="39" y="2"/>
                    <a:pt x="36" y="26"/>
                    <a:pt x="20" y="25"/>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74" name="Freeform 27">
              <a:extLst>
                <a:ext uri="{FF2B5EF4-FFF2-40B4-BE49-F238E27FC236}">
                  <a16:creationId xmlns:a16="http://schemas.microsoft.com/office/drawing/2014/main" id="{B3FED40E-A961-4D78-947A-5AC1BD51004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1625300" y="6342577"/>
              <a:ext cx="131153" cy="93843"/>
            </a:xfrm>
            <a:custGeom>
              <a:avLst/>
              <a:gdLst>
                <a:gd name="T0" fmla="*/ 22 w 40"/>
                <a:gd name="T1" fmla="*/ 0 h 31"/>
                <a:gd name="T2" fmla="*/ 16 w 40"/>
                <a:gd name="T3" fmla="*/ 25 h 31"/>
                <a:gd name="T4" fmla="*/ 22 w 40"/>
                <a:gd name="T5" fmla="*/ 0 h 31"/>
              </a:gdLst>
              <a:ahLst/>
              <a:cxnLst>
                <a:cxn ang="0">
                  <a:pos x="T0" y="T1"/>
                </a:cxn>
                <a:cxn ang="0">
                  <a:pos x="T2" y="T3"/>
                </a:cxn>
                <a:cxn ang="0">
                  <a:pos x="T4" y="T5"/>
                </a:cxn>
              </a:cxnLst>
              <a:rect l="0" t="0" r="r" b="b"/>
              <a:pathLst>
                <a:path w="40" h="31">
                  <a:moveTo>
                    <a:pt x="22" y="0"/>
                  </a:moveTo>
                  <a:cubicBezTo>
                    <a:pt x="39" y="3"/>
                    <a:pt x="40" y="31"/>
                    <a:pt x="16" y="25"/>
                  </a:cubicBezTo>
                  <a:cubicBezTo>
                    <a:pt x="0" y="7"/>
                    <a:pt x="13" y="4"/>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75" name="Freeform 28">
              <a:extLst>
                <a:ext uri="{FF2B5EF4-FFF2-40B4-BE49-F238E27FC236}">
                  <a16:creationId xmlns:a16="http://schemas.microsoft.com/office/drawing/2014/main" id="{1445BCDF-9E07-46AD-A6B5-5BEFA223C1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1851300" y="6351959"/>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7"/>
                    <a:pt x="31" y="17"/>
                    <a:pt x="11" y="23"/>
                  </a:cubicBezTo>
                  <a:cubicBezTo>
                    <a:pt x="0" y="16"/>
                    <a:pt x="4" y="2"/>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76" name="Freeform 55">
              <a:extLst>
                <a:ext uri="{FF2B5EF4-FFF2-40B4-BE49-F238E27FC236}">
                  <a16:creationId xmlns:a16="http://schemas.microsoft.com/office/drawing/2014/main" id="{23324DC7-93D9-451A-9ABF-1B4D92BF22C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1988188" y="6083917"/>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77" name="Freeform 56">
              <a:extLst>
                <a:ext uri="{FF2B5EF4-FFF2-40B4-BE49-F238E27FC236}">
                  <a16:creationId xmlns:a16="http://schemas.microsoft.com/office/drawing/2014/main" id="{003474BA-A947-4598-96BB-BAACE2411DC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1080360" y="6045971"/>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78" name="Freeform 57">
              <a:extLst>
                <a:ext uri="{FF2B5EF4-FFF2-40B4-BE49-F238E27FC236}">
                  <a16:creationId xmlns:a16="http://schemas.microsoft.com/office/drawing/2014/main" id="{04426A72-0FD0-478F-AAC5-B49E142535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1725717" y="6081156"/>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79" name="Freeform 60">
              <a:extLst>
                <a:ext uri="{FF2B5EF4-FFF2-40B4-BE49-F238E27FC236}">
                  <a16:creationId xmlns:a16="http://schemas.microsoft.com/office/drawing/2014/main" id="{17260BB0-9DCA-4927-89A5-1314AD40EB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1513037" y="6063203"/>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80" name="Freeform 61">
              <a:extLst>
                <a:ext uri="{FF2B5EF4-FFF2-40B4-BE49-F238E27FC236}">
                  <a16:creationId xmlns:a16="http://schemas.microsoft.com/office/drawing/2014/main" id="{F459656F-63AC-4FC7-8D12-282B9B0C4C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1260480" y="6017506"/>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81" name="Freeform 5">
              <a:extLst>
                <a:ext uri="{FF2B5EF4-FFF2-40B4-BE49-F238E27FC236}">
                  <a16:creationId xmlns:a16="http://schemas.microsoft.com/office/drawing/2014/main" id="{5C345A48-BE33-4B10-AF97-207DC7E2CCA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0596434" y="6347177"/>
              <a:ext cx="121406" cy="81603"/>
            </a:xfrm>
            <a:custGeom>
              <a:avLst/>
              <a:gdLst>
                <a:gd name="T0" fmla="*/ 20 w 37"/>
                <a:gd name="T1" fmla="*/ 1 h 27"/>
                <a:gd name="T2" fmla="*/ 22 w 37"/>
                <a:gd name="T3" fmla="*/ 27 h 27"/>
                <a:gd name="T4" fmla="*/ 20 w 37"/>
                <a:gd name="T5" fmla="*/ 1 h 27"/>
              </a:gdLst>
              <a:ahLst/>
              <a:cxnLst>
                <a:cxn ang="0">
                  <a:pos x="T0" y="T1"/>
                </a:cxn>
                <a:cxn ang="0">
                  <a:pos x="T2" y="T3"/>
                </a:cxn>
                <a:cxn ang="0">
                  <a:pos x="T4" y="T5"/>
                </a:cxn>
              </a:cxnLst>
              <a:rect l="0" t="0" r="r" b="b"/>
              <a:pathLst>
                <a:path w="37" h="27">
                  <a:moveTo>
                    <a:pt x="20" y="1"/>
                  </a:moveTo>
                  <a:cubicBezTo>
                    <a:pt x="31" y="1"/>
                    <a:pt x="37" y="24"/>
                    <a:pt x="22" y="27"/>
                  </a:cubicBezTo>
                  <a:cubicBezTo>
                    <a:pt x="2" y="27"/>
                    <a:pt x="0" y="0"/>
                    <a:pt x="20"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82" name="Freeform 6">
              <a:extLst>
                <a:ext uri="{FF2B5EF4-FFF2-40B4-BE49-F238E27FC236}">
                  <a16:creationId xmlns:a16="http://schemas.microsoft.com/office/drawing/2014/main" id="{65503F74-3A89-46DD-AD4D-9BB164E252C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8310592" y="6345841"/>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83" name="Freeform 7">
              <a:extLst>
                <a:ext uri="{FF2B5EF4-FFF2-40B4-BE49-F238E27FC236}">
                  <a16:creationId xmlns:a16="http://schemas.microsoft.com/office/drawing/2014/main" id="{5D8D4A6C-9C30-46E6-953F-8FFE24534F6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0865803" y="6306514"/>
              <a:ext cx="138242"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84" name="Freeform 8">
              <a:extLst>
                <a:ext uri="{FF2B5EF4-FFF2-40B4-BE49-F238E27FC236}">
                  <a16:creationId xmlns:a16="http://schemas.microsoft.com/office/drawing/2014/main" id="{844B12AB-BDBA-412B-8127-0671AB6BF8E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8670714" y="6339312"/>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85" name="Freeform 9">
              <a:extLst>
                <a:ext uri="{FF2B5EF4-FFF2-40B4-BE49-F238E27FC236}">
                  <a16:creationId xmlns:a16="http://schemas.microsoft.com/office/drawing/2014/main" id="{84AE8FA4-8AC5-4D0E-9FF8-B6F6D961FCA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8956060" y="6342577"/>
              <a:ext cx="121406" cy="88130"/>
            </a:xfrm>
            <a:custGeom>
              <a:avLst/>
              <a:gdLst>
                <a:gd name="T0" fmla="*/ 18 w 37"/>
                <a:gd name="T1" fmla="*/ 4 h 29"/>
                <a:gd name="T2" fmla="*/ 22 w 37"/>
                <a:gd name="T3" fmla="*/ 29 h 29"/>
                <a:gd name="T4" fmla="*/ 18 w 37"/>
                <a:gd name="T5" fmla="*/ 4 h 29"/>
              </a:gdLst>
              <a:ahLst/>
              <a:cxnLst>
                <a:cxn ang="0">
                  <a:pos x="T0" y="T1"/>
                </a:cxn>
                <a:cxn ang="0">
                  <a:pos x="T2" y="T3"/>
                </a:cxn>
                <a:cxn ang="0">
                  <a:pos x="T4" y="T5"/>
                </a:cxn>
              </a:cxnLst>
              <a:rect l="0" t="0" r="r" b="b"/>
              <a:pathLst>
                <a:path w="37" h="29">
                  <a:moveTo>
                    <a:pt x="18" y="4"/>
                  </a:moveTo>
                  <a:cubicBezTo>
                    <a:pt x="35" y="0"/>
                    <a:pt x="37" y="28"/>
                    <a:pt x="22" y="29"/>
                  </a:cubicBezTo>
                  <a:cubicBezTo>
                    <a:pt x="7" y="28"/>
                    <a:pt x="0" y="14"/>
                    <a:pt x="18"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86" name="Freeform 11">
              <a:extLst>
                <a:ext uri="{FF2B5EF4-FFF2-40B4-BE49-F238E27FC236}">
                  <a16:creationId xmlns:a16="http://schemas.microsoft.com/office/drawing/2014/main" id="{462515DF-512D-49E0-B5FE-637D9E352B8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9198871" y="6306670"/>
              <a:ext cx="143559" cy="102819"/>
            </a:xfrm>
            <a:custGeom>
              <a:avLst/>
              <a:gdLst>
                <a:gd name="T0" fmla="*/ 31 w 44"/>
                <a:gd name="T1" fmla="*/ 1 h 34"/>
                <a:gd name="T2" fmla="*/ 42 w 44"/>
                <a:gd name="T3" fmla="*/ 19 h 34"/>
                <a:gd name="T4" fmla="*/ 31 w 44"/>
                <a:gd name="T5" fmla="*/ 1 h 34"/>
              </a:gdLst>
              <a:ahLst/>
              <a:cxnLst>
                <a:cxn ang="0">
                  <a:pos x="T0" y="T1"/>
                </a:cxn>
                <a:cxn ang="0">
                  <a:pos x="T2" y="T3"/>
                </a:cxn>
                <a:cxn ang="0">
                  <a:pos x="T4" y="T5"/>
                </a:cxn>
              </a:cxnLst>
              <a:rect l="0" t="0" r="r" b="b"/>
              <a:pathLst>
                <a:path w="44" h="34">
                  <a:moveTo>
                    <a:pt x="31" y="1"/>
                  </a:moveTo>
                  <a:cubicBezTo>
                    <a:pt x="39" y="0"/>
                    <a:pt x="44" y="12"/>
                    <a:pt x="42" y="19"/>
                  </a:cubicBezTo>
                  <a:cubicBezTo>
                    <a:pt x="25" y="34"/>
                    <a:pt x="0" y="8"/>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87" name="Freeform 12">
              <a:extLst>
                <a:ext uri="{FF2B5EF4-FFF2-40B4-BE49-F238E27FC236}">
                  <a16:creationId xmlns:a16="http://schemas.microsoft.com/office/drawing/2014/main" id="{342CB8A0-096D-4A9F-B962-294DB670BD7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9716391" y="6324623"/>
              <a:ext cx="134697" cy="81603"/>
            </a:xfrm>
            <a:custGeom>
              <a:avLst/>
              <a:gdLst>
                <a:gd name="T0" fmla="*/ 22 w 41"/>
                <a:gd name="T1" fmla="*/ 0 h 27"/>
                <a:gd name="T2" fmla="*/ 8 w 41"/>
                <a:gd name="T3" fmla="*/ 20 h 27"/>
                <a:gd name="T4" fmla="*/ 22 w 41"/>
                <a:gd name="T5" fmla="*/ 0 h 27"/>
              </a:gdLst>
              <a:ahLst/>
              <a:cxnLst>
                <a:cxn ang="0">
                  <a:pos x="T0" y="T1"/>
                </a:cxn>
                <a:cxn ang="0">
                  <a:pos x="T2" y="T3"/>
                </a:cxn>
                <a:cxn ang="0">
                  <a:pos x="T4" y="T5"/>
                </a:cxn>
              </a:cxnLst>
              <a:rect l="0" t="0" r="r" b="b"/>
              <a:pathLst>
                <a:path w="41" h="27">
                  <a:moveTo>
                    <a:pt x="22" y="0"/>
                  </a:moveTo>
                  <a:cubicBezTo>
                    <a:pt x="41" y="12"/>
                    <a:pt x="24" y="27"/>
                    <a:pt x="8" y="20"/>
                  </a:cubicBezTo>
                  <a:cubicBezTo>
                    <a:pt x="0" y="7"/>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88" name="Freeform 13">
              <a:extLst>
                <a:ext uri="{FF2B5EF4-FFF2-40B4-BE49-F238E27FC236}">
                  <a16:creationId xmlns:a16="http://schemas.microsoft.com/office/drawing/2014/main" id="{6870353D-6B96-4946-8BB5-015BF6E6E22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0344031" y="6362033"/>
              <a:ext cx="124951" cy="69362"/>
            </a:xfrm>
            <a:custGeom>
              <a:avLst/>
              <a:gdLst>
                <a:gd name="T0" fmla="*/ 26 w 38"/>
                <a:gd name="T1" fmla="*/ 0 h 23"/>
                <a:gd name="T2" fmla="*/ 25 w 38"/>
                <a:gd name="T3" fmla="*/ 23 h 23"/>
                <a:gd name="T4" fmla="*/ 26 w 38"/>
                <a:gd name="T5" fmla="*/ 0 h 23"/>
              </a:gdLst>
              <a:ahLst/>
              <a:cxnLst>
                <a:cxn ang="0">
                  <a:pos x="T0" y="T1"/>
                </a:cxn>
                <a:cxn ang="0">
                  <a:pos x="T2" y="T3"/>
                </a:cxn>
                <a:cxn ang="0">
                  <a:pos x="T4" y="T5"/>
                </a:cxn>
              </a:cxnLst>
              <a:rect l="0" t="0" r="r" b="b"/>
              <a:pathLst>
                <a:path w="38" h="23">
                  <a:moveTo>
                    <a:pt x="26" y="0"/>
                  </a:moveTo>
                  <a:cubicBezTo>
                    <a:pt x="38" y="0"/>
                    <a:pt x="37" y="20"/>
                    <a:pt x="25" y="23"/>
                  </a:cubicBezTo>
                  <a:cubicBezTo>
                    <a:pt x="0" y="23"/>
                    <a:pt x="5" y="1"/>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89" name="Freeform 14">
              <a:extLst>
                <a:ext uri="{FF2B5EF4-FFF2-40B4-BE49-F238E27FC236}">
                  <a16:creationId xmlns:a16="http://schemas.microsoft.com/office/drawing/2014/main" id="{20249E38-6114-4065-8836-941D6C55D5D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0070859" y="6318096"/>
              <a:ext cx="134697" cy="84866"/>
            </a:xfrm>
            <a:custGeom>
              <a:avLst/>
              <a:gdLst>
                <a:gd name="T0" fmla="*/ 26 w 41"/>
                <a:gd name="T1" fmla="*/ 1 h 28"/>
                <a:gd name="T2" fmla="*/ 39 w 41"/>
                <a:gd name="T3" fmla="*/ 20 h 28"/>
                <a:gd name="T4" fmla="*/ 26 w 41"/>
                <a:gd name="T5" fmla="*/ 1 h 28"/>
              </a:gdLst>
              <a:ahLst/>
              <a:cxnLst>
                <a:cxn ang="0">
                  <a:pos x="T0" y="T1"/>
                </a:cxn>
                <a:cxn ang="0">
                  <a:pos x="T2" y="T3"/>
                </a:cxn>
                <a:cxn ang="0">
                  <a:pos x="T4" y="T5"/>
                </a:cxn>
              </a:cxnLst>
              <a:rect l="0" t="0" r="r" b="b"/>
              <a:pathLst>
                <a:path w="41" h="28">
                  <a:moveTo>
                    <a:pt x="26" y="1"/>
                  </a:moveTo>
                  <a:cubicBezTo>
                    <a:pt x="34" y="0"/>
                    <a:pt x="41" y="12"/>
                    <a:pt x="39" y="20"/>
                  </a:cubicBezTo>
                  <a:cubicBezTo>
                    <a:pt x="17" y="28"/>
                    <a:pt x="0" y="12"/>
                    <a:pt x="26"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90" name="Freeform 16">
              <a:extLst>
                <a:ext uri="{FF2B5EF4-FFF2-40B4-BE49-F238E27FC236}">
                  <a16:creationId xmlns:a16="http://schemas.microsoft.com/office/drawing/2014/main" id="{BDA5073D-3C1B-4779-8DEF-FD9CD5308D4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9461176" y="6300142"/>
              <a:ext cx="143559" cy="97107"/>
            </a:xfrm>
            <a:custGeom>
              <a:avLst/>
              <a:gdLst>
                <a:gd name="T0" fmla="*/ 31 w 44"/>
                <a:gd name="T1" fmla="*/ 1 h 32"/>
                <a:gd name="T2" fmla="*/ 43 w 44"/>
                <a:gd name="T3" fmla="*/ 15 h 32"/>
                <a:gd name="T4" fmla="*/ 31 w 44"/>
                <a:gd name="T5" fmla="*/ 1 h 32"/>
              </a:gdLst>
              <a:ahLst/>
              <a:cxnLst>
                <a:cxn ang="0">
                  <a:pos x="T0" y="T1"/>
                </a:cxn>
                <a:cxn ang="0">
                  <a:pos x="T2" y="T3"/>
                </a:cxn>
                <a:cxn ang="0">
                  <a:pos x="T4" y="T5"/>
                </a:cxn>
              </a:cxnLst>
              <a:rect l="0" t="0" r="r" b="b"/>
              <a:pathLst>
                <a:path w="44" h="32">
                  <a:moveTo>
                    <a:pt x="31" y="1"/>
                  </a:moveTo>
                  <a:cubicBezTo>
                    <a:pt x="40" y="0"/>
                    <a:pt x="44" y="8"/>
                    <a:pt x="43" y="15"/>
                  </a:cubicBezTo>
                  <a:cubicBezTo>
                    <a:pt x="29" y="32"/>
                    <a:pt x="0" y="6"/>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91" name="Freeform 17">
              <a:extLst>
                <a:ext uri="{FF2B5EF4-FFF2-40B4-BE49-F238E27FC236}">
                  <a16:creationId xmlns:a16="http://schemas.microsoft.com/office/drawing/2014/main" id="{79505220-ED85-46B5-A218-0991FA57948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8039205" y="6341355"/>
              <a:ext cx="94821" cy="69362"/>
            </a:xfrm>
            <a:custGeom>
              <a:avLst/>
              <a:gdLst>
                <a:gd name="T0" fmla="*/ 13 w 29"/>
                <a:gd name="T1" fmla="*/ 0 h 23"/>
                <a:gd name="T2" fmla="*/ 13 w 29"/>
                <a:gd name="T3" fmla="*/ 23 h 23"/>
                <a:gd name="T4" fmla="*/ 13 w 29"/>
                <a:gd name="T5" fmla="*/ 0 h 23"/>
              </a:gdLst>
              <a:ahLst/>
              <a:cxnLst>
                <a:cxn ang="0">
                  <a:pos x="T0" y="T1"/>
                </a:cxn>
                <a:cxn ang="0">
                  <a:pos x="T2" y="T3"/>
                </a:cxn>
                <a:cxn ang="0">
                  <a:pos x="T4" y="T5"/>
                </a:cxn>
              </a:cxnLst>
              <a:rect l="0" t="0" r="r" b="b"/>
              <a:pathLst>
                <a:path w="29" h="23">
                  <a:moveTo>
                    <a:pt x="13" y="0"/>
                  </a:moveTo>
                  <a:cubicBezTo>
                    <a:pt x="27" y="0"/>
                    <a:pt x="29" y="22"/>
                    <a:pt x="13" y="23"/>
                  </a:cubicBezTo>
                  <a:cubicBezTo>
                    <a:pt x="2" y="22"/>
                    <a:pt x="0" y="2"/>
                    <a:pt x="1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92" name="Freeform 21">
              <a:extLst>
                <a:ext uri="{FF2B5EF4-FFF2-40B4-BE49-F238E27FC236}">
                  <a16:creationId xmlns:a16="http://schemas.microsoft.com/office/drawing/2014/main" id="{A8513416-DF87-4A83-8026-AF40654BAE1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7730057" y="6318096"/>
              <a:ext cx="140901" cy="102819"/>
            </a:xfrm>
            <a:custGeom>
              <a:avLst/>
              <a:gdLst>
                <a:gd name="T0" fmla="*/ 24 w 43"/>
                <a:gd name="T1" fmla="*/ 0 h 34"/>
                <a:gd name="T2" fmla="*/ 14 w 43"/>
                <a:gd name="T3" fmla="*/ 23 h 34"/>
                <a:gd name="T4" fmla="*/ 24 w 43"/>
                <a:gd name="T5" fmla="*/ 0 h 34"/>
              </a:gdLst>
              <a:ahLst/>
              <a:cxnLst>
                <a:cxn ang="0">
                  <a:pos x="T0" y="T1"/>
                </a:cxn>
                <a:cxn ang="0">
                  <a:pos x="T2" y="T3"/>
                </a:cxn>
                <a:cxn ang="0">
                  <a:pos x="T4" y="T5"/>
                </a:cxn>
              </a:cxnLst>
              <a:rect l="0" t="0" r="r" b="b"/>
              <a:pathLst>
                <a:path w="43" h="34">
                  <a:moveTo>
                    <a:pt x="24" y="0"/>
                  </a:moveTo>
                  <a:cubicBezTo>
                    <a:pt x="43" y="3"/>
                    <a:pt x="28" y="34"/>
                    <a:pt x="14" y="23"/>
                  </a:cubicBezTo>
                  <a:cubicBezTo>
                    <a:pt x="0" y="28"/>
                    <a:pt x="4" y="5"/>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93" name="Freeform 25">
              <a:extLst>
                <a:ext uri="{FF2B5EF4-FFF2-40B4-BE49-F238E27FC236}">
                  <a16:creationId xmlns:a16="http://schemas.microsoft.com/office/drawing/2014/main" id="{AF0489C4-7984-4A49-9D02-ACE2DD3EC8B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6930591" y="6309120"/>
              <a:ext cx="134697" cy="93843"/>
            </a:xfrm>
            <a:custGeom>
              <a:avLst/>
              <a:gdLst>
                <a:gd name="T0" fmla="*/ 23 w 41"/>
                <a:gd name="T1" fmla="*/ 0 h 31"/>
                <a:gd name="T2" fmla="*/ 17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1"/>
                    <a:pt x="41" y="31"/>
                    <a:pt x="17" y="25"/>
                  </a:cubicBezTo>
                  <a:cubicBezTo>
                    <a:pt x="0" y="7"/>
                    <a:pt x="17" y="4"/>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94" name="Freeform 29">
              <a:extLst>
                <a:ext uri="{FF2B5EF4-FFF2-40B4-BE49-F238E27FC236}">
                  <a16:creationId xmlns:a16="http://schemas.microsoft.com/office/drawing/2014/main" id="{3DB0DE7C-BF6D-4059-94C4-FD4D6E7BA90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7497041" y="6299934"/>
              <a:ext cx="118747" cy="120771"/>
            </a:xfrm>
            <a:custGeom>
              <a:avLst/>
              <a:gdLst>
                <a:gd name="T0" fmla="*/ 16 w 36"/>
                <a:gd name="T1" fmla="*/ 4 h 40"/>
                <a:gd name="T2" fmla="*/ 34 w 36"/>
                <a:gd name="T3" fmla="*/ 15 h 40"/>
                <a:gd name="T4" fmla="*/ 16 w 36"/>
                <a:gd name="T5" fmla="*/ 4 h 40"/>
              </a:gdLst>
              <a:ahLst/>
              <a:cxnLst>
                <a:cxn ang="0">
                  <a:pos x="T0" y="T1"/>
                </a:cxn>
                <a:cxn ang="0">
                  <a:pos x="T2" y="T3"/>
                </a:cxn>
                <a:cxn ang="0">
                  <a:pos x="T4" y="T5"/>
                </a:cxn>
              </a:cxnLst>
              <a:rect l="0" t="0" r="r" b="b"/>
              <a:pathLst>
                <a:path w="36" h="40">
                  <a:moveTo>
                    <a:pt x="16" y="4"/>
                  </a:moveTo>
                  <a:cubicBezTo>
                    <a:pt x="36" y="5"/>
                    <a:pt x="33" y="0"/>
                    <a:pt x="34"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95" name="Freeform 31">
              <a:extLst>
                <a:ext uri="{FF2B5EF4-FFF2-40B4-BE49-F238E27FC236}">
                  <a16:creationId xmlns:a16="http://schemas.microsoft.com/office/drawing/2014/main" id="{5B58E23E-6D06-4F24-B6F8-98AE632C2AE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7207517" y="6336989"/>
              <a:ext cx="131153" cy="72626"/>
            </a:xfrm>
            <a:custGeom>
              <a:avLst/>
              <a:gdLst>
                <a:gd name="T0" fmla="*/ 24 w 40"/>
                <a:gd name="T1" fmla="*/ 0 h 24"/>
                <a:gd name="T2" fmla="*/ 25 w 40"/>
                <a:gd name="T3" fmla="*/ 24 h 24"/>
                <a:gd name="T4" fmla="*/ 24 w 40"/>
                <a:gd name="T5" fmla="*/ 0 h 24"/>
              </a:gdLst>
              <a:ahLst/>
              <a:cxnLst>
                <a:cxn ang="0">
                  <a:pos x="T0" y="T1"/>
                </a:cxn>
                <a:cxn ang="0">
                  <a:pos x="T2" y="T3"/>
                </a:cxn>
                <a:cxn ang="0">
                  <a:pos x="T4" y="T5"/>
                </a:cxn>
              </a:cxnLst>
              <a:rect l="0" t="0" r="r" b="b"/>
              <a:pathLst>
                <a:path w="40" h="24">
                  <a:moveTo>
                    <a:pt x="24" y="0"/>
                  </a:moveTo>
                  <a:cubicBezTo>
                    <a:pt x="40" y="0"/>
                    <a:pt x="38" y="20"/>
                    <a:pt x="25" y="24"/>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96" name="Freeform 32">
              <a:extLst>
                <a:ext uri="{FF2B5EF4-FFF2-40B4-BE49-F238E27FC236}">
                  <a16:creationId xmlns:a16="http://schemas.microsoft.com/office/drawing/2014/main" id="{7D87D95A-4B48-4140-BB5C-9A33AACBFAA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0094795" y="6039831"/>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97" name="Freeform 33">
              <a:extLst>
                <a:ext uri="{FF2B5EF4-FFF2-40B4-BE49-F238E27FC236}">
                  <a16:creationId xmlns:a16="http://schemas.microsoft.com/office/drawing/2014/main" id="{6D78BEA4-B995-4BEC-A3B4-C580D646ADA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9015443" y="6088793"/>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98" name="Freeform 34">
              <a:extLst>
                <a:ext uri="{FF2B5EF4-FFF2-40B4-BE49-F238E27FC236}">
                  <a16:creationId xmlns:a16="http://schemas.microsoft.com/office/drawing/2014/main" id="{C075F1AC-7155-4487-8B7A-0C74E2C65D9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8022051" y="6079816"/>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99" name="Freeform 35">
              <a:extLst>
                <a:ext uri="{FF2B5EF4-FFF2-40B4-BE49-F238E27FC236}">
                  <a16:creationId xmlns:a16="http://schemas.microsoft.com/office/drawing/2014/main" id="{2923812A-0930-464A-B863-8232CDF9BEA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8806684" y="6076799"/>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00" name="Freeform 36">
              <a:extLst>
                <a:ext uri="{FF2B5EF4-FFF2-40B4-BE49-F238E27FC236}">
                  <a16:creationId xmlns:a16="http://schemas.microsoft.com/office/drawing/2014/main" id="{5B22D5AF-1F95-4943-ADBD-50BF0DDC9BC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7345904" y="6043095"/>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01" name="Freeform 37">
              <a:extLst>
                <a:ext uri="{FF2B5EF4-FFF2-40B4-BE49-F238E27FC236}">
                  <a16:creationId xmlns:a16="http://schemas.microsoft.com/office/drawing/2014/main" id="{09709304-5160-4325-BE4E-F970450FA81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0337604" y="6030855"/>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02" name="Freeform 38">
              <a:extLst>
                <a:ext uri="{FF2B5EF4-FFF2-40B4-BE49-F238E27FC236}">
                  <a16:creationId xmlns:a16="http://schemas.microsoft.com/office/drawing/2014/main" id="{6086BD94-D139-4DEE-9FB6-849360DABF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8517418" y="6070840"/>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03" name="Freeform 39">
              <a:extLst>
                <a:ext uri="{FF2B5EF4-FFF2-40B4-BE49-F238E27FC236}">
                  <a16:creationId xmlns:a16="http://schemas.microsoft.com/office/drawing/2014/main" id="{84B8A4B1-C709-4864-851E-6A76DE4E525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8268404" y="6058600"/>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04" name="Freeform 40">
              <a:extLst>
                <a:ext uri="{FF2B5EF4-FFF2-40B4-BE49-F238E27FC236}">
                  <a16:creationId xmlns:a16="http://schemas.microsoft.com/office/drawing/2014/main" id="{51183B3E-65BA-45BB-9238-E5553DA7E22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0809931" y="6055336"/>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05" name="Freeform 41">
              <a:extLst>
                <a:ext uri="{FF2B5EF4-FFF2-40B4-BE49-F238E27FC236}">
                  <a16:creationId xmlns:a16="http://schemas.microsoft.com/office/drawing/2014/main" id="{B456CBC6-D8DB-4226-8743-8355D0C1E28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7126136" y="6055335"/>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06" name="Freeform 42">
              <a:extLst>
                <a:ext uri="{FF2B5EF4-FFF2-40B4-BE49-F238E27FC236}">
                  <a16:creationId xmlns:a16="http://schemas.microsoft.com/office/drawing/2014/main" id="{2A43AE63-9201-415C-A88E-C52685BF9A9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7798736" y="6034119"/>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07" name="Freeform 44">
              <a:extLst>
                <a:ext uri="{FF2B5EF4-FFF2-40B4-BE49-F238E27FC236}">
                  <a16:creationId xmlns:a16="http://schemas.microsoft.com/office/drawing/2014/main" id="{0BB8C75E-6B9A-4E95-85CF-ACD2D2AD2B1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9327374" y="6037383"/>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08" name="Freeform 45">
              <a:extLst>
                <a:ext uri="{FF2B5EF4-FFF2-40B4-BE49-F238E27FC236}">
                  <a16:creationId xmlns:a16="http://schemas.microsoft.com/office/drawing/2014/main" id="{F593E6EC-FB46-40CB-825C-C1305B1FB1B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7555926" y="6012902"/>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09" name="Freeform 46">
              <a:extLst>
                <a:ext uri="{FF2B5EF4-FFF2-40B4-BE49-F238E27FC236}">
                  <a16:creationId xmlns:a16="http://schemas.microsoft.com/office/drawing/2014/main" id="{517F36F0-8630-4831-9057-6CA9B217BE7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10583957" y="6061049"/>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10" name="Freeform 47">
              <a:extLst>
                <a:ext uri="{FF2B5EF4-FFF2-40B4-BE49-F238E27FC236}">
                  <a16:creationId xmlns:a16="http://schemas.microsoft.com/office/drawing/2014/main" id="{9614B5E6-3CE1-465E-8381-646179E1B19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9553346" y="6034118"/>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11" name="Freeform 48">
              <a:extLst>
                <a:ext uri="{FF2B5EF4-FFF2-40B4-BE49-F238E27FC236}">
                  <a16:creationId xmlns:a16="http://schemas.microsoft.com/office/drawing/2014/main" id="{5A40C31A-16AE-42C0-AC3B-52DCA2F5A2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9804575" y="6052072"/>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12" name="Freeform 49">
              <a:extLst>
                <a:ext uri="{FF2B5EF4-FFF2-40B4-BE49-F238E27FC236}">
                  <a16:creationId xmlns:a16="http://schemas.microsoft.com/office/drawing/2014/main" id="{CE95CDB5-B8FA-431B-B9BE-7791AD92CD1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0800000">
              <a:off x="6903707" y="6016166"/>
              <a:ext cx="127608" cy="81603"/>
            </a:xfrm>
            <a:custGeom>
              <a:avLst/>
              <a:gdLst>
                <a:gd name="T0" fmla="*/ 21 w 39"/>
                <a:gd name="T1" fmla="*/ 2 h 27"/>
                <a:gd name="T2" fmla="*/ 26 w 39"/>
                <a:gd name="T3" fmla="*/ 24 h 27"/>
                <a:gd name="T4" fmla="*/ 21 w 39"/>
                <a:gd name="T5" fmla="*/ 2 h 27"/>
              </a:gdLst>
              <a:ahLst/>
              <a:cxnLst>
                <a:cxn ang="0">
                  <a:pos x="T0" y="T1"/>
                </a:cxn>
                <a:cxn ang="0">
                  <a:pos x="T2" y="T3"/>
                </a:cxn>
                <a:cxn ang="0">
                  <a:pos x="T4" y="T5"/>
                </a:cxn>
              </a:cxnLst>
              <a:rect l="0" t="0" r="r" b="b"/>
              <a:pathLst>
                <a:path w="39" h="27">
                  <a:moveTo>
                    <a:pt x="21" y="2"/>
                  </a:moveTo>
                  <a:cubicBezTo>
                    <a:pt x="36" y="0"/>
                    <a:pt x="39" y="17"/>
                    <a:pt x="26" y="24"/>
                  </a:cubicBezTo>
                  <a:cubicBezTo>
                    <a:pt x="8" y="27"/>
                    <a:pt x="0" y="9"/>
                    <a:pt x="21"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grpSp>
    </p:spTree>
    <p:extLst>
      <p:ext uri="{BB962C8B-B14F-4D97-AF65-F5344CB8AC3E}">
        <p14:creationId xmlns:p14="http://schemas.microsoft.com/office/powerpoint/2010/main" val="782385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8A696-A327-1D2C-EB84-7E7F621A5B31}"/>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1F6D9C3C-5E58-FA43-57ED-18EDD8EB6DA6}"/>
              </a:ext>
            </a:extLst>
          </p:cNvPr>
          <p:cNvSpPr>
            <a:spLocks noGrp="1"/>
          </p:cNvSpPr>
          <p:nvPr>
            <p:ph type="title"/>
          </p:nvPr>
        </p:nvSpPr>
        <p:spPr/>
        <p:txBody>
          <a:bodyPr>
            <a:normAutofit/>
          </a:bodyPr>
          <a:lstStyle/>
          <a:p>
            <a:r>
              <a:rPr lang="fi-FI" sz="2800" dirty="0" err="1">
                <a:latin typeface="Fira Sans"/>
              </a:rPr>
              <a:t>Mixed</a:t>
            </a:r>
            <a:r>
              <a:rPr lang="fi-FI" sz="2800" dirty="0">
                <a:latin typeface="Fira Sans"/>
              </a:rPr>
              <a:t> </a:t>
            </a:r>
            <a:r>
              <a:rPr lang="fi-FI" sz="2800" dirty="0" err="1">
                <a:latin typeface="Fira Sans"/>
              </a:rPr>
              <a:t>groups</a:t>
            </a:r>
            <a:r>
              <a:rPr lang="fi-FI" sz="2800" dirty="0">
                <a:latin typeface="Fira Sans"/>
              </a:rPr>
              <a:t> – </a:t>
            </a:r>
            <a:r>
              <a:rPr lang="fi-FI" sz="2800" dirty="0" err="1">
                <a:latin typeface="Fira Sans"/>
              </a:rPr>
              <a:t>applying</a:t>
            </a:r>
            <a:r>
              <a:rPr lang="fi-FI" sz="2800" dirty="0">
                <a:latin typeface="Fira Sans"/>
              </a:rPr>
              <a:t> </a:t>
            </a:r>
            <a:r>
              <a:rPr lang="fi-FI" sz="2800" dirty="0" err="1">
                <a:latin typeface="Fira Sans"/>
              </a:rPr>
              <a:t>theories</a:t>
            </a:r>
            <a:r>
              <a:rPr lang="fi-FI" sz="2800" dirty="0">
                <a:latin typeface="Fira Sans"/>
              </a:rPr>
              <a:t> of </a:t>
            </a:r>
            <a:r>
              <a:rPr lang="fi-FI" sz="2800" dirty="0" err="1">
                <a:latin typeface="Fira Sans"/>
              </a:rPr>
              <a:t>learning</a:t>
            </a:r>
            <a:r>
              <a:rPr lang="fi-FI" sz="2800" dirty="0">
                <a:latin typeface="Fira Sans"/>
              </a:rPr>
              <a:t> to case </a:t>
            </a:r>
            <a:r>
              <a:rPr lang="fi-FI" sz="2800" dirty="0" err="1">
                <a:latin typeface="Fira Sans"/>
              </a:rPr>
              <a:t>examples</a:t>
            </a:r>
            <a:r>
              <a:rPr lang="fi-FI" sz="2800" dirty="0">
                <a:latin typeface="Fira Sans"/>
              </a:rPr>
              <a:t>: 20min</a:t>
            </a:r>
          </a:p>
        </p:txBody>
      </p:sp>
      <p:sp>
        <p:nvSpPr>
          <p:cNvPr id="3" name="Sisällön paikkamerkki 2">
            <a:extLst>
              <a:ext uri="{FF2B5EF4-FFF2-40B4-BE49-F238E27FC236}">
                <a16:creationId xmlns:a16="http://schemas.microsoft.com/office/drawing/2014/main" id="{D1108DB8-D094-6183-4088-B0D0C4270F2D}"/>
              </a:ext>
            </a:extLst>
          </p:cNvPr>
          <p:cNvSpPr>
            <a:spLocks noGrp="1"/>
          </p:cNvSpPr>
          <p:nvPr>
            <p:ph idx="1"/>
          </p:nvPr>
        </p:nvSpPr>
        <p:spPr>
          <a:xfrm>
            <a:off x="1069848" y="2157984"/>
            <a:ext cx="9634011" cy="4067874"/>
          </a:xfrm>
        </p:spPr>
        <p:txBody>
          <a:bodyPr vert="horz" lIns="91440" tIns="45720" rIns="91440" bIns="45720" rtlCol="0" anchor="t">
            <a:normAutofit fontScale="92500"/>
          </a:bodyPr>
          <a:lstStyle/>
          <a:p>
            <a:pPr>
              <a:buClr>
                <a:srgbClr val="C3B2A7"/>
              </a:buClr>
            </a:pPr>
            <a:r>
              <a:rPr lang="fi-FI" dirty="0"/>
              <a:t>The </a:t>
            </a:r>
            <a:r>
              <a:rPr lang="fi-FI" dirty="0" err="1"/>
              <a:t>members</a:t>
            </a:r>
            <a:r>
              <a:rPr lang="fi-FI" dirty="0"/>
              <a:t> of the case </a:t>
            </a:r>
            <a:r>
              <a:rPr lang="fi-FI" dirty="0" err="1"/>
              <a:t>group</a:t>
            </a:r>
            <a:r>
              <a:rPr lang="fi-FI" dirty="0"/>
              <a:t> (</a:t>
            </a:r>
            <a:r>
              <a:rPr lang="fi-FI" dirty="0" err="1"/>
              <a:t>Lyko</a:t>
            </a:r>
            <a:r>
              <a:rPr lang="fi-FI" dirty="0"/>
              <a:t>, Kiia, O-P) join a </a:t>
            </a:r>
            <a:r>
              <a:rPr lang="fi-FI" dirty="0" err="1"/>
              <a:t>mixed</a:t>
            </a:r>
            <a:r>
              <a:rPr lang="fi-FI" dirty="0"/>
              <a:t> </a:t>
            </a:r>
            <a:r>
              <a:rPr lang="fi-FI" dirty="0" err="1"/>
              <a:t>group</a:t>
            </a:r>
            <a:r>
              <a:rPr lang="fi-FI" dirty="0"/>
              <a:t> of </a:t>
            </a:r>
            <a:r>
              <a:rPr lang="fi-FI" dirty="0" err="1"/>
              <a:t>experts</a:t>
            </a:r>
            <a:r>
              <a:rPr lang="fi-FI" dirty="0"/>
              <a:t> </a:t>
            </a:r>
          </a:p>
          <a:p>
            <a:pPr marL="514350" lvl="1" indent="-285750">
              <a:buClr>
                <a:srgbClr val="C3B2A7"/>
              </a:buClr>
              <a:buFont typeface="Arial"/>
              <a:buChar char="•"/>
            </a:pPr>
            <a:r>
              <a:rPr lang="fi-FI" dirty="0" err="1"/>
              <a:t>Each</a:t>
            </a:r>
            <a:r>
              <a:rPr lang="fi-FI" dirty="0"/>
              <a:t> </a:t>
            </a:r>
            <a:r>
              <a:rPr lang="fi-FI" dirty="0" err="1"/>
              <a:t>expert</a:t>
            </a:r>
            <a:r>
              <a:rPr lang="fi-FI" dirty="0"/>
              <a:t> </a:t>
            </a:r>
            <a:r>
              <a:rPr lang="fi-FI" dirty="0" err="1"/>
              <a:t>group</a:t>
            </a:r>
            <a:r>
              <a:rPr lang="fi-FI" dirty="0"/>
              <a:t> </a:t>
            </a:r>
            <a:r>
              <a:rPr lang="fi-FI" dirty="0" err="1"/>
              <a:t>carefully</a:t>
            </a:r>
            <a:r>
              <a:rPr lang="fi-FI" dirty="0"/>
              <a:t> </a:t>
            </a:r>
            <a:r>
              <a:rPr lang="fi-FI" dirty="0" err="1"/>
              <a:t>listens</a:t>
            </a:r>
            <a:r>
              <a:rPr lang="fi-FI" dirty="0"/>
              <a:t> to the '</a:t>
            </a:r>
            <a:r>
              <a:rPr lang="fi-FI" dirty="0" err="1"/>
              <a:t>significant</a:t>
            </a:r>
            <a:r>
              <a:rPr lang="fi-FI" dirty="0"/>
              <a:t> </a:t>
            </a:r>
            <a:r>
              <a:rPr lang="fi-FI" dirty="0" err="1"/>
              <a:t>learning</a:t>
            </a:r>
            <a:r>
              <a:rPr lang="fi-FI" dirty="0"/>
              <a:t>' case</a:t>
            </a:r>
          </a:p>
          <a:p>
            <a:pPr marL="514350" lvl="1" indent="-285750">
              <a:buClr>
                <a:srgbClr val="C3B2A7"/>
              </a:buClr>
              <a:buFont typeface="Arial"/>
              <a:buChar char="•"/>
            </a:pPr>
            <a:r>
              <a:rPr lang="fi-FI" dirty="0" err="1"/>
              <a:t>Each</a:t>
            </a:r>
            <a:r>
              <a:rPr lang="fi-FI" dirty="0"/>
              <a:t> </a:t>
            </a:r>
            <a:r>
              <a:rPr lang="fi-FI" dirty="0" err="1"/>
              <a:t>expert</a:t>
            </a:r>
            <a:r>
              <a:rPr lang="fi-FI" dirty="0"/>
              <a:t> </a:t>
            </a:r>
            <a:r>
              <a:rPr lang="fi-FI" dirty="0" err="1"/>
              <a:t>then</a:t>
            </a:r>
            <a:r>
              <a:rPr lang="fi-FI" dirty="0"/>
              <a:t> </a:t>
            </a:r>
            <a:r>
              <a:rPr lang="fi-FI" dirty="0" err="1"/>
              <a:t>comments</a:t>
            </a:r>
            <a:r>
              <a:rPr lang="fi-FI" dirty="0"/>
              <a:t> on the case </a:t>
            </a:r>
            <a:r>
              <a:rPr lang="fi-FI" dirty="0" err="1"/>
              <a:t>from</a:t>
            </a:r>
            <a:r>
              <a:rPr lang="fi-FI" dirty="0"/>
              <a:t> </a:t>
            </a:r>
            <a:r>
              <a:rPr lang="fi-FI" dirty="0" err="1"/>
              <a:t>their</a:t>
            </a:r>
            <a:r>
              <a:rPr lang="fi-FI" dirty="0"/>
              <a:t> </a:t>
            </a:r>
            <a:r>
              <a:rPr lang="fi-FI" dirty="0" err="1"/>
              <a:t>theoretical</a:t>
            </a:r>
            <a:r>
              <a:rPr lang="fi-FI" dirty="0"/>
              <a:t> </a:t>
            </a:r>
            <a:r>
              <a:rPr lang="fi-FI" dirty="0" err="1"/>
              <a:t>perspective</a:t>
            </a:r>
            <a:endParaRPr lang="fi-FI" dirty="0"/>
          </a:p>
          <a:p>
            <a:pPr>
              <a:buClr>
                <a:srgbClr val="C3B2A7"/>
              </a:buClr>
            </a:pPr>
            <a:r>
              <a:rPr lang="fi-FI" sz="1700" dirty="0" err="1"/>
              <a:t>Once</a:t>
            </a:r>
            <a:r>
              <a:rPr lang="fi-FI" sz="1700" dirty="0"/>
              <a:t> </a:t>
            </a:r>
            <a:r>
              <a:rPr lang="fi-FI" sz="1700" dirty="0" err="1"/>
              <a:t>each</a:t>
            </a:r>
            <a:r>
              <a:rPr lang="fi-FI" sz="1700" dirty="0"/>
              <a:t> </a:t>
            </a:r>
            <a:r>
              <a:rPr lang="fi-FI" sz="1700" dirty="0" err="1"/>
              <a:t>expert</a:t>
            </a:r>
            <a:r>
              <a:rPr lang="fi-FI" sz="1700" dirty="0"/>
              <a:t> </a:t>
            </a:r>
            <a:r>
              <a:rPr lang="fi-FI" sz="1700" dirty="0" err="1"/>
              <a:t>has</a:t>
            </a:r>
            <a:r>
              <a:rPr lang="fi-FI" sz="1700" dirty="0"/>
              <a:t> </a:t>
            </a:r>
            <a:r>
              <a:rPr lang="fi-FI" sz="1700" dirty="0" err="1"/>
              <a:t>commented</a:t>
            </a:r>
            <a:r>
              <a:rPr lang="fi-FI" sz="1700" dirty="0"/>
              <a:t>, </a:t>
            </a:r>
            <a:r>
              <a:rPr lang="fi-FI" sz="1700" dirty="0" err="1"/>
              <a:t>discuss</a:t>
            </a:r>
            <a:r>
              <a:rPr lang="fi-FI" sz="1700" dirty="0"/>
              <a:t> </a:t>
            </a:r>
            <a:r>
              <a:rPr lang="fi-FI" sz="1700" dirty="0" err="1"/>
              <a:t>together</a:t>
            </a:r>
            <a:r>
              <a:rPr lang="fi-FI" sz="1700" dirty="0"/>
              <a:t>:</a:t>
            </a:r>
          </a:p>
          <a:p>
            <a:pPr marL="514350" lvl="1" indent="-285750">
              <a:buClr>
                <a:srgbClr val="C3B2A7"/>
              </a:buClr>
              <a:buFont typeface="Arial"/>
              <a:buChar char="•"/>
            </a:pPr>
            <a:r>
              <a:rPr lang="fi-FI" sz="1500" dirty="0"/>
              <a:t>How </a:t>
            </a:r>
            <a:r>
              <a:rPr lang="fi-FI" sz="1500" dirty="0" err="1"/>
              <a:t>does</a:t>
            </a:r>
            <a:r>
              <a:rPr lang="fi-FI" sz="1500" dirty="0"/>
              <a:t> the </a:t>
            </a:r>
            <a:r>
              <a:rPr lang="fi-FI" sz="1500" dirty="0" err="1"/>
              <a:t>interpretation</a:t>
            </a:r>
            <a:r>
              <a:rPr lang="fi-FI" sz="1500" dirty="0"/>
              <a:t> of the </a:t>
            </a:r>
            <a:r>
              <a:rPr lang="fi-FI" sz="1500" dirty="0" err="1"/>
              <a:t>learning</a:t>
            </a:r>
            <a:r>
              <a:rPr lang="fi-FI" sz="1500" dirty="0"/>
              <a:t> </a:t>
            </a:r>
            <a:r>
              <a:rPr lang="fi-FI" sz="1500" dirty="0" err="1"/>
              <a:t>experience</a:t>
            </a:r>
            <a:r>
              <a:rPr lang="fi-FI" sz="1500" dirty="0"/>
              <a:t> </a:t>
            </a:r>
            <a:r>
              <a:rPr lang="fi-FI" sz="1500" dirty="0" err="1"/>
              <a:t>differ</a:t>
            </a:r>
            <a:r>
              <a:rPr lang="fi-FI" sz="1500" dirty="0"/>
              <a:t> </a:t>
            </a:r>
            <a:r>
              <a:rPr lang="fi-FI" sz="1500" dirty="0" err="1"/>
              <a:t>when</a:t>
            </a:r>
            <a:r>
              <a:rPr lang="fi-FI" sz="1500" dirty="0"/>
              <a:t> </a:t>
            </a:r>
            <a:r>
              <a:rPr lang="fi-FI" sz="1500" dirty="0" err="1"/>
              <a:t>looked</a:t>
            </a:r>
            <a:r>
              <a:rPr lang="fi-FI" sz="1500" dirty="0"/>
              <a:t> at </a:t>
            </a:r>
            <a:r>
              <a:rPr lang="fi-FI" sz="1500" dirty="0" err="1"/>
              <a:t>from</a:t>
            </a:r>
            <a:r>
              <a:rPr lang="fi-FI" sz="1500" dirty="0"/>
              <a:t> </a:t>
            </a:r>
            <a:r>
              <a:rPr lang="fi-FI" sz="1500" dirty="0" err="1"/>
              <a:t>different</a:t>
            </a:r>
            <a:r>
              <a:rPr lang="fi-FI" sz="1500" dirty="0"/>
              <a:t> </a:t>
            </a:r>
            <a:r>
              <a:rPr lang="fi-FI" sz="1500" dirty="0" err="1"/>
              <a:t>perspectives</a:t>
            </a:r>
            <a:r>
              <a:rPr lang="fi-FI" sz="1500" dirty="0"/>
              <a:t>? </a:t>
            </a:r>
            <a:endParaRPr lang="en-US" sz="1500" dirty="0">
              <a:solidFill>
                <a:srgbClr val="000000"/>
              </a:solidFill>
            </a:endParaRPr>
          </a:p>
          <a:p>
            <a:pPr marL="514350" lvl="1" indent="-285750">
              <a:buClr>
                <a:srgbClr val="C3B2A7"/>
              </a:buClr>
              <a:buFont typeface="Arial"/>
              <a:buChar char="•"/>
            </a:pPr>
            <a:r>
              <a:rPr lang="fi-FI" sz="1500" dirty="0" err="1"/>
              <a:t>What</a:t>
            </a:r>
            <a:r>
              <a:rPr lang="fi-FI" sz="1500" dirty="0"/>
              <a:t> </a:t>
            </a:r>
            <a:r>
              <a:rPr lang="fi-FI" sz="1500" dirty="0" err="1"/>
              <a:t>aspects</a:t>
            </a:r>
            <a:r>
              <a:rPr lang="fi-FI" sz="1500" dirty="0"/>
              <a:t> of the </a:t>
            </a:r>
            <a:r>
              <a:rPr lang="fi-FI" sz="1500" dirty="0" err="1"/>
              <a:t>experience</a:t>
            </a:r>
            <a:r>
              <a:rPr lang="fi-FI" sz="1500" dirty="0"/>
              <a:t> </a:t>
            </a:r>
            <a:r>
              <a:rPr lang="fi-FI" sz="1500" dirty="0" err="1"/>
              <a:t>does</a:t>
            </a:r>
            <a:r>
              <a:rPr lang="fi-FI" sz="1500" dirty="0"/>
              <a:t> </a:t>
            </a:r>
            <a:r>
              <a:rPr lang="fi-FI" sz="1500" dirty="0" err="1"/>
              <a:t>each</a:t>
            </a:r>
            <a:r>
              <a:rPr lang="fi-FI" sz="1500" dirty="0"/>
              <a:t> </a:t>
            </a:r>
            <a:r>
              <a:rPr lang="fi-FI" sz="1500" dirty="0" err="1"/>
              <a:t>theory</a:t>
            </a:r>
            <a:r>
              <a:rPr lang="fi-FI" sz="1500" dirty="0"/>
              <a:t> </a:t>
            </a:r>
            <a:r>
              <a:rPr lang="fi-FI" sz="1500" dirty="0" err="1"/>
              <a:t>emphasize</a:t>
            </a:r>
            <a:r>
              <a:rPr lang="fi-FI" sz="1500" dirty="0"/>
              <a:t>?</a:t>
            </a:r>
            <a:endParaRPr lang="en-US" sz="1500" dirty="0">
              <a:solidFill>
                <a:srgbClr val="000000"/>
              </a:solidFill>
            </a:endParaRPr>
          </a:p>
          <a:p>
            <a:pPr marL="514350" lvl="1" indent="-285750">
              <a:buClr>
                <a:srgbClr val="C3B2A7"/>
              </a:buClr>
              <a:buFont typeface="Arial"/>
              <a:buChar char="•"/>
            </a:pPr>
            <a:r>
              <a:rPr lang="fi-FI" sz="1500" dirty="0"/>
              <a:t>How </a:t>
            </a:r>
            <a:r>
              <a:rPr lang="fi-FI" sz="1500" dirty="0" err="1"/>
              <a:t>does</a:t>
            </a:r>
            <a:r>
              <a:rPr lang="fi-FI" sz="1500" dirty="0"/>
              <a:t> the </a:t>
            </a:r>
            <a:r>
              <a:rPr lang="fi-FI" sz="1500" dirty="0" err="1"/>
              <a:t>experience</a:t>
            </a:r>
            <a:r>
              <a:rPr lang="fi-FI" sz="1500" dirty="0"/>
              <a:t> </a:t>
            </a:r>
            <a:r>
              <a:rPr lang="fi-FI" sz="1500" dirty="0" err="1"/>
              <a:t>correspond</a:t>
            </a:r>
            <a:r>
              <a:rPr lang="fi-FI" sz="1500" dirty="0"/>
              <a:t> </a:t>
            </a:r>
            <a:r>
              <a:rPr lang="fi-FI" sz="1500" dirty="0" err="1"/>
              <a:t>with</a:t>
            </a:r>
            <a:r>
              <a:rPr lang="fi-FI" sz="1500" dirty="0"/>
              <a:t> the </a:t>
            </a:r>
            <a:r>
              <a:rPr lang="fi-FI" sz="1500" dirty="0" err="1"/>
              <a:t>perspective</a:t>
            </a:r>
            <a:r>
              <a:rPr lang="fi-FI" sz="1500" dirty="0"/>
              <a:t> of </a:t>
            </a:r>
            <a:r>
              <a:rPr lang="fi-FI" sz="1500" b="1" dirty="0" err="1"/>
              <a:t>psychological</a:t>
            </a:r>
            <a:r>
              <a:rPr lang="fi-FI" sz="1500" b="1" dirty="0"/>
              <a:t> </a:t>
            </a:r>
            <a:r>
              <a:rPr lang="fi-FI" sz="1500" b="1" dirty="0" err="1"/>
              <a:t>development</a:t>
            </a:r>
            <a:r>
              <a:rPr lang="fi-FI" sz="1500" b="1" dirty="0"/>
              <a:t> </a:t>
            </a:r>
            <a:r>
              <a:rPr lang="fi-FI" sz="1500" dirty="0"/>
              <a:t>(</a:t>
            </a:r>
            <a:r>
              <a:rPr lang="fi-FI" sz="1500" dirty="0" err="1"/>
              <a:t>n.b.</a:t>
            </a:r>
            <a:r>
              <a:rPr lang="fi-FI" sz="1500" dirty="0"/>
              <a:t> Ihmisen psykologinen kehitys)?</a:t>
            </a:r>
          </a:p>
          <a:p>
            <a:pPr marL="514350" lvl="1" indent="-285750">
              <a:buClr>
                <a:srgbClr val="C3B2A7"/>
              </a:buClr>
              <a:buFont typeface="Arial"/>
              <a:buChar char="•"/>
            </a:pPr>
            <a:r>
              <a:rPr lang="fi-FI" sz="1500" dirty="0"/>
              <a:t>How </a:t>
            </a:r>
            <a:r>
              <a:rPr lang="fi-FI" sz="1500" dirty="0" err="1"/>
              <a:t>was</a:t>
            </a:r>
            <a:r>
              <a:rPr lang="fi-FI" sz="1500" dirty="0"/>
              <a:t> </a:t>
            </a:r>
            <a:r>
              <a:rPr lang="fi-FI" sz="1500" dirty="0" err="1"/>
              <a:t>evaluation</a:t>
            </a:r>
            <a:r>
              <a:rPr lang="fi-FI" sz="1500" dirty="0"/>
              <a:t> </a:t>
            </a:r>
            <a:r>
              <a:rPr lang="fi-FI" sz="1500" dirty="0" err="1"/>
              <a:t>part</a:t>
            </a:r>
            <a:r>
              <a:rPr lang="fi-FI" sz="1500" dirty="0"/>
              <a:t> of the </a:t>
            </a:r>
            <a:r>
              <a:rPr lang="fi-FI" sz="1500" dirty="0" err="1"/>
              <a:t>experience</a:t>
            </a:r>
            <a:r>
              <a:rPr lang="fi-FI" sz="1500" dirty="0"/>
              <a:t> (</a:t>
            </a:r>
            <a:r>
              <a:rPr lang="fi-FI" sz="1500" dirty="0" err="1"/>
              <a:t>n.b.</a:t>
            </a:r>
            <a:r>
              <a:rPr lang="fi-FI" sz="1500" dirty="0"/>
              <a:t> </a:t>
            </a:r>
            <a:r>
              <a:rPr lang="fi-FI" sz="1500" b="1" dirty="0" err="1"/>
              <a:t>Atjonen</a:t>
            </a:r>
            <a:r>
              <a:rPr lang="fi-FI" sz="1500" b="1" dirty="0"/>
              <a:t> </a:t>
            </a:r>
            <a:r>
              <a:rPr lang="fi-FI" sz="1500" b="1" dirty="0" err="1"/>
              <a:t>text</a:t>
            </a:r>
            <a:r>
              <a:rPr lang="fi-FI" sz="1500" dirty="0"/>
              <a:t>)?</a:t>
            </a:r>
            <a:endParaRPr lang="fi-FI" dirty="0"/>
          </a:p>
          <a:p>
            <a:pPr>
              <a:buClr>
                <a:srgbClr val="C3B2A7"/>
              </a:buClr>
            </a:pPr>
            <a:endParaRPr lang="fi-FI" dirty="0"/>
          </a:p>
        </p:txBody>
      </p:sp>
    </p:spTree>
    <p:extLst>
      <p:ext uri="{BB962C8B-B14F-4D97-AF65-F5344CB8AC3E}">
        <p14:creationId xmlns:p14="http://schemas.microsoft.com/office/powerpoint/2010/main" val="1286742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15D62-FA56-3CAC-A2F2-D308E9D1023D}"/>
              </a:ext>
            </a:extLst>
          </p:cNvPr>
          <p:cNvSpPr>
            <a:spLocks noGrp="1"/>
          </p:cNvSpPr>
          <p:nvPr>
            <p:ph type="title"/>
          </p:nvPr>
        </p:nvSpPr>
        <p:spPr/>
        <p:txBody>
          <a:bodyPr>
            <a:normAutofit/>
          </a:bodyPr>
          <a:lstStyle/>
          <a:p>
            <a:r>
              <a:rPr lang="fi-FI" sz="2800" dirty="0" err="1">
                <a:latin typeface="Fira Sans"/>
              </a:rPr>
              <a:t>Phase</a:t>
            </a:r>
            <a:r>
              <a:rPr lang="fi-FI" sz="2800" dirty="0">
                <a:latin typeface="Fira Sans"/>
              </a:rPr>
              <a:t> 3: </a:t>
            </a:r>
            <a:r>
              <a:rPr lang="fi-FI" sz="2800" dirty="0" err="1">
                <a:latin typeface="Fira Sans"/>
              </a:rPr>
              <a:t>Pair</a:t>
            </a:r>
            <a:r>
              <a:rPr lang="fi-FI" sz="2800" dirty="0">
                <a:latin typeface="Fira Sans"/>
              </a:rPr>
              <a:t> </a:t>
            </a:r>
            <a:r>
              <a:rPr lang="fi-FI" sz="2800" dirty="0" err="1">
                <a:latin typeface="Fira Sans"/>
              </a:rPr>
              <a:t>discussions</a:t>
            </a:r>
            <a:r>
              <a:rPr lang="fi-FI" sz="2800" dirty="0">
                <a:latin typeface="Fira Sans"/>
              </a:rPr>
              <a:t> </a:t>
            </a:r>
            <a:r>
              <a:rPr lang="fi-FI" sz="2800">
                <a:latin typeface="Fira Sans"/>
              </a:rPr>
              <a:t>– 10min</a:t>
            </a:r>
            <a:endParaRPr lang="fi-FI" sz="2800" dirty="0"/>
          </a:p>
        </p:txBody>
      </p:sp>
      <p:sp>
        <p:nvSpPr>
          <p:cNvPr id="3" name="Content Placeholder 2">
            <a:extLst>
              <a:ext uri="{FF2B5EF4-FFF2-40B4-BE49-F238E27FC236}">
                <a16:creationId xmlns:a16="http://schemas.microsoft.com/office/drawing/2014/main" id="{279DA454-34FC-B0B1-ECA7-369D3AD1D2C2}"/>
              </a:ext>
            </a:extLst>
          </p:cNvPr>
          <p:cNvSpPr>
            <a:spLocks noGrp="1"/>
          </p:cNvSpPr>
          <p:nvPr>
            <p:ph idx="1"/>
          </p:nvPr>
        </p:nvSpPr>
        <p:spPr/>
        <p:txBody>
          <a:bodyPr>
            <a:normAutofit/>
          </a:bodyPr>
          <a:lstStyle/>
          <a:p>
            <a:r>
              <a:rPr lang="fi-FI" dirty="0" err="1"/>
              <a:t>Having</a:t>
            </a:r>
            <a:r>
              <a:rPr lang="fi-FI" dirty="0"/>
              <a:t> </a:t>
            </a:r>
            <a:r>
              <a:rPr lang="fi-FI" dirty="0" err="1"/>
              <a:t>listened</a:t>
            </a:r>
            <a:r>
              <a:rPr lang="fi-FI" dirty="0"/>
              <a:t> to </a:t>
            </a:r>
            <a:r>
              <a:rPr lang="fi-FI" dirty="0" err="1"/>
              <a:t>different</a:t>
            </a:r>
            <a:r>
              <a:rPr lang="fi-FI" dirty="0"/>
              <a:t> </a:t>
            </a:r>
            <a:r>
              <a:rPr lang="fi-FI" dirty="0" err="1"/>
              <a:t>theoretical</a:t>
            </a:r>
            <a:r>
              <a:rPr lang="fi-FI" dirty="0"/>
              <a:t> </a:t>
            </a:r>
            <a:r>
              <a:rPr lang="fi-FI" dirty="0" err="1"/>
              <a:t>interpretations</a:t>
            </a:r>
            <a:r>
              <a:rPr lang="fi-FI" dirty="0"/>
              <a:t> of the </a:t>
            </a:r>
            <a:r>
              <a:rPr lang="fi-FI" dirty="0" err="1"/>
              <a:t>same</a:t>
            </a:r>
            <a:r>
              <a:rPr lang="fi-FI" dirty="0"/>
              <a:t> </a:t>
            </a:r>
            <a:r>
              <a:rPr lang="fi-FI" dirty="0" err="1"/>
              <a:t>cases</a:t>
            </a:r>
            <a:r>
              <a:rPr lang="fi-FI" dirty="0"/>
              <a:t>, </a:t>
            </a:r>
            <a:r>
              <a:rPr lang="fi-FI" dirty="0" err="1"/>
              <a:t>what</a:t>
            </a:r>
            <a:r>
              <a:rPr lang="fi-FI" dirty="0"/>
              <a:t> </a:t>
            </a:r>
            <a:r>
              <a:rPr lang="fi-FI" dirty="0" err="1"/>
              <a:t>have</a:t>
            </a:r>
            <a:r>
              <a:rPr lang="fi-FI" dirty="0"/>
              <a:t> </a:t>
            </a:r>
            <a:r>
              <a:rPr lang="fi-FI" dirty="0" err="1"/>
              <a:t>you</a:t>
            </a:r>
            <a:r>
              <a:rPr lang="fi-FI" dirty="0"/>
              <a:t> </a:t>
            </a:r>
            <a:r>
              <a:rPr lang="fi-FI" dirty="0" err="1"/>
              <a:t>noticed</a:t>
            </a:r>
            <a:r>
              <a:rPr lang="fi-FI" dirty="0"/>
              <a:t>?</a:t>
            </a:r>
          </a:p>
          <a:p>
            <a:r>
              <a:rPr lang="fi-FI" dirty="0" err="1"/>
              <a:t>What</a:t>
            </a:r>
            <a:r>
              <a:rPr lang="fi-FI" dirty="0"/>
              <a:t> </a:t>
            </a:r>
            <a:r>
              <a:rPr lang="fi-FI" dirty="0" err="1"/>
              <a:t>aspects</a:t>
            </a:r>
            <a:r>
              <a:rPr lang="fi-FI" dirty="0"/>
              <a:t> of the </a:t>
            </a:r>
            <a:r>
              <a:rPr lang="fi-FI" dirty="0" err="1"/>
              <a:t>experience</a:t>
            </a:r>
            <a:r>
              <a:rPr lang="fi-FI" dirty="0"/>
              <a:t> </a:t>
            </a:r>
            <a:r>
              <a:rPr lang="fi-FI" dirty="0" err="1"/>
              <a:t>does</a:t>
            </a:r>
            <a:r>
              <a:rPr lang="fi-FI" dirty="0"/>
              <a:t> </a:t>
            </a:r>
            <a:r>
              <a:rPr lang="fi-FI" dirty="0" err="1"/>
              <a:t>each</a:t>
            </a:r>
            <a:r>
              <a:rPr lang="fi-FI" dirty="0"/>
              <a:t> </a:t>
            </a:r>
            <a:r>
              <a:rPr lang="fi-FI" dirty="0" err="1"/>
              <a:t>theory</a:t>
            </a:r>
            <a:r>
              <a:rPr lang="fi-FI" dirty="0"/>
              <a:t> </a:t>
            </a:r>
            <a:r>
              <a:rPr lang="fi-FI" dirty="0" err="1"/>
              <a:t>emphasize</a:t>
            </a:r>
            <a:r>
              <a:rPr lang="fi-FI" dirty="0"/>
              <a:t>?</a:t>
            </a:r>
          </a:p>
          <a:p>
            <a:r>
              <a:rPr lang="fi-FI" dirty="0" err="1"/>
              <a:t>What</a:t>
            </a:r>
            <a:r>
              <a:rPr lang="fi-FI" dirty="0"/>
              <a:t> </a:t>
            </a:r>
            <a:r>
              <a:rPr lang="fi-FI" dirty="0" err="1"/>
              <a:t>examples</a:t>
            </a:r>
            <a:r>
              <a:rPr lang="fi-FI" dirty="0"/>
              <a:t> </a:t>
            </a:r>
            <a:r>
              <a:rPr lang="fi-FI" dirty="0" err="1"/>
              <a:t>from</a:t>
            </a:r>
            <a:r>
              <a:rPr lang="fi-FI" dirty="0"/>
              <a:t> </a:t>
            </a:r>
            <a:r>
              <a:rPr lang="fi-FI" dirty="0" err="1"/>
              <a:t>your</a:t>
            </a:r>
            <a:r>
              <a:rPr lang="fi-FI" dirty="0"/>
              <a:t> </a:t>
            </a:r>
            <a:r>
              <a:rPr lang="fi-FI" dirty="0" err="1"/>
              <a:t>own</a:t>
            </a:r>
            <a:r>
              <a:rPr lang="fi-FI" dirty="0"/>
              <a:t> </a:t>
            </a:r>
            <a:r>
              <a:rPr lang="fi-FI" dirty="0" err="1"/>
              <a:t>learning</a:t>
            </a:r>
            <a:r>
              <a:rPr lang="fi-FI" dirty="0"/>
              <a:t> </a:t>
            </a:r>
            <a:r>
              <a:rPr lang="fi-FI" dirty="0" err="1"/>
              <a:t>pathway</a:t>
            </a:r>
            <a:r>
              <a:rPr lang="fi-FI" dirty="0"/>
              <a:t> </a:t>
            </a:r>
            <a:r>
              <a:rPr lang="fi-FI" dirty="0" err="1"/>
              <a:t>can</a:t>
            </a:r>
            <a:r>
              <a:rPr lang="fi-FI" dirty="0"/>
              <a:t> </a:t>
            </a:r>
            <a:r>
              <a:rPr lang="fi-FI" dirty="0" err="1"/>
              <a:t>be</a:t>
            </a:r>
            <a:r>
              <a:rPr lang="fi-FI" dirty="0"/>
              <a:t> </a:t>
            </a:r>
            <a:r>
              <a:rPr lang="fi-FI" dirty="0" err="1"/>
              <a:t>similarly</a:t>
            </a:r>
            <a:r>
              <a:rPr lang="fi-FI" dirty="0"/>
              <a:t> </a:t>
            </a:r>
            <a:r>
              <a:rPr lang="fi-FI" dirty="0" err="1"/>
              <a:t>explored</a:t>
            </a:r>
            <a:r>
              <a:rPr lang="fi-FI" dirty="0"/>
              <a:t>?</a:t>
            </a:r>
          </a:p>
          <a:p>
            <a:r>
              <a:rPr lang="fi-FI" dirty="0" err="1"/>
              <a:t>What</a:t>
            </a:r>
            <a:r>
              <a:rPr lang="fi-FI" dirty="0"/>
              <a:t> </a:t>
            </a:r>
            <a:r>
              <a:rPr lang="fi-FI" dirty="0" err="1"/>
              <a:t>examples</a:t>
            </a:r>
            <a:r>
              <a:rPr lang="fi-FI" dirty="0"/>
              <a:t> </a:t>
            </a:r>
            <a:r>
              <a:rPr lang="fi-FI" dirty="0" err="1"/>
              <a:t>might</a:t>
            </a:r>
            <a:r>
              <a:rPr lang="fi-FI" dirty="0"/>
              <a:t> </a:t>
            </a:r>
            <a:r>
              <a:rPr lang="fi-FI" dirty="0" err="1"/>
              <a:t>be</a:t>
            </a:r>
            <a:r>
              <a:rPr lang="fi-FI" dirty="0"/>
              <a:t> </a:t>
            </a:r>
            <a:r>
              <a:rPr lang="fi-FI" dirty="0" err="1"/>
              <a:t>useful</a:t>
            </a:r>
            <a:r>
              <a:rPr lang="fi-FI" dirty="0"/>
              <a:t> in the </a:t>
            </a:r>
            <a:r>
              <a:rPr lang="fi-FI" dirty="0" err="1"/>
              <a:t>exam</a:t>
            </a:r>
            <a:r>
              <a:rPr lang="fi-FI" dirty="0"/>
              <a:t>?</a:t>
            </a:r>
          </a:p>
          <a:p>
            <a:endParaRPr lang="fi-FI" dirty="0"/>
          </a:p>
          <a:p>
            <a:pPr marL="514350" indent="-285750"/>
            <a:endParaRPr lang="fi-FI" dirty="0"/>
          </a:p>
          <a:p>
            <a:pPr marL="514350" indent="-285750"/>
            <a:endParaRPr lang="fi-FI" dirty="0"/>
          </a:p>
        </p:txBody>
      </p:sp>
    </p:spTree>
    <p:extLst>
      <p:ext uri="{BB962C8B-B14F-4D97-AF65-F5344CB8AC3E}">
        <p14:creationId xmlns:p14="http://schemas.microsoft.com/office/powerpoint/2010/main" val="2705751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68A0FB9-7CC9-A3FA-D5C3-F71E15E30396}"/>
              </a:ext>
            </a:extLst>
          </p:cNvPr>
          <p:cNvSpPr>
            <a:spLocks noGrp="1"/>
          </p:cNvSpPr>
          <p:nvPr>
            <p:ph type="title"/>
          </p:nvPr>
        </p:nvSpPr>
        <p:spPr/>
        <p:txBody>
          <a:bodyPr/>
          <a:lstStyle/>
          <a:p>
            <a:r>
              <a:rPr lang="fi-FI" err="1">
                <a:latin typeface="Fira Sans"/>
                <a:ea typeface="Open Sans"/>
                <a:cs typeface="Open Sans"/>
              </a:rPr>
              <a:t>Aims</a:t>
            </a:r>
            <a:r>
              <a:rPr lang="fi-FI">
                <a:latin typeface="Fira Sans"/>
                <a:ea typeface="Open Sans"/>
                <a:cs typeface="Open Sans"/>
              </a:rPr>
              <a:t> for today</a:t>
            </a:r>
          </a:p>
        </p:txBody>
      </p:sp>
      <p:sp>
        <p:nvSpPr>
          <p:cNvPr id="3" name="Sisällön paikkamerkki 2">
            <a:extLst>
              <a:ext uri="{FF2B5EF4-FFF2-40B4-BE49-F238E27FC236}">
                <a16:creationId xmlns:a16="http://schemas.microsoft.com/office/drawing/2014/main" id="{121F10D3-02A8-45B5-99C0-93248C55B922}"/>
              </a:ext>
            </a:extLst>
          </p:cNvPr>
          <p:cNvSpPr>
            <a:spLocks noGrp="1"/>
          </p:cNvSpPr>
          <p:nvPr>
            <p:ph idx="1"/>
          </p:nvPr>
        </p:nvSpPr>
        <p:spPr>
          <a:xfrm>
            <a:off x="1069848" y="1837798"/>
            <a:ext cx="9275963" cy="4388060"/>
          </a:xfrm>
        </p:spPr>
        <p:txBody>
          <a:bodyPr vert="horz" lIns="91440" tIns="45720" rIns="91440" bIns="45720" rtlCol="0" anchor="t">
            <a:normAutofit/>
          </a:bodyPr>
          <a:lstStyle/>
          <a:p>
            <a:r>
              <a:rPr lang="fi-FI" dirty="0">
                <a:ea typeface="+mn-lt"/>
                <a:cs typeface="+mn-lt"/>
              </a:rPr>
              <a:t>To </a:t>
            </a:r>
            <a:r>
              <a:rPr lang="fi-FI" dirty="0" err="1">
                <a:ea typeface="+mn-lt"/>
                <a:cs typeface="+mn-lt"/>
              </a:rPr>
              <a:t>clarify</a:t>
            </a:r>
            <a:r>
              <a:rPr lang="fi-FI" dirty="0">
                <a:ea typeface="+mn-lt"/>
                <a:cs typeface="+mn-lt"/>
              </a:rPr>
              <a:t> </a:t>
            </a:r>
            <a:r>
              <a:rPr lang="fi-FI" dirty="0" err="1">
                <a:ea typeface="+mn-lt"/>
                <a:cs typeface="+mn-lt"/>
              </a:rPr>
              <a:t>questions</a:t>
            </a:r>
            <a:r>
              <a:rPr lang="fi-FI" dirty="0">
                <a:ea typeface="+mn-lt"/>
                <a:cs typeface="+mn-lt"/>
              </a:rPr>
              <a:t> </a:t>
            </a:r>
            <a:r>
              <a:rPr lang="fi-FI" dirty="0" err="1">
                <a:ea typeface="+mn-lt"/>
                <a:cs typeface="+mn-lt"/>
              </a:rPr>
              <a:t>related</a:t>
            </a:r>
            <a:r>
              <a:rPr lang="fi-FI" dirty="0">
                <a:ea typeface="+mn-lt"/>
                <a:cs typeface="+mn-lt"/>
              </a:rPr>
              <a:t> to </a:t>
            </a:r>
            <a:r>
              <a:rPr lang="fi-FI" dirty="0" err="1">
                <a:ea typeface="+mn-lt"/>
                <a:cs typeface="+mn-lt"/>
              </a:rPr>
              <a:t>the</a:t>
            </a:r>
            <a:r>
              <a:rPr lang="fi-FI" dirty="0">
                <a:ea typeface="+mn-lt"/>
                <a:cs typeface="+mn-lt"/>
              </a:rPr>
              <a:t> </a:t>
            </a:r>
            <a:r>
              <a:rPr lang="fi-FI" dirty="0" err="1">
                <a:ea typeface="+mn-lt"/>
                <a:cs typeface="+mn-lt"/>
              </a:rPr>
              <a:t>exam</a:t>
            </a:r>
            <a:endParaRPr lang="fi-FI" dirty="0">
              <a:ea typeface="+mn-lt"/>
              <a:cs typeface="+mn-lt"/>
            </a:endParaRPr>
          </a:p>
          <a:p>
            <a:r>
              <a:rPr lang="fi-FI" dirty="0">
                <a:ea typeface="+mn-lt"/>
                <a:cs typeface="+mn-lt"/>
              </a:rPr>
              <a:t>To </a:t>
            </a:r>
            <a:r>
              <a:rPr lang="fi-FI" dirty="0" err="1">
                <a:ea typeface="+mn-lt"/>
                <a:cs typeface="+mn-lt"/>
              </a:rPr>
              <a:t>prepare</a:t>
            </a:r>
            <a:r>
              <a:rPr lang="fi-FI" dirty="0">
                <a:ea typeface="+mn-lt"/>
                <a:cs typeface="+mn-lt"/>
              </a:rPr>
              <a:t> for </a:t>
            </a:r>
            <a:r>
              <a:rPr lang="fi-FI" dirty="0" err="1">
                <a:ea typeface="+mn-lt"/>
                <a:cs typeface="+mn-lt"/>
              </a:rPr>
              <a:t>the</a:t>
            </a:r>
            <a:r>
              <a:rPr lang="fi-FI" dirty="0">
                <a:ea typeface="+mn-lt"/>
                <a:cs typeface="+mn-lt"/>
              </a:rPr>
              <a:t> </a:t>
            </a:r>
            <a:r>
              <a:rPr lang="fi-FI" dirty="0" err="1">
                <a:ea typeface="+mn-lt"/>
                <a:cs typeface="+mn-lt"/>
              </a:rPr>
              <a:t>exam</a:t>
            </a:r>
            <a:r>
              <a:rPr lang="fi-FI" dirty="0">
                <a:ea typeface="+mn-lt"/>
                <a:cs typeface="+mn-lt"/>
              </a:rPr>
              <a:t> </a:t>
            </a:r>
            <a:r>
              <a:rPr lang="fi-FI" dirty="0" err="1">
                <a:ea typeface="+mn-lt"/>
                <a:cs typeface="+mn-lt"/>
              </a:rPr>
              <a:t>by</a:t>
            </a:r>
            <a:r>
              <a:rPr lang="fi-FI" dirty="0">
                <a:ea typeface="+mn-lt"/>
                <a:cs typeface="+mn-lt"/>
              </a:rPr>
              <a:t> </a:t>
            </a:r>
            <a:r>
              <a:rPr lang="fi-FI" dirty="0" err="1">
                <a:ea typeface="+mn-lt"/>
                <a:cs typeface="+mn-lt"/>
              </a:rPr>
              <a:t>using</a:t>
            </a:r>
            <a:r>
              <a:rPr lang="fi-FI" dirty="0">
                <a:ea typeface="+mn-lt"/>
                <a:cs typeface="+mn-lt"/>
              </a:rPr>
              <a:t> </a:t>
            </a:r>
            <a:r>
              <a:rPr lang="fi-FI" dirty="0" err="1">
                <a:ea typeface="+mn-lt"/>
                <a:cs typeface="+mn-lt"/>
              </a:rPr>
              <a:t>theories</a:t>
            </a:r>
            <a:r>
              <a:rPr lang="fi-FI" dirty="0">
                <a:ea typeface="+mn-lt"/>
                <a:cs typeface="+mn-lt"/>
              </a:rPr>
              <a:t> of </a:t>
            </a:r>
            <a:r>
              <a:rPr lang="fi-FI" dirty="0" err="1">
                <a:ea typeface="+mn-lt"/>
                <a:cs typeface="+mn-lt"/>
              </a:rPr>
              <a:t>learning</a:t>
            </a:r>
            <a:r>
              <a:rPr lang="fi-FI" dirty="0">
                <a:ea typeface="+mn-lt"/>
                <a:cs typeface="+mn-lt"/>
              </a:rPr>
              <a:t> to </a:t>
            </a:r>
            <a:r>
              <a:rPr lang="fi-FI" dirty="0" err="1">
                <a:ea typeface="+mn-lt"/>
                <a:cs typeface="+mn-lt"/>
              </a:rPr>
              <a:t>explore</a:t>
            </a:r>
            <a:r>
              <a:rPr lang="fi-FI" dirty="0">
                <a:ea typeface="+mn-lt"/>
                <a:cs typeface="+mn-lt"/>
              </a:rPr>
              <a:t> and </a:t>
            </a:r>
            <a:r>
              <a:rPr lang="fi-FI" dirty="0" err="1">
                <a:ea typeface="+mn-lt"/>
                <a:cs typeface="+mn-lt"/>
              </a:rPr>
              <a:t>explain</a:t>
            </a:r>
            <a:r>
              <a:rPr lang="fi-FI" dirty="0">
                <a:ea typeface="+mn-lt"/>
                <a:cs typeface="+mn-lt"/>
              </a:rPr>
              <a:t> </a:t>
            </a:r>
            <a:r>
              <a:rPr lang="fi-FI" dirty="0" err="1">
                <a:ea typeface="+mn-lt"/>
                <a:cs typeface="+mn-lt"/>
              </a:rPr>
              <a:t>different</a:t>
            </a:r>
            <a:r>
              <a:rPr lang="fi-FI" dirty="0">
                <a:ea typeface="+mn-lt"/>
                <a:cs typeface="+mn-lt"/>
              </a:rPr>
              <a:t> </a:t>
            </a:r>
            <a:r>
              <a:rPr lang="fi-FI" dirty="0" err="1">
                <a:ea typeface="+mn-lt"/>
                <a:cs typeface="+mn-lt"/>
              </a:rPr>
              <a:t>learning</a:t>
            </a:r>
            <a:r>
              <a:rPr lang="fi-FI" dirty="0">
                <a:ea typeface="+mn-lt"/>
                <a:cs typeface="+mn-lt"/>
              </a:rPr>
              <a:t> </a:t>
            </a:r>
            <a:r>
              <a:rPr lang="fi-FI" dirty="0" err="1">
                <a:ea typeface="+mn-lt"/>
                <a:cs typeface="+mn-lt"/>
              </a:rPr>
              <a:t>experiences</a:t>
            </a:r>
            <a:r>
              <a:rPr lang="fi-FI" dirty="0">
                <a:ea typeface="+mn-lt"/>
                <a:cs typeface="+mn-lt"/>
              </a:rPr>
              <a:t> </a:t>
            </a:r>
          </a:p>
          <a:p>
            <a:pPr>
              <a:buClr>
                <a:srgbClr val="C3B2A7"/>
              </a:buClr>
            </a:pPr>
            <a:r>
              <a:rPr lang="fi-FI" dirty="0">
                <a:ea typeface="+mn-lt"/>
                <a:cs typeface="+mn-lt"/>
              </a:rPr>
              <a:t>To </a:t>
            </a:r>
            <a:r>
              <a:rPr lang="fi-FI" dirty="0" err="1">
                <a:ea typeface="+mn-lt"/>
                <a:cs typeface="+mn-lt"/>
              </a:rPr>
              <a:t>compare</a:t>
            </a:r>
            <a:r>
              <a:rPr lang="fi-FI" dirty="0">
                <a:ea typeface="+mn-lt"/>
                <a:cs typeface="+mn-lt"/>
              </a:rPr>
              <a:t> </a:t>
            </a:r>
            <a:r>
              <a:rPr lang="fi-FI" dirty="0" err="1">
                <a:ea typeface="+mn-lt"/>
                <a:cs typeface="+mn-lt"/>
              </a:rPr>
              <a:t>how</a:t>
            </a:r>
            <a:r>
              <a:rPr lang="fi-FI" dirty="0">
                <a:ea typeface="+mn-lt"/>
                <a:cs typeface="+mn-lt"/>
              </a:rPr>
              <a:t> </a:t>
            </a:r>
            <a:r>
              <a:rPr lang="fi-FI" dirty="0" err="1">
                <a:ea typeface="+mn-lt"/>
                <a:cs typeface="+mn-lt"/>
              </a:rPr>
              <a:t>learning</a:t>
            </a:r>
            <a:r>
              <a:rPr lang="fi-FI" dirty="0">
                <a:ea typeface="+mn-lt"/>
                <a:cs typeface="+mn-lt"/>
              </a:rPr>
              <a:t> </a:t>
            </a:r>
            <a:r>
              <a:rPr lang="fi-FI" dirty="0" err="1">
                <a:ea typeface="+mn-lt"/>
                <a:cs typeface="+mn-lt"/>
              </a:rPr>
              <a:t>across</a:t>
            </a:r>
            <a:r>
              <a:rPr lang="fi-FI" dirty="0">
                <a:ea typeface="+mn-lt"/>
                <a:cs typeface="+mn-lt"/>
              </a:rPr>
              <a:t> </a:t>
            </a:r>
            <a:r>
              <a:rPr lang="fi-FI" dirty="0" err="1">
                <a:ea typeface="+mn-lt"/>
                <a:cs typeface="+mn-lt"/>
              </a:rPr>
              <a:t>the</a:t>
            </a:r>
            <a:r>
              <a:rPr lang="fi-FI" dirty="0">
                <a:ea typeface="+mn-lt"/>
                <a:cs typeface="+mn-lt"/>
              </a:rPr>
              <a:t> life </a:t>
            </a:r>
            <a:r>
              <a:rPr lang="fi-FI" dirty="0" err="1">
                <a:ea typeface="+mn-lt"/>
                <a:cs typeface="+mn-lt"/>
              </a:rPr>
              <a:t>course</a:t>
            </a:r>
            <a:r>
              <a:rPr lang="fi-FI" dirty="0">
                <a:ea typeface="+mn-lt"/>
                <a:cs typeface="+mn-lt"/>
              </a:rPr>
              <a:t> is </a:t>
            </a:r>
            <a:r>
              <a:rPr lang="fi-FI" dirty="0" err="1">
                <a:ea typeface="+mn-lt"/>
                <a:cs typeface="+mn-lt"/>
              </a:rPr>
              <a:t>evident</a:t>
            </a:r>
            <a:r>
              <a:rPr lang="fi-FI" dirty="0">
                <a:ea typeface="+mn-lt"/>
                <a:cs typeface="+mn-lt"/>
              </a:rPr>
              <a:t> in </a:t>
            </a:r>
            <a:r>
              <a:rPr lang="fi-FI" dirty="0" err="1">
                <a:ea typeface="+mn-lt"/>
                <a:cs typeface="+mn-lt"/>
              </a:rPr>
              <a:t>different</a:t>
            </a:r>
            <a:r>
              <a:rPr lang="fi-FI" dirty="0">
                <a:ea typeface="+mn-lt"/>
                <a:cs typeface="+mn-lt"/>
              </a:rPr>
              <a:t> </a:t>
            </a:r>
            <a:r>
              <a:rPr lang="fi-FI" dirty="0" err="1">
                <a:ea typeface="+mn-lt"/>
                <a:cs typeface="+mn-lt"/>
              </a:rPr>
              <a:t>learning</a:t>
            </a:r>
            <a:r>
              <a:rPr lang="fi-FI" dirty="0">
                <a:ea typeface="+mn-lt"/>
                <a:cs typeface="+mn-lt"/>
              </a:rPr>
              <a:t> </a:t>
            </a:r>
            <a:r>
              <a:rPr lang="fi-FI" dirty="0" err="1">
                <a:ea typeface="+mn-lt"/>
                <a:cs typeface="+mn-lt"/>
              </a:rPr>
              <a:t>experiences</a:t>
            </a:r>
            <a:r>
              <a:rPr lang="fi-FI" dirty="0">
                <a:ea typeface="+mn-lt"/>
                <a:cs typeface="+mn-lt"/>
              </a:rPr>
              <a:t> and </a:t>
            </a:r>
            <a:r>
              <a:rPr lang="fi-FI" dirty="0" err="1">
                <a:ea typeface="+mn-lt"/>
                <a:cs typeface="+mn-lt"/>
              </a:rPr>
              <a:t>how</a:t>
            </a:r>
            <a:r>
              <a:rPr lang="fi-FI" dirty="0">
                <a:ea typeface="+mn-lt"/>
                <a:cs typeface="+mn-lt"/>
              </a:rPr>
              <a:t> </a:t>
            </a:r>
            <a:r>
              <a:rPr lang="fi-FI" dirty="0" err="1">
                <a:ea typeface="+mn-lt"/>
                <a:cs typeface="+mn-lt"/>
              </a:rPr>
              <a:t>evaluation</a:t>
            </a:r>
            <a:r>
              <a:rPr lang="fi-FI" dirty="0">
                <a:ea typeface="+mn-lt"/>
                <a:cs typeface="+mn-lt"/>
              </a:rPr>
              <a:t> </a:t>
            </a:r>
            <a:r>
              <a:rPr lang="fi-FI" dirty="0" err="1">
                <a:ea typeface="+mn-lt"/>
                <a:cs typeface="+mn-lt"/>
              </a:rPr>
              <a:t>can</a:t>
            </a:r>
            <a:r>
              <a:rPr lang="fi-FI" dirty="0">
                <a:ea typeface="+mn-lt"/>
                <a:cs typeface="+mn-lt"/>
              </a:rPr>
              <a:t> </a:t>
            </a:r>
            <a:r>
              <a:rPr lang="fi-FI" dirty="0" err="1">
                <a:ea typeface="+mn-lt"/>
                <a:cs typeface="+mn-lt"/>
              </a:rPr>
              <a:t>be</a:t>
            </a:r>
            <a:r>
              <a:rPr lang="fi-FI" dirty="0">
                <a:ea typeface="+mn-lt"/>
                <a:cs typeface="+mn-lt"/>
              </a:rPr>
              <a:t> </a:t>
            </a:r>
            <a:r>
              <a:rPr lang="fi-FI" dirty="0" err="1">
                <a:ea typeface="+mn-lt"/>
                <a:cs typeface="+mn-lt"/>
              </a:rPr>
              <a:t>part</a:t>
            </a:r>
            <a:r>
              <a:rPr lang="fi-FI" dirty="0">
                <a:ea typeface="+mn-lt"/>
                <a:cs typeface="+mn-lt"/>
              </a:rPr>
              <a:t> of </a:t>
            </a:r>
            <a:r>
              <a:rPr lang="fi-FI" dirty="0" err="1">
                <a:ea typeface="+mn-lt"/>
                <a:cs typeface="+mn-lt"/>
              </a:rPr>
              <a:t>learning</a:t>
            </a:r>
            <a:r>
              <a:rPr lang="fi-FI" dirty="0">
                <a:ea typeface="+mn-lt"/>
                <a:cs typeface="+mn-lt"/>
              </a:rPr>
              <a:t> </a:t>
            </a:r>
            <a:r>
              <a:rPr lang="fi-FI" dirty="0" err="1">
                <a:ea typeface="+mn-lt"/>
                <a:cs typeface="+mn-lt"/>
              </a:rPr>
              <a:t>experiences</a:t>
            </a:r>
            <a:endParaRPr lang="fi-FI" dirty="0">
              <a:ea typeface="+mn-lt"/>
              <a:cs typeface="+mn-lt"/>
            </a:endParaRPr>
          </a:p>
        </p:txBody>
      </p:sp>
    </p:spTree>
    <p:extLst>
      <p:ext uri="{BB962C8B-B14F-4D97-AF65-F5344CB8AC3E}">
        <p14:creationId xmlns:p14="http://schemas.microsoft.com/office/powerpoint/2010/main" val="1513606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D4841-C50C-5C80-8052-261AC9DECA95}"/>
              </a:ext>
            </a:extLst>
          </p:cNvPr>
          <p:cNvSpPr>
            <a:spLocks noGrp="1"/>
          </p:cNvSpPr>
          <p:nvPr>
            <p:ph type="title"/>
          </p:nvPr>
        </p:nvSpPr>
        <p:spPr/>
        <p:txBody>
          <a:bodyPr>
            <a:normAutofit/>
          </a:bodyPr>
          <a:lstStyle/>
          <a:p>
            <a:r>
              <a:rPr lang="fi-FI" sz="3200" dirty="0">
                <a:latin typeface="Fira Sans" panose="020B0503050000020004" pitchFamily="34" charset="0"/>
              </a:rPr>
              <a:t>Tentti – yleisiä ohjeita</a:t>
            </a:r>
          </a:p>
        </p:txBody>
      </p:sp>
      <p:sp>
        <p:nvSpPr>
          <p:cNvPr id="3" name="Content Placeholder 2">
            <a:extLst>
              <a:ext uri="{FF2B5EF4-FFF2-40B4-BE49-F238E27FC236}">
                <a16:creationId xmlns:a16="http://schemas.microsoft.com/office/drawing/2014/main" id="{1CFCB26E-CBB8-DBB5-158D-B71384BEC87D}"/>
              </a:ext>
            </a:extLst>
          </p:cNvPr>
          <p:cNvSpPr>
            <a:spLocks noGrp="1"/>
          </p:cNvSpPr>
          <p:nvPr>
            <p:ph idx="1"/>
          </p:nvPr>
        </p:nvSpPr>
        <p:spPr/>
        <p:txBody>
          <a:bodyPr>
            <a:normAutofit fontScale="92500" lnSpcReduction="20000"/>
          </a:bodyPr>
          <a:lstStyle/>
          <a:p>
            <a:r>
              <a:rPr lang="en-US" sz="1600" dirty="0" err="1"/>
              <a:t>Tentti</a:t>
            </a:r>
            <a:r>
              <a:rPr lang="en-US" sz="1600" dirty="0"/>
              <a:t> on 27.10. </a:t>
            </a:r>
            <a:r>
              <a:rPr lang="en-US" sz="1600" dirty="0" err="1"/>
              <a:t>klo</a:t>
            </a:r>
            <a:r>
              <a:rPr lang="en-US" sz="1600" dirty="0"/>
              <a:t> 8.30-11.30. </a:t>
            </a:r>
            <a:r>
              <a:rPr lang="fi-FI" sz="1600" dirty="0"/>
              <a:t>Tenttiaika on 3 tuntia (jos sinulla on tenttiin liittyvä suositus yksilöllisiin järjestelyihin, laita tieto Nitalle ja Jolle) </a:t>
            </a:r>
          </a:p>
          <a:p>
            <a:r>
              <a:rPr lang="fi-FI" sz="1600" dirty="0"/>
              <a:t>Tentti on itsenäinen tehtävä, ei ryhmä- tai parityö. </a:t>
            </a:r>
          </a:p>
          <a:p>
            <a:r>
              <a:rPr lang="fi-FI" sz="1600" dirty="0"/>
              <a:t>Tentti on soveltava eli </a:t>
            </a:r>
            <a:r>
              <a:rPr lang="fi-FI" sz="1600" b="1" dirty="0"/>
              <a:t>siinä sovelletaan opintojakson luentoja ja kirjallisuutta</a:t>
            </a:r>
            <a:r>
              <a:rPr lang="fi-FI" sz="1600" dirty="0"/>
              <a:t>. Tuo esille, missä kohdin vastaustasi hyödynnät luentoa ja kirjallisuuta (esimerkiksi seuraavalla tavalla: 1. luennolla tuotiin esille....  Ihmisen psykologinen kehitys -teoksessa sen sijaan tarkastellaan .... ). </a:t>
            </a:r>
            <a:r>
              <a:rPr lang="fi-FI" sz="1600" b="1" dirty="0"/>
              <a:t>Kirjallisuus ja luentomateriaali saa olla esillä tenttiä tehdessä.</a:t>
            </a:r>
            <a:r>
              <a:rPr lang="fi-FI" sz="1600" dirty="0"/>
              <a:t> Jos käytät </a:t>
            </a:r>
            <a:r>
              <a:rPr lang="fi-FI" sz="1600" dirty="0" err="1"/>
              <a:t>tekoalyä</a:t>
            </a:r>
            <a:r>
              <a:rPr lang="fi-FI" sz="1600" dirty="0"/>
              <a:t> tekstin muotoiluun, sinun tulee ilmaista tämä.</a:t>
            </a:r>
          </a:p>
          <a:p>
            <a:r>
              <a:rPr lang="fi-FI" sz="1600" dirty="0"/>
              <a:t>Tentti arvioidaan asteikolla 0-5. Tentin arvosana muodostaa opintojakson kokonaisarvosanan. </a:t>
            </a:r>
          </a:p>
          <a:p>
            <a:r>
              <a:rPr lang="fi-FI" sz="1600" dirty="0"/>
              <a:t>Tentti tehdään opintojakson Moodle-alueella, joka avataan opintojaksolle ilmoittautuneille opiskelijoille ennen tenttiajanjakson alkua. </a:t>
            </a:r>
          </a:p>
          <a:p>
            <a:pPr marL="514350" lvl="1" indent="-285750">
              <a:buFont typeface="Arial" panose="020B0604020202020204" pitchFamily="34" charset="0"/>
              <a:buChar char="•"/>
            </a:pPr>
            <a:r>
              <a:rPr lang="fi-FI" sz="1400" dirty="0"/>
              <a:t>https://moodle.jyu.fi/course/view.php?id=34779</a:t>
            </a:r>
          </a:p>
        </p:txBody>
      </p:sp>
    </p:spTree>
    <p:extLst>
      <p:ext uri="{BB962C8B-B14F-4D97-AF65-F5344CB8AC3E}">
        <p14:creationId xmlns:p14="http://schemas.microsoft.com/office/powerpoint/2010/main" val="132609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C7E6-C74F-BB1D-F12E-83F09D580930}"/>
              </a:ext>
            </a:extLst>
          </p:cNvPr>
          <p:cNvSpPr>
            <a:spLocks noGrp="1"/>
          </p:cNvSpPr>
          <p:nvPr>
            <p:ph type="title"/>
          </p:nvPr>
        </p:nvSpPr>
        <p:spPr/>
        <p:txBody>
          <a:bodyPr>
            <a:normAutofit/>
          </a:bodyPr>
          <a:lstStyle/>
          <a:p>
            <a:r>
              <a:rPr lang="fi-FI" sz="3200" dirty="0">
                <a:latin typeface="Fira Sans" panose="020B0503050000020004" pitchFamily="34" charset="0"/>
              </a:rPr>
              <a:t>Tenttiaineistot: Kirjallisuus</a:t>
            </a:r>
            <a:endParaRPr lang="fi-FI" sz="3200" dirty="0"/>
          </a:p>
        </p:txBody>
      </p:sp>
      <p:sp>
        <p:nvSpPr>
          <p:cNvPr id="3" name="Content Placeholder 2">
            <a:extLst>
              <a:ext uri="{FF2B5EF4-FFF2-40B4-BE49-F238E27FC236}">
                <a16:creationId xmlns:a16="http://schemas.microsoft.com/office/drawing/2014/main" id="{F8767BE1-8120-48CB-C7C9-EEF243FE757B}"/>
              </a:ext>
            </a:extLst>
          </p:cNvPr>
          <p:cNvSpPr>
            <a:spLocks noGrp="1"/>
          </p:cNvSpPr>
          <p:nvPr>
            <p:ph idx="1"/>
          </p:nvPr>
        </p:nvSpPr>
        <p:spPr/>
        <p:txBody>
          <a:bodyPr>
            <a:normAutofit fontScale="70000" lnSpcReduction="20000"/>
          </a:bodyPr>
          <a:lstStyle/>
          <a:p>
            <a:pPr marL="0" indent="0">
              <a:buNone/>
            </a:pPr>
            <a:r>
              <a:rPr lang="fi-FI" dirty="0" err="1"/>
              <a:t>Woolfolk</a:t>
            </a:r>
            <a:r>
              <a:rPr lang="fi-FI" dirty="0"/>
              <a:t>, A. (2016). </a:t>
            </a:r>
            <a:r>
              <a:rPr lang="fi-FI" b="1" i="1" dirty="0" err="1"/>
              <a:t>Educational</a:t>
            </a:r>
            <a:r>
              <a:rPr lang="fi-FI" b="1" i="1" dirty="0"/>
              <a:t> </a:t>
            </a:r>
            <a:r>
              <a:rPr lang="fi-FI" b="1" i="1" dirty="0" err="1"/>
              <a:t>psychology</a:t>
            </a:r>
            <a:r>
              <a:rPr lang="fi-FI" b="1" dirty="0"/>
              <a:t>.</a:t>
            </a:r>
            <a:r>
              <a:rPr lang="fi-FI" dirty="0"/>
              <a:t> </a:t>
            </a:r>
            <a:r>
              <a:rPr lang="fi-FI" dirty="0" err="1"/>
              <a:t>Pearson</a:t>
            </a:r>
            <a:r>
              <a:rPr lang="fi-FI" dirty="0"/>
              <a:t> </a:t>
            </a:r>
            <a:r>
              <a:rPr lang="fi-FI" dirty="0" err="1"/>
              <a:t>Education</a:t>
            </a:r>
            <a:r>
              <a:rPr lang="fi-FI" dirty="0"/>
              <a:t> Limited.</a:t>
            </a:r>
          </a:p>
          <a:p>
            <a:pPr lvl="1"/>
            <a:r>
              <a:rPr lang="fi-FI" b="1" dirty="0" err="1"/>
              <a:t>Behavioral</a:t>
            </a:r>
            <a:r>
              <a:rPr lang="fi-FI" b="1" dirty="0"/>
              <a:t> </a:t>
            </a:r>
            <a:r>
              <a:rPr lang="fi-FI" b="1" dirty="0" err="1"/>
              <a:t>views</a:t>
            </a:r>
            <a:r>
              <a:rPr lang="fi-FI" b="1" dirty="0"/>
              <a:t> of </a:t>
            </a:r>
            <a:r>
              <a:rPr lang="fi-FI" b="1" dirty="0" err="1"/>
              <a:t>learning</a:t>
            </a:r>
            <a:endParaRPr lang="fi-FI" b="1" dirty="0"/>
          </a:p>
          <a:p>
            <a:pPr lvl="1"/>
            <a:r>
              <a:rPr lang="fi-FI" b="1" dirty="0" err="1"/>
              <a:t>Cognitive</a:t>
            </a:r>
            <a:r>
              <a:rPr lang="fi-FI" b="1" dirty="0"/>
              <a:t> </a:t>
            </a:r>
            <a:r>
              <a:rPr lang="fi-FI" b="1" dirty="0" err="1"/>
              <a:t>views</a:t>
            </a:r>
            <a:r>
              <a:rPr lang="fi-FI" b="1" dirty="0"/>
              <a:t> of </a:t>
            </a:r>
            <a:r>
              <a:rPr lang="fi-FI" b="1" dirty="0" err="1"/>
              <a:t>learning</a:t>
            </a:r>
            <a:endParaRPr lang="fi-FI" b="1" dirty="0"/>
          </a:p>
          <a:p>
            <a:pPr lvl="1"/>
            <a:r>
              <a:rPr lang="fi-FI" b="1" dirty="0" err="1"/>
              <a:t>Social</a:t>
            </a:r>
            <a:r>
              <a:rPr lang="fi-FI" b="1" dirty="0"/>
              <a:t> </a:t>
            </a:r>
            <a:r>
              <a:rPr lang="fi-FI" b="1" dirty="0" err="1"/>
              <a:t>cognitive</a:t>
            </a:r>
            <a:r>
              <a:rPr lang="fi-FI" b="1" dirty="0"/>
              <a:t> &amp; </a:t>
            </a:r>
            <a:r>
              <a:rPr lang="fi-FI" b="1" dirty="0" err="1"/>
              <a:t>constructivist</a:t>
            </a:r>
            <a:r>
              <a:rPr lang="fi-FI" b="1" dirty="0"/>
              <a:t> </a:t>
            </a:r>
            <a:r>
              <a:rPr lang="fi-FI" b="1" dirty="0" err="1"/>
              <a:t>views</a:t>
            </a:r>
            <a:r>
              <a:rPr lang="fi-FI" b="1" dirty="0"/>
              <a:t> of </a:t>
            </a:r>
            <a:r>
              <a:rPr lang="fi-FI" b="1" dirty="0" err="1"/>
              <a:t>learning</a:t>
            </a:r>
            <a:endParaRPr lang="fi-FI" b="1" dirty="0"/>
          </a:p>
          <a:p>
            <a:pPr lvl="1"/>
            <a:r>
              <a:rPr lang="en-US" b="1" dirty="0">
                <a:highlight>
                  <a:srgbClr val="FFFF00"/>
                </a:highlight>
              </a:rPr>
              <a:t>The learning sciences and constructivism (sis. cooperation and collaborative learning)</a:t>
            </a:r>
          </a:p>
          <a:p>
            <a:pPr marL="0" indent="0">
              <a:buNone/>
            </a:pPr>
            <a:r>
              <a:rPr lang="fi-FI" dirty="0" err="1"/>
              <a:t>Atjonen</a:t>
            </a:r>
            <a:r>
              <a:rPr lang="fi-FI" dirty="0"/>
              <a:t>, P. (2023). </a:t>
            </a:r>
            <a:r>
              <a:rPr lang="fi-FI" b="1" i="1" dirty="0"/>
              <a:t>Formatiivinen arviointi perusopetuksessa.</a:t>
            </a:r>
            <a:r>
              <a:rPr lang="fi-FI" dirty="0"/>
              <a:t> Itä-Suomen yliopisto. </a:t>
            </a:r>
            <a:r>
              <a:rPr lang="fi-FI" dirty="0">
                <a:hlinkClick r:id="rId2"/>
              </a:rPr>
              <a:t>http://urn.fi/URN:ISBN:978-952-61-4784-0</a:t>
            </a:r>
            <a:r>
              <a:rPr lang="fi-FI" dirty="0"/>
              <a:t> Teoksesta luetaan seuraavat osat:</a:t>
            </a:r>
          </a:p>
          <a:p>
            <a:pPr lvl="1"/>
            <a:r>
              <a:rPr lang="fi-FI" dirty="0"/>
              <a:t>“1 Formatiivinen arviointi – palautetta laajempi oppimisprosessin tuki” (s. 8-18)</a:t>
            </a:r>
          </a:p>
          <a:p>
            <a:pPr lvl="1"/>
            <a:r>
              <a:rPr lang="fi-FI" dirty="0"/>
              <a:t>“2 Formatiivisen arvioinnin määritelmiä ja strategioita” (s. 19-25)</a:t>
            </a:r>
          </a:p>
          <a:p>
            <a:pPr lvl="1"/>
            <a:r>
              <a:rPr lang="fi-FI" dirty="0"/>
              <a:t>“3 Formatiivisen arvioinnin suhde summatiiviseen arviointiin” (s. 26-34</a:t>
            </a:r>
          </a:p>
          <a:p>
            <a:pPr marL="0" indent="0">
              <a:buNone/>
            </a:pPr>
            <a:r>
              <a:rPr lang="fi-FI" dirty="0"/>
              <a:t>Pulkkinen, L., Ahonen, T. &amp; Ruoppila, I. (2023). </a:t>
            </a:r>
            <a:r>
              <a:rPr lang="fi-FI" b="1" i="1" dirty="0"/>
              <a:t>Ihmisen psykologinen kehitys</a:t>
            </a:r>
            <a:r>
              <a:rPr lang="fi-FI" b="1" dirty="0"/>
              <a:t>.</a:t>
            </a:r>
            <a:r>
              <a:rPr lang="fi-FI" dirty="0"/>
              <a:t> PS-kustannus. Teoksesta luetaan: </a:t>
            </a:r>
          </a:p>
          <a:p>
            <a:pPr lvl="1"/>
            <a:r>
              <a:rPr lang="fi-FI" dirty="0"/>
              <a:t>“Varhaislapsuus” (s. 22-76) ja ”Keskilapsuus (s. 77-141) </a:t>
            </a:r>
            <a:r>
              <a:rPr lang="fi-FI" b="1" dirty="0"/>
              <a:t>TAI </a:t>
            </a:r>
            <a:endParaRPr lang="fi-FI" dirty="0"/>
          </a:p>
          <a:p>
            <a:pPr lvl="1"/>
            <a:r>
              <a:rPr lang="fi-FI" dirty="0"/>
              <a:t>“Keskilapsuus (s. 77-141) ja ”Nuoruus” (s. 142-177). </a:t>
            </a:r>
          </a:p>
        </p:txBody>
      </p:sp>
    </p:spTree>
    <p:extLst>
      <p:ext uri="{BB962C8B-B14F-4D97-AF65-F5344CB8AC3E}">
        <p14:creationId xmlns:p14="http://schemas.microsoft.com/office/powerpoint/2010/main" val="3969490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A87B22-210D-76AD-B45A-475856B055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168F16-9037-89AD-43EA-10A8B9EDC606}"/>
              </a:ext>
            </a:extLst>
          </p:cNvPr>
          <p:cNvSpPr>
            <a:spLocks noGrp="1"/>
          </p:cNvSpPr>
          <p:nvPr>
            <p:ph type="title"/>
          </p:nvPr>
        </p:nvSpPr>
        <p:spPr/>
        <p:txBody>
          <a:bodyPr>
            <a:normAutofit/>
          </a:bodyPr>
          <a:lstStyle/>
          <a:p>
            <a:r>
              <a:rPr lang="fi-FI" sz="3200" dirty="0">
                <a:latin typeface="Fira Sans" panose="020B0503050000020004" pitchFamily="34" charset="0"/>
              </a:rPr>
              <a:t>Tenttiaineistot: Luennot</a:t>
            </a:r>
            <a:endParaRPr lang="fi-FI" sz="3200" dirty="0"/>
          </a:p>
        </p:txBody>
      </p:sp>
      <p:sp>
        <p:nvSpPr>
          <p:cNvPr id="3" name="Content Placeholder 2">
            <a:extLst>
              <a:ext uri="{FF2B5EF4-FFF2-40B4-BE49-F238E27FC236}">
                <a16:creationId xmlns:a16="http://schemas.microsoft.com/office/drawing/2014/main" id="{83C63C18-4B13-19B1-7A0D-A95561B0B067}"/>
              </a:ext>
            </a:extLst>
          </p:cNvPr>
          <p:cNvSpPr>
            <a:spLocks noGrp="1"/>
          </p:cNvSpPr>
          <p:nvPr>
            <p:ph idx="1"/>
          </p:nvPr>
        </p:nvSpPr>
        <p:spPr/>
        <p:txBody>
          <a:bodyPr>
            <a:normAutofit/>
          </a:bodyPr>
          <a:lstStyle/>
          <a:p>
            <a:pPr marL="0" indent="0">
              <a:buNone/>
            </a:pPr>
            <a:r>
              <a:rPr lang="fi-FI" dirty="0"/>
              <a:t>ma 15.9.2025&amp; ma 22.9.2025 Josephine Moate: </a:t>
            </a:r>
            <a:r>
              <a:rPr lang="fi-FI" dirty="0" err="1"/>
              <a:t>Theories</a:t>
            </a:r>
            <a:r>
              <a:rPr lang="fi-FI" dirty="0"/>
              <a:t> of Learning Luentotallenne: Eija Hanhimäki ja Kaisu Peltoperä: Oppiminen elämänkaaren eri vaiheissa  </a:t>
            </a:r>
          </a:p>
          <a:p>
            <a:pPr marL="0" indent="0">
              <a:buNone/>
            </a:pPr>
            <a:r>
              <a:rPr lang="fi-FI" dirty="0"/>
              <a:t>Luentotallenne: Johanna Kainulainen: Arviointi oppimisen tukena  </a:t>
            </a:r>
          </a:p>
        </p:txBody>
      </p:sp>
    </p:spTree>
    <p:extLst>
      <p:ext uri="{BB962C8B-B14F-4D97-AF65-F5344CB8AC3E}">
        <p14:creationId xmlns:p14="http://schemas.microsoft.com/office/powerpoint/2010/main" val="2121835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18F15-3216-752B-32BA-D66664CD4FCB}"/>
              </a:ext>
            </a:extLst>
          </p:cNvPr>
          <p:cNvSpPr>
            <a:spLocks noGrp="1"/>
          </p:cNvSpPr>
          <p:nvPr>
            <p:ph type="title"/>
          </p:nvPr>
        </p:nvSpPr>
        <p:spPr/>
        <p:txBody>
          <a:bodyPr>
            <a:normAutofit/>
          </a:bodyPr>
          <a:lstStyle/>
          <a:p>
            <a:r>
              <a:rPr lang="fi-FI" sz="3200">
                <a:latin typeface="Fira Sans" panose="020B0503050000020004" pitchFamily="34" charset="0"/>
              </a:rPr>
              <a:t>Tentin </a:t>
            </a:r>
            <a:r>
              <a:rPr lang="fi-FI" sz="3200" dirty="0">
                <a:latin typeface="Fira Sans" panose="020B0503050000020004" pitchFamily="34" charset="0"/>
              </a:rPr>
              <a:t>a</a:t>
            </a:r>
            <a:r>
              <a:rPr lang="fi-FI" sz="3200">
                <a:latin typeface="Fira Sans" panose="020B0503050000020004" pitchFamily="34" charset="0"/>
              </a:rPr>
              <a:t>rviointikriteerit</a:t>
            </a:r>
            <a:endParaRPr lang="fi-FI" sz="3200" dirty="0">
              <a:latin typeface="Fira Sans" panose="020B0503050000020004" pitchFamily="34" charset="0"/>
            </a:endParaRPr>
          </a:p>
        </p:txBody>
      </p:sp>
      <p:graphicFrame>
        <p:nvGraphicFramePr>
          <p:cNvPr id="6" name="Content Placeholder 5">
            <a:extLst>
              <a:ext uri="{FF2B5EF4-FFF2-40B4-BE49-F238E27FC236}">
                <a16:creationId xmlns:a16="http://schemas.microsoft.com/office/drawing/2014/main" id="{63FDAD31-B765-0BE6-B91F-5DAD5E32EC1D}"/>
              </a:ext>
            </a:extLst>
          </p:cNvPr>
          <p:cNvGraphicFramePr>
            <a:graphicFrameLocks noGrp="1"/>
          </p:cNvGraphicFramePr>
          <p:nvPr>
            <p:ph idx="1"/>
          </p:nvPr>
        </p:nvGraphicFramePr>
        <p:xfrm>
          <a:off x="1200477" y="1828483"/>
          <a:ext cx="9634010" cy="4612664"/>
        </p:xfrm>
        <a:graphic>
          <a:graphicData uri="http://schemas.openxmlformats.org/drawingml/2006/table">
            <a:tbl>
              <a:tblPr/>
              <a:tblGrid>
                <a:gridCol w="1926802">
                  <a:extLst>
                    <a:ext uri="{9D8B030D-6E8A-4147-A177-3AD203B41FA5}">
                      <a16:colId xmlns:a16="http://schemas.microsoft.com/office/drawing/2014/main" val="2311117153"/>
                    </a:ext>
                  </a:extLst>
                </a:gridCol>
                <a:gridCol w="1926802">
                  <a:extLst>
                    <a:ext uri="{9D8B030D-6E8A-4147-A177-3AD203B41FA5}">
                      <a16:colId xmlns:a16="http://schemas.microsoft.com/office/drawing/2014/main" val="3324730024"/>
                    </a:ext>
                  </a:extLst>
                </a:gridCol>
                <a:gridCol w="1926802">
                  <a:extLst>
                    <a:ext uri="{9D8B030D-6E8A-4147-A177-3AD203B41FA5}">
                      <a16:colId xmlns:a16="http://schemas.microsoft.com/office/drawing/2014/main" val="1633150528"/>
                    </a:ext>
                  </a:extLst>
                </a:gridCol>
                <a:gridCol w="1926802">
                  <a:extLst>
                    <a:ext uri="{9D8B030D-6E8A-4147-A177-3AD203B41FA5}">
                      <a16:colId xmlns:a16="http://schemas.microsoft.com/office/drawing/2014/main" val="4006171450"/>
                    </a:ext>
                  </a:extLst>
                </a:gridCol>
                <a:gridCol w="1926802">
                  <a:extLst>
                    <a:ext uri="{9D8B030D-6E8A-4147-A177-3AD203B41FA5}">
                      <a16:colId xmlns:a16="http://schemas.microsoft.com/office/drawing/2014/main" val="2802776473"/>
                    </a:ext>
                  </a:extLst>
                </a:gridCol>
              </a:tblGrid>
              <a:tr h="154366">
                <a:tc gridSpan="5">
                  <a:txBody>
                    <a:bodyPr/>
                    <a:lstStyle/>
                    <a:p>
                      <a:pPr algn="ctr" rtl="0" fontAlgn="base">
                        <a:lnSpc>
                          <a:spcPts val="1350"/>
                        </a:lnSpc>
                        <a:buNone/>
                      </a:pPr>
                      <a:r>
                        <a:rPr lang="fi-FI" sz="1400" b="1" i="0">
                          <a:effectLst/>
                          <a:latin typeface="Calibri" panose="020F0502020204030204" pitchFamily="34" charset="0"/>
                        </a:rPr>
                        <a:t>Tentin arviointikriteerit</a:t>
                      </a:r>
                      <a:r>
                        <a:rPr lang="fi-FI" sz="1400" b="0" i="0">
                          <a:effectLst/>
                          <a:latin typeface="Calibri" panose="020F0502020204030204" pitchFamily="34" charset="0"/>
                        </a:rPr>
                        <a:t> </a:t>
                      </a:r>
                      <a:endParaRPr lang="fi-FI" sz="2800" b="0" i="0">
                        <a:effectLst/>
                      </a:endParaRPr>
                    </a:p>
                  </a:txBody>
                  <a:tcPr marL="54045" marR="54045" marT="27023" marB="2702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749780351"/>
                  </a:ext>
                </a:extLst>
              </a:tr>
              <a:tr h="154366">
                <a:tc>
                  <a:txBody>
                    <a:bodyPr/>
                    <a:lstStyle/>
                    <a:p>
                      <a:pPr algn="l" rtl="0" fontAlgn="base">
                        <a:lnSpc>
                          <a:spcPts val="1350"/>
                        </a:lnSpc>
                        <a:buNone/>
                      </a:pPr>
                      <a:r>
                        <a:rPr lang="fi-FI" sz="1400" b="1" i="0">
                          <a:effectLst/>
                          <a:latin typeface="Calibri" panose="020F0502020204030204" pitchFamily="34" charset="0"/>
                        </a:rPr>
                        <a:t>1</a:t>
                      </a:r>
                      <a:r>
                        <a:rPr lang="fi-FI" sz="1400" b="0" i="0">
                          <a:effectLst/>
                          <a:latin typeface="Calibri" panose="020F0502020204030204" pitchFamily="34" charset="0"/>
                        </a:rPr>
                        <a:t> </a:t>
                      </a:r>
                      <a:endParaRPr lang="fi-FI" sz="2800" b="0" i="0">
                        <a:effectLst/>
                      </a:endParaRPr>
                    </a:p>
                  </a:txBody>
                  <a:tcPr marL="54045" marR="54045" marT="27023" marB="2702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base">
                        <a:lnSpc>
                          <a:spcPts val="1350"/>
                        </a:lnSpc>
                        <a:buNone/>
                      </a:pPr>
                      <a:r>
                        <a:rPr lang="fi-FI" sz="1400" b="1" i="0">
                          <a:effectLst/>
                          <a:latin typeface="Calibri" panose="020F0502020204030204" pitchFamily="34" charset="0"/>
                        </a:rPr>
                        <a:t>2</a:t>
                      </a:r>
                      <a:r>
                        <a:rPr lang="fi-FI" sz="1400" b="0" i="0">
                          <a:effectLst/>
                          <a:latin typeface="Calibri" panose="020F0502020204030204" pitchFamily="34" charset="0"/>
                        </a:rPr>
                        <a:t> </a:t>
                      </a:r>
                      <a:endParaRPr lang="fi-FI" sz="2800" b="0" i="0">
                        <a:effectLst/>
                      </a:endParaRPr>
                    </a:p>
                  </a:txBody>
                  <a:tcPr marL="54045" marR="54045" marT="27023" marB="2702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base">
                        <a:lnSpc>
                          <a:spcPts val="1350"/>
                        </a:lnSpc>
                        <a:buNone/>
                      </a:pPr>
                      <a:r>
                        <a:rPr lang="fi-FI" sz="1400" b="1" i="0">
                          <a:effectLst/>
                          <a:latin typeface="Calibri" panose="020F0502020204030204" pitchFamily="34" charset="0"/>
                        </a:rPr>
                        <a:t>3</a:t>
                      </a:r>
                      <a:r>
                        <a:rPr lang="fi-FI" sz="1400" b="0" i="0">
                          <a:effectLst/>
                          <a:latin typeface="Calibri" panose="020F0502020204030204" pitchFamily="34" charset="0"/>
                        </a:rPr>
                        <a:t> </a:t>
                      </a:r>
                      <a:endParaRPr lang="fi-FI" sz="2800" b="0" i="0">
                        <a:effectLst/>
                      </a:endParaRPr>
                    </a:p>
                  </a:txBody>
                  <a:tcPr marL="54045" marR="54045" marT="27023" marB="2702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base">
                        <a:lnSpc>
                          <a:spcPts val="1350"/>
                        </a:lnSpc>
                        <a:buNone/>
                      </a:pPr>
                      <a:r>
                        <a:rPr lang="fi-FI" sz="1400" b="1" i="0">
                          <a:effectLst/>
                          <a:latin typeface="Calibri" panose="020F0502020204030204" pitchFamily="34" charset="0"/>
                        </a:rPr>
                        <a:t>4</a:t>
                      </a:r>
                      <a:r>
                        <a:rPr lang="fi-FI" sz="1400" b="0" i="0">
                          <a:effectLst/>
                          <a:latin typeface="Calibri" panose="020F0502020204030204" pitchFamily="34" charset="0"/>
                        </a:rPr>
                        <a:t> </a:t>
                      </a:r>
                      <a:endParaRPr lang="fi-FI" sz="2800" b="0" i="0">
                        <a:effectLst/>
                      </a:endParaRPr>
                    </a:p>
                  </a:txBody>
                  <a:tcPr marL="54045" marR="54045" marT="27023" marB="2702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base">
                        <a:lnSpc>
                          <a:spcPts val="1350"/>
                        </a:lnSpc>
                        <a:buNone/>
                      </a:pPr>
                      <a:r>
                        <a:rPr lang="fi-FI" sz="1400" b="1" i="0">
                          <a:effectLst/>
                          <a:latin typeface="Calibri" panose="020F0502020204030204" pitchFamily="34" charset="0"/>
                        </a:rPr>
                        <a:t>5</a:t>
                      </a:r>
                      <a:r>
                        <a:rPr lang="fi-FI" sz="1400" b="0" i="0">
                          <a:effectLst/>
                          <a:latin typeface="Calibri" panose="020F0502020204030204" pitchFamily="34" charset="0"/>
                        </a:rPr>
                        <a:t> </a:t>
                      </a:r>
                      <a:endParaRPr lang="fi-FI" sz="2800" b="0" i="0">
                        <a:effectLst/>
                      </a:endParaRPr>
                    </a:p>
                  </a:txBody>
                  <a:tcPr marL="54045" marR="54045" marT="27023" marB="2702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9369931"/>
                  </a:ext>
                </a:extLst>
              </a:tr>
              <a:tr h="4042604">
                <a:tc>
                  <a:txBody>
                    <a:bodyPr/>
                    <a:lstStyle/>
                    <a:p>
                      <a:pPr algn="l" rtl="0" fontAlgn="base">
                        <a:lnSpc>
                          <a:spcPts val="1457"/>
                        </a:lnSpc>
                        <a:buNone/>
                      </a:pPr>
                      <a:r>
                        <a:rPr lang="fi-FI" sz="1400" b="0" i="0">
                          <a:solidFill>
                            <a:schemeClr val="tx1"/>
                          </a:solidFill>
                          <a:effectLst/>
                          <a:latin typeface="Calibri" panose="020F0502020204030204" pitchFamily="34" charset="0"/>
                        </a:rPr>
                        <a:t>Tentissä on pääosin noudatettu tehtävänantoa, mutta osa vastauksesta on saattanut mennä tehtävänannon ohi tai jokin osa tehtävänannosta on jäänyt vastaamatta.  </a:t>
                      </a:r>
                      <a:endParaRPr lang="fi-FI" sz="2800" b="0" i="0">
                        <a:solidFill>
                          <a:schemeClr val="tx1"/>
                        </a:solidFill>
                        <a:effectLst/>
                      </a:endParaRPr>
                    </a:p>
                    <a:p>
                      <a:pPr algn="l" rtl="0" fontAlgn="base">
                        <a:lnSpc>
                          <a:spcPts val="1457"/>
                        </a:lnSpc>
                        <a:buNone/>
                      </a:pPr>
                      <a:r>
                        <a:rPr lang="fi-FI" sz="1400" b="0" i="0">
                          <a:solidFill>
                            <a:schemeClr val="tx1"/>
                          </a:solidFill>
                          <a:effectLst/>
                          <a:latin typeface="Calibri" panose="020F0502020204030204" pitchFamily="34" charset="0"/>
                        </a:rPr>
                        <a:t>Tentissä on käytetty luentoja ja kaikkea vaadittua kirjallisuutta sekä pyydettäessä omia kokemuksia vähäisesti, yksipuolisesti tai suppeasti.  </a:t>
                      </a:r>
                      <a:endParaRPr lang="fi-FI" sz="2800" b="0" i="0">
                        <a:solidFill>
                          <a:schemeClr val="tx1"/>
                        </a:solidFill>
                        <a:effectLst/>
                      </a:endParaRPr>
                    </a:p>
                    <a:p>
                      <a:pPr algn="l" rtl="0" fontAlgn="base">
                        <a:lnSpc>
                          <a:spcPts val="1457"/>
                        </a:lnSpc>
                        <a:buNone/>
                      </a:pPr>
                      <a:r>
                        <a:rPr lang="fi-FI" sz="1400" b="0" i="0">
                          <a:solidFill>
                            <a:schemeClr val="tx1"/>
                          </a:solidFill>
                          <a:effectLst/>
                          <a:latin typeface="Calibri" panose="020F0502020204030204" pitchFamily="34" charset="0"/>
                        </a:rPr>
                        <a:t>Vastauksen jäsentely ja viimeistely on keskeneräistä.  </a:t>
                      </a:r>
                      <a:endParaRPr lang="fi-FI" sz="2800" b="0" i="0">
                        <a:solidFill>
                          <a:schemeClr val="tx1"/>
                        </a:solidFill>
                        <a:effectLst/>
                      </a:endParaRPr>
                    </a:p>
                    <a:p>
                      <a:pPr algn="l" rtl="0" fontAlgn="base">
                        <a:lnSpc>
                          <a:spcPts val="1457"/>
                        </a:lnSpc>
                        <a:buNone/>
                      </a:pPr>
                      <a:r>
                        <a:rPr lang="fi-FI" sz="1400" b="0" i="0">
                          <a:solidFill>
                            <a:schemeClr val="tx1"/>
                          </a:solidFill>
                          <a:effectLst/>
                          <a:latin typeface="Calibri" panose="020F0502020204030204" pitchFamily="34" charset="0"/>
                        </a:rPr>
                        <a:t> </a:t>
                      </a:r>
                      <a:endParaRPr lang="fi-FI" sz="2800" b="0" i="0">
                        <a:solidFill>
                          <a:schemeClr val="tx1"/>
                        </a:solidFill>
                        <a:effectLst/>
                      </a:endParaRPr>
                    </a:p>
                  </a:txBody>
                  <a:tcPr marL="54045" marR="54045" marT="27023" marB="2702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base">
                        <a:lnSpc>
                          <a:spcPts val="1350"/>
                        </a:lnSpc>
                        <a:buNone/>
                      </a:pPr>
                      <a:r>
                        <a:rPr lang="fi-FI" sz="1400" b="0" i="0" dirty="0">
                          <a:solidFill>
                            <a:schemeClr val="tx1"/>
                          </a:solidFill>
                          <a:effectLst/>
                          <a:latin typeface="Calibri" panose="020F0502020204030204" pitchFamily="34" charset="0"/>
                        </a:rPr>
                        <a:t>Tekstissä on käytetty luentoja ja kaikkea vaadittua kirjallisuutta referoivasti sekä omia kokemuksia tyydyttävästi. </a:t>
                      </a:r>
                      <a:endParaRPr lang="fi-FI" sz="2800" b="0" i="0" dirty="0">
                        <a:solidFill>
                          <a:schemeClr val="tx1"/>
                        </a:solidFill>
                        <a:effectLst/>
                      </a:endParaRPr>
                    </a:p>
                    <a:p>
                      <a:pPr algn="l" rtl="0" fontAlgn="base">
                        <a:lnSpc>
                          <a:spcPts val="1457"/>
                        </a:lnSpc>
                        <a:buNone/>
                      </a:pPr>
                      <a:r>
                        <a:rPr lang="fi-FI" sz="1400" b="0" i="0" dirty="0">
                          <a:solidFill>
                            <a:schemeClr val="tx1"/>
                          </a:solidFill>
                          <a:effectLst/>
                          <a:latin typeface="Calibri" panose="020F0502020204030204" pitchFamily="34" charset="0"/>
                        </a:rPr>
                        <a:t>Tekstin jäsentely on epäjohdonmukaista. Tekstin viimeistelyssä sekä tieteellisen kirjoittamisen periaatteiden noudattamisessa on joitakin puutteita. </a:t>
                      </a:r>
                      <a:endParaRPr lang="fi-FI" sz="2800" b="0" i="0" dirty="0">
                        <a:solidFill>
                          <a:schemeClr val="tx1"/>
                        </a:solidFill>
                        <a:effectLst/>
                      </a:endParaRPr>
                    </a:p>
                    <a:p>
                      <a:pPr algn="l" rtl="0" fontAlgn="base">
                        <a:lnSpc>
                          <a:spcPts val="1350"/>
                        </a:lnSpc>
                        <a:buNone/>
                      </a:pPr>
                      <a:r>
                        <a:rPr lang="fi-FI" sz="1400" b="0" i="0" dirty="0">
                          <a:solidFill>
                            <a:schemeClr val="tx1"/>
                          </a:solidFill>
                          <a:effectLst/>
                          <a:latin typeface="Calibri" panose="020F0502020204030204" pitchFamily="34" charset="0"/>
                        </a:rPr>
                        <a:t> </a:t>
                      </a:r>
                      <a:endParaRPr lang="fi-FI" sz="2800" b="0" i="0" dirty="0">
                        <a:solidFill>
                          <a:schemeClr val="tx1"/>
                        </a:solidFill>
                        <a:effectLst/>
                      </a:endParaRPr>
                    </a:p>
                  </a:txBody>
                  <a:tcPr marL="54045" marR="54045" marT="27023" marB="2702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base">
                        <a:lnSpc>
                          <a:spcPts val="1350"/>
                        </a:lnSpc>
                        <a:buNone/>
                      </a:pPr>
                      <a:r>
                        <a:rPr lang="fi-FI" sz="1400" b="0" i="0">
                          <a:solidFill>
                            <a:schemeClr val="tx1"/>
                          </a:solidFill>
                          <a:effectLst/>
                          <a:latin typeface="Calibri" panose="020F0502020204030204" pitchFamily="34" charset="0"/>
                        </a:rPr>
                        <a:t>Tentissä on noudatettu tehtävänantoa. </a:t>
                      </a:r>
                      <a:endParaRPr lang="fi-FI" sz="2800" b="0" i="0">
                        <a:solidFill>
                          <a:schemeClr val="tx1"/>
                        </a:solidFill>
                        <a:effectLst/>
                      </a:endParaRPr>
                    </a:p>
                    <a:p>
                      <a:pPr algn="l" rtl="0" fontAlgn="base">
                        <a:lnSpc>
                          <a:spcPts val="1350"/>
                        </a:lnSpc>
                        <a:buNone/>
                      </a:pPr>
                      <a:r>
                        <a:rPr lang="fi-FI" sz="1400" b="0" i="0">
                          <a:solidFill>
                            <a:schemeClr val="tx1"/>
                          </a:solidFill>
                          <a:effectLst/>
                          <a:latin typeface="Calibri" panose="020F0502020204030204" pitchFamily="34" charset="0"/>
                        </a:rPr>
                        <a:t>Tentissä on hyödynnetty luentoja ja kaikkea vaadittua kirjallisuutta sekä pyydettäessä omia kokemuksia hyvin ja jossain määrin omia ajatuksia perustellen.  </a:t>
                      </a:r>
                      <a:endParaRPr lang="fi-FI" sz="2800" b="0" i="0">
                        <a:solidFill>
                          <a:schemeClr val="tx1"/>
                        </a:solidFill>
                        <a:effectLst/>
                      </a:endParaRPr>
                    </a:p>
                    <a:p>
                      <a:pPr algn="l" rtl="0" fontAlgn="base">
                        <a:lnSpc>
                          <a:spcPts val="1350"/>
                        </a:lnSpc>
                        <a:buNone/>
                      </a:pPr>
                      <a:r>
                        <a:rPr lang="fi-FI" sz="1400" b="0" i="0">
                          <a:solidFill>
                            <a:schemeClr val="tx1"/>
                          </a:solidFill>
                          <a:effectLst/>
                          <a:latin typeface="Calibri" panose="020F0502020204030204" pitchFamily="34" charset="0"/>
                        </a:rPr>
                        <a:t>Vastauksen jäsentely on suhteellisen selkeää ja johdonmukaista.  </a:t>
                      </a:r>
                      <a:endParaRPr lang="fi-FI" sz="2800" b="0" i="0">
                        <a:solidFill>
                          <a:schemeClr val="tx1"/>
                        </a:solidFill>
                        <a:effectLst/>
                      </a:endParaRPr>
                    </a:p>
                  </a:txBody>
                  <a:tcPr marL="54045" marR="54045" marT="27023" marB="2702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base">
                        <a:lnSpc>
                          <a:spcPts val="1350"/>
                        </a:lnSpc>
                        <a:buNone/>
                      </a:pPr>
                      <a:r>
                        <a:rPr lang="fi-FI" sz="1400" b="0" i="0" dirty="0">
                          <a:solidFill>
                            <a:schemeClr val="tx1"/>
                          </a:solidFill>
                          <a:effectLst/>
                          <a:latin typeface="Calibri" panose="020F0502020204030204" pitchFamily="34" charset="0"/>
                        </a:rPr>
                        <a:t>Tekstissä on hyödynnetty luentoja ja kaikkea vaadittua kirjallisuutta sekä omia kokemuksia monipuolisesti ja kiitettävästi. Valittu artikkeli on osuva ja tukee tekstin sisältöjä. Teksti on jäsennelty pääosin selkeästi ja johdonmukaisesti. Teksti on viimeisteltyä ja se noudattaa tieteellisen kirjoittamisen periaatteita. </a:t>
                      </a:r>
                      <a:endParaRPr lang="fi-FI" sz="2800" b="0" i="0" dirty="0">
                        <a:solidFill>
                          <a:schemeClr val="tx1"/>
                        </a:solidFill>
                        <a:effectLst/>
                      </a:endParaRPr>
                    </a:p>
                  </a:txBody>
                  <a:tcPr marL="54045" marR="54045" marT="27023" marB="2702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base">
                        <a:lnSpc>
                          <a:spcPts val="1350"/>
                        </a:lnSpc>
                        <a:buNone/>
                      </a:pPr>
                      <a:r>
                        <a:rPr lang="fi-FI" sz="1400" b="0" i="0" dirty="0">
                          <a:solidFill>
                            <a:schemeClr val="tx1"/>
                          </a:solidFill>
                          <a:effectLst/>
                          <a:latin typeface="Calibri" panose="020F0502020204030204" pitchFamily="34" charset="0"/>
                        </a:rPr>
                        <a:t>Tentissä on noudatettu tehtävänantoa ja vastattu moninäkökulmaisesti. </a:t>
                      </a:r>
                      <a:endParaRPr lang="fi-FI" sz="2800" b="0" i="0" dirty="0">
                        <a:solidFill>
                          <a:schemeClr val="tx1"/>
                        </a:solidFill>
                        <a:effectLst/>
                      </a:endParaRPr>
                    </a:p>
                    <a:p>
                      <a:pPr algn="l" rtl="0" fontAlgn="base">
                        <a:lnSpc>
                          <a:spcPts val="1350"/>
                        </a:lnSpc>
                        <a:buNone/>
                      </a:pPr>
                      <a:r>
                        <a:rPr lang="fi-FI" sz="1400" b="0" i="0" dirty="0">
                          <a:solidFill>
                            <a:schemeClr val="tx1"/>
                          </a:solidFill>
                          <a:effectLst/>
                          <a:latin typeface="Calibri" panose="020F0502020204030204" pitchFamily="34" charset="0"/>
                        </a:rPr>
                        <a:t>Tentissä on hyödynnetty luentoja ja kaikkea vaadittua kirjallisuutta sekä pyydettäessä omia kokemuksia monipuolisesti ja oivaltavasti. Vastauksessa tehdään synteesiä kirjallisuuden, luentojen ja omien kokemusten välillä myös kriittisesti tarkastellen ja perustellen omia ajatuksia. </a:t>
                      </a:r>
                      <a:endParaRPr lang="fi-FI" sz="2800" b="0" i="0" dirty="0">
                        <a:solidFill>
                          <a:schemeClr val="tx1"/>
                        </a:solidFill>
                        <a:effectLst/>
                      </a:endParaRPr>
                    </a:p>
                    <a:p>
                      <a:pPr algn="l" rtl="0" fontAlgn="base">
                        <a:lnSpc>
                          <a:spcPts val="1350"/>
                        </a:lnSpc>
                        <a:buNone/>
                      </a:pPr>
                      <a:r>
                        <a:rPr lang="fi-FI" sz="1400" b="0" i="0" dirty="0">
                          <a:solidFill>
                            <a:schemeClr val="tx1"/>
                          </a:solidFill>
                          <a:effectLst/>
                          <a:latin typeface="Calibri" panose="020F0502020204030204" pitchFamily="34" charset="0"/>
                        </a:rPr>
                        <a:t>Vastaus on jäsennelty selkeästi, ja se etenee johdonmukaisesti.  </a:t>
                      </a:r>
                      <a:endParaRPr lang="fi-FI" sz="2800" b="0" i="0" dirty="0">
                        <a:solidFill>
                          <a:schemeClr val="tx1"/>
                        </a:solidFill>
                        <a:effectLst/>
                      </a:endParaRPr>
                    </a:p>
                    <a:p>
                      <a:pPr algn="l" rtl="0" fontAlgn="base">
                        <a:lnSpc>
                          <a:spcPts val="1350"/>
                        </a:lnSpc>
                        <a:buNone/>
                      </a:pPr>
                      <a:r>
                        <a:rPr lang="fi-FI" sz="1400" b="0" i="0" dirty="0">
                          <a:solidFill>
                            <a:schemeClr val="tx1"/>
                          </a:solidFill>
                          <a:effectLst/>
                          <a:latin typeface="WordVisiCarriageReturn_MSFontService"/>
                        </a:rPr>
                        <a:t> </a:t>
                      </a:r>
                      <a:br>
                        <a:rPr lang="fi-FI" sz="1400" b="0" i="0" dirty="0">
                          <a:solidFill>
                            <a:schemeClr val="tx1"/>
                          </a:solidFill>
                          <a:effectLst/>
                          <a:latin typeface="WordVisiCarriageReturn_MSFontService"/>
                        </a:rPr>
                      </a:br>
                      <a:r>
                        <a:rPr lang="fi-FI" sz="1400" b="0" i="0" dirty="0">
                          <a:solidFill>
                            <a:schemeClr val="tx1"/>
                          </a:solidFill>
                          <a:effectLst/>
                          <a:latin typeface="Calibri" panose="020F0502020204030204" pitchFamily="34" charset="0"/>
                        </a:rPr>
                        <a:t> </a:t>
                      </a:r>
                      <a:endParaRPr lang="fi-FI" sz="2800" b="0" i="0" dirty="0">
                        <a:solidFill>
                          <a:schemeClr val="tx1"/>
                        </a:solidFill>
                        <a:effectLst/>
                      </a:endParaRPr>
                    </a:p>
                  </a:txBody>
                  <a:tcPr marL="54045" marR="54045" marT="27023" marB="2702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5679866"/>
                  </a:ext>
                </a:extLst>
              </a:tr>
            </a:tbl>
          </a:graphicData>
        </a:graphic>
      </p:graphicFrame>
    </p:spTree>
    <p:extLst>
      <p:ext uri="{BB962C8B-B14F-4D97-AF65-F5344CB8AC3E}">
        <p14:creationId xmlns:p14="http://schemas.microsoft.com/office/powerpoint/2010/main" val="1189340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073EF-1D36-858C-3935-F963247AEB6B}"/>
              </a:ext>
            </a:extLst>
          </p:cNvPr>
          <p:cNvSpPr>
            <a:spLocks noGrp="1"/>
          </p:cNvSpPr>
          <p:nvPr>
            <p:ph type="title"/>
          </p:nvPr>
        </p:nvSpPr>
        <p:spPr/>
        <p:txBody>
          <a:bodyPr/>
          <a:lstStyle/>
          <a:p>
            <a:r>
              <a:rPr lang="en-US" dirty="0">
                <a:latin typeface="Fira Sans"/>
              </a:rPr>
              <a:t>A quick question or two?</a:t>
            </a:r>
          </a:p>
        </p:txBody>
      </p:sp>
      <p:sp>
        <p:nvSpPr>
          <p:cNvPr id="3" name="Content Placeholder 2">
            <a:extLst>
              <a:ext uri="{FF2B5EF4-FFF2-40B4-BE49-F238E27FC236}">
                <a16:creationId xmlns:a16="http://schemas.microsoft.com/office/drawing/2014/main" id="{4B4A13ED-3B2A-C0F4-87E7-DF5640AB0A18}"/>
              </a:ext>
            </a:extLst>
          </p:cNvPr>
          <p:cNvSpPr>
            <a:spLocks noGrp="1"/>
          </p:cNvSpPr>
          <p:nvPr>
            <p:ph idx="1"/>
          </p:nvPr>
        </p:nvSpPr>
        <p:spPr/>
        <p:txBody>
          <a:bodyPr vert="horz" lIns="91440" tIns="45720" rIns="91440" bIns="45720" rtlCol="0" anchor="t">
            <a:normAutofit/>
          </a:bodyPr>
          <a:lstStyle/>
          <a:p>
            <a:r>
              <a:rPr lang="en-US" dirty="0"/>
              <a:t>During your readings you will have come across the term </a:t>
            </a:r>
            <a:r>
              <a:rPr lang="en-US" b="1" dirty="0"/>
              <a:t>constructivist </a:t>
            </a:r>
            <a:r>
              <a:rPr lang="en-US" dirty="0"/>
              <a:t>or </a:t>
            </a:r>
            <a:r>
              <a:rPr lang="en-US" b="1" dirty="0"/>
              <a:t>constructivism </a:t>
            </a:r>
            <a:r>
              <a:rPr lang="en-US" dirty="0"/>
              <a:t>– how do you understand this term?</a:t>
            </a:r>
          </a:p>
          <a:p>
            <a:pPr>
              <a:buClr>
                <a:srgbClr val="C3B2A7"/>
              </a:buClr>
            </a:pPr>
            <a:r>
              <a:rPr lang="en-US" dirty="0"/>
              <a:t>Which of the theories of learning connect with a constructivist perspective – and in what ways?</a:t>
            </a:r>
          </a:p>
          <a:p>
            <a:pPr>
              <a:buClr>
                <a:srgbClr val="C3B2A7"/>
              </a:buClr>
            </a:pPr>
            <a:r>
              <a:rPr lang="en-US" dirty="0"/>
              <a:t>What is the opposite of a constructivist view of learning?</a:t>
            </a:r>
          </a:p>
        </p:txBody>
      </p:sp>
      <p:pic>
        <p:nvPicPr>
          <p:cNvPr id="4" name="Graphic 3" descr="Thought outline">
            <a:extLst>
              <a:ext uri="{FF2B5EF4-FFF2-40B4-BE49-F238E27FC236}">
                <a16:creationId xmlns:a16="http://schemas.microsoft.com/office/drawing/2014/main" id="{6AA8954A-8EFA-5480-FC28-7EC3C6F3767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942318" y="3619938"/>
            <a:ext cx="2762468" cy="2797503"/>
          </a:xfrm>
          <a:prstGeom prst="rect">
            <a:avLst/>
          </a:prstGeom>
        </p:spPr>
      </p:pic>
    </p:spTree>
    <p:extLst>
      <p:ext uri="{BB962C8B-B14F-4D97-AF65-F5344CB8AC3E}">
        <p14:creationId xmlns:p14="http://schemas.microsoft.com/office/powerpoint/2010/main" val="3679253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9C0C2-0C2B-7C49-6254-FDD709EDA55F}"/>
              </a:ext>
            </a:extLst>
          </p:cNvPr>
          <p:cNvSpPr>
            <a:spLocks noGrp="1"/>
          </p:cNvSpPr>
          <p:nvPr>
            <p:ph type="title"/>
          </p:nvPr>
        </p:nvSpPr>
        <p:spPr/>
        <p:txBody>
          <a:bodyPr>
            <a:normAutofit/>
          </a:bodyPr>
          <a:lstStyle/>
          <a:p>
            <a:r>
              <a:rPr lang="fi-FI" sz="2800" dirty="0">
                <a:latin typeface="Fira Sans"/>
              </a:rPr>
              <a:t>Group </a:t>
            </a:r>
            <a:r>
              <a:rPr lang="fi-FI" sz="2800" dirty="0" err="1">
                <a:latin typeface="Fira Sans"/>
              </a:rPr>
              <a:t>work</a:t>
            </a:r>
            <a:r>
              <a:rPr lang="fi-FI" sz="2800" dirty="0">
                <a:latin typeface="Fira Sans"/>
              </a:rPr>
              <a:t> on </a:t>
            </a:r>
            <a:r>
              <a:rPr lang="fi-FI" sz="2800" dirty="0" err="1">
                <a:latin typeface="Fira Sans"/>
              </a:rPr>
              <a:t>theories</a:t>
            </a:r>
            <a:r>
              <a:rPr lang="fi-FI" sz="2800" dirty="0">
                <a:latin typeface="Fira Sans"/>
              </a:rPr>
              <a:t> of </a:t>
            </a:r>
            <a:r>
              <a:rPr lang="fi-FI" sz="2800" dirty="0" err="1">
                <a:latin typeface="Fira Sans"/>
              </a:rPr>
              <a:t>learning</a:t>
            </a:r>
            <a:endParaRPr lang="fi-FI" sz="2800" dirty="0"/>
          </a:p>
        </p:txBody>
      </p:sp>
      <p:sp>
        <p:nvSpPr>
          <p:cNvPr id="3" name="Content Placeholder 2">
            <a:extLst>
              <a:ext uri="{FF2B5EF4-FFF2-40B4-BE49-F238E27FC236}">
                <a16:creationId xmlns:a16="http://schemas.microsoft.com/office/drawing/2014/main" id="{0BB34947-8204-DD71-3AD9-2CC578426024}"/>
              </a:ext>
            </a:extLst>
          </p:cNvPr>
          <p:cNvSpPr>
            <a:spLocks noGrp="1"/>
          </p:cNvSpPr>
          <p:nvPr>
            <p:ph idx="1"/>
          </p:nvPr>
        </p:nvSpPr>
        <p:spPr/>
        <p:txBody>
          <a:bodyPr/>
          <a:lstStyle/>
          <a:p>
            <a:r>
              <a:rPr lang="fi-FI" dirty="0" err="1"/>
              <a:t>Based</a:t>
            </a:r>
            <a:r>
              <a:rPr lang="fi-FI" dirty="0"/>
              <a:t> on </a:t>
            </a:r>
            <a:r>
              <a:rPr lang="fi-FI" dirty="0" err="1"/>
              <a:t>the</a:t>
            </a:r>
            <a:r>
              <a:rPr lang="fi-FI" dirty="0"/>
              <a:t> </a:t>
            </a:r>
            <a:r>
              <a:rPr lang="fi-FI" dirty="0" err="1"/>
              <a:t>formative</a:t>
            </a:r>
            <a:r>
              <a:rPr lang="fi-FI" dirty="0"/>
              <a:t> </a:t>
            </a:r>
            <a:r>
              <a:rPr lang="fi-FI" dirty="0" err="1"/>
              <a:t>assessment</a:t>
            </a:r>
            <a:r>
              <a:rPr lang="fi-FI" dirty="0"/>
              <a:t>, </a:t>
            </a:r>
            <a:r>
              <a:rPr lang="fi-FI" dirty="0" err="1"/>
              <a:t>you</a:t>
            </a:r>
            <a:r>
              <a:rPr lang="fi-FI" dirty="0"/>
              <a:t> </a:t>
            </a:r>
            <a:r>
              <a:rPr lang="fi-FI" dirty="0" err="1"/>
              <a:t>will</a:t>
            </a:r>
            <a:r>
              <a:rPr lang="fi-FI" dirty="0"/>
              <a:t> </a:t>
            </a:r>
            <a:r>
              <a:rPr lang="fi-FI" dirty="0" err="1"/>
              <a:t>work</a:t>
            </a:r>
            <a:r>
              <a:rPr lang="fi-FI" dirty="0"/>
              <a:t> on </a:t>
            </a:r>
            <a:r>
              <a:rPr lang="fi-FI" dirty="0" err="1"/>
              <a:t>the</a:t>
            </a:r>
            <a:r>
              <a:rPr lang="fi-FI" dirty="0"/>
              <a:t> </a:t>
            </a:r>
            <a:r>
              <a:rPr lang="fi-FI" dirty="0" err="1"/>
              <a:t>theories</a:t>
            </a:r>
            <a:r>
              <a:rPr lang="fi-FI" dirty="0"/>
              <a:t> of </a:t>
            </a:r>
            <a:r>
              <a:rPr lang="fi-FI" dirty="0" err="1"/>
              <a:t>learning</a:t>
            </a:r>
            <a:r>
              <a:rPr lang="fi-FI" dirty="0"/>
              <a:t> in </a:t>
            </a:r>
            <a:r>
              <a:rPr lang="fi-FI" dirty="0" err="1"/>
              <a:t>groups</a:t>
            </a:r>
            <a:endParaRPr lang="fi-FI" dirty="0"/>
          </a:p>
          <a:p>
            <a:r>
              <a:rPr lang="fi-FI" dirty="0" err="1"/>
              <a:t>The</a:t>
            </a:r>
            <a:r>
              <a:rPr lang="fi-FI" dirty="0"/>
              <a:t> </a:t>
            </a:r>
            <a:r>
              <a:rPr lang="fi-FI" dirty="0" err="1"/>
              <a:t>group</a:t>
            </a:r>
            <a:r>
              <a:rPr lang="fi-FI" dirty="0"/>
              <a:t> </a:t>
            </a:r>
            <a:r>
              <a:rPr lang="fi-FI" dirty="0" err="1"/>
              <a:t>work</a:t>
            </a:r>
            <a:r>
              <a:rPr lang="fi-FI" dirty="0"/>
              <a:t> </a:t>
            </a:r>
            <a:r>
              <a:rPr lang="fi-FI" dirty="0" err="1"/>
              <a:t>consists</a:t>
            </a:r>
            <a:r>
              <a:rPr lang="fi-FI" dirty="0"/>
              <a:t> of </a:t>
            </a:r>
            <a:r>
              <a:rPr lang="fi-FI" dirty="0" err="1"/>
              <a:t>three</a:t>
            </a:r>
            <a:r>
              <a:rPr lang="fi-FI" dirty="0"/>
              <a:t> </a:t>
            </a:r>
            <a:r>
              <a:rPr lang="fi-FI" dirty="0" err="1"/>
              <a:t>phases</a:t>
            </a:r>
            <a:r>
              <a:rPr lang="fi-FI" dirty="0"/>
              <a:t>:</a:t>
            </a:r>
          </a:p>
          <a:p>
            <a:pPr marL="457200" indent="-457200">
              <a:buAutoNum type="arabicParenR"/>
            </a:pPr>
            <a:r>
              <a:rPr lang="fi-FI" dirty="0" err="1"/>
              <a:t>Expert</a:t>
            </a:r>
            <a:r>
              <a:rPr lang="fi-FI" dirty="0"/>
              <a:t> </a:t>
            </a:r>
            <a:r>
              <a:rPr lang="fi-FI" dirty="0" err="1"/>
              <a:t>groups</a:t>
            </a:r>
            <a:r>
              <a:rPr lang="fi-FI" dirty="0"/>
              <a:t> + case </a:t>
            </a:r>
            <a:r>
              <a:rPr lang="fi-FI" dirty="0" err="1"/>
              <a:t>groups</a:t>
            </a:r>
            <a:r>
              <a:rPr lang="fi-FI" dirty="0"/>
              <a:t> (15min)</a:t>
            </a:r>
          </a:p>
          <a:p>
            <a:pPr marL="457200" indent="-457200">
              <a:buAutoNum type="arabicParenR"/>
            </a:pPr>
            <a:r>
              <a:rPr lang="fi-FI" dirty="0" err="1"/>
              <a:t>Mixed</a:t>
            </a:r>
            <a:r>
              <a:rPr lang="fi-FI" dirty="0"/>
              <a:t> </a:t>
            </a:r>
            <a:r>
              <a:rPr lang="fi-FI" dirty="0" err="1"/>
              <a:t>groups</a:t>
            </a:r>
            <a:r>
              <a:rPr lang="fi-FI" dirty="0"/>
              <a:t> (30min)</a:t>
            </a:r>
          </a:p>
          <a:p>
            <a:pPr marL="457200" indent="-457200">
              <a:buAutoNum type="arabicParenR"/>
            </a:pPr>
            <a:r>
              <a:rPr lang="fi-FI" dirty="0"/>
              <a:t>Extended </a:t>
            </a:r>
            <a:r>
              <a:rPr lang="fi-FI" dirty="0" err="1"/>
              <a:t>discussions</a:t>
            </a:r>
            <a:r>
              <a:rPr lang="fi-FI" dirty="0"/>
              <a:t> (15min)</a:t>
            </a:r>
          </a:p>
        </p:txBody>
      </p:sp>
    </p:spTree>
    <p:extLst>
      <p:ext uri="{BB962C8B-B14F-4D97-AF65-F5344CB8AC3E}">
        <p14:creationId xmlns:p14="http://schemas.microsoft.com/office/powerpoint/2010/main" val="64481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0E914F6-690B-685F-9108-5685AD178B5D}"/>
              </a:ext>
            </a:extLst>
          </p:cNvPr>
          <p:cNvSpPr>
            <a:spLocks noGrp="1"/>
          </p:cNvSpPr>
          <p:nvPr>
            <p:ph type="title"/>
          </p:nvPr>
        </p:nvSpPr>
        <p:spPr>
          <a:xfrm>
            <a:off x="749808" y="502920"/>
            <a:ext cx="9954051" cy="1325563"/>
          </a:xfrm>
        </p:spPr>
        <p:txBody>
          <a:bodyPr>
            <a:normAutofit/>
          </a:bodyPr>
          <a:lstStyle/>
          <a:p>
            <a:r>
              <a:rPr lang="fi-FI" sz="2800" dirty="0" err="1">
                <a:latin typeface="Fira Sans"/>
              </a:rPr>
              <a:t>Phase</a:t>
            </a:r>
            <a:r>
              <a:rPr lang="fi-FI" sz="2800" dirty="0">
                <a:latin typeface="Fira Sans"/>
              </a:rPr>
              <a:t> 1: Group </a:t>
            </a:r>
            <a:r>
              <a:rPr lang="fi-FI" sz="2800" dirty="0" err="1">
                <a:latin typeface="Fira Sans"/>
              </a:rPr>
              <a:t>work</a:t>
            </a:r>
            <a:r>
              <a:rPr lang="fi-FI" sz="2800" dirty="0">
                <a:latin typeface="Fira Sans"/>
              </a:rPr>
              <a:t> on </a:t>
            </a:r>
            <a:r>
              <a:rPr lang="fi-FI" sz="2800" dirty="0" err="1">
                <a:latin typeface="Fira Sans"/>
              </a:rPr>
              <a:t>theories</a:t>
            </a:r>
            <a:r>
              <a:rPr lang="fi-FI" sz="2800" dirty="0">
                <a:latin typeface="Fira Sans"/>
              </a:rPr>
              <a:t> of </a:t>
            </a:r>
            <a:r>
              <a:rPr lang="fi-FI" sz="2800" dirty="0" err="1">
                <a:latin typeface="Fira Sans"/>
              </a:rPr>
              <a:t>learning</a:t>
            </a:r>
            <a:r>
              <a:rPr lang="fi-FI" sz="2800" dirty="0">
                <a:latin typeface="Fira Sans"/>
              </a:rPr>
              <a:t> – 15min</a:t>
            </a:r>
          </a:p>
        </p:txBody>
      </p:sp>
      <p:sp>
        <p:nvSpPr>
          <p:cNvPr id="3" name="Sisällön paikkamerkki 2">
            <a:extLst>
              <a:ext uri="{FF2B5EF4-FFF2-40B4-BE49-F238E27FC236}">
                <a16:creationId xmlns:a16="http://schemas.microsoft.com/office/drawing/2014/main" id="{F5AC58F9-75A2-E1DA-F74D-35B4DB869B5D}"/>
              </a:ext>
            </a:extLst>
          </p:cNvPr>
          <p:cNvSpPr>
            <a:spLocks noGrp="1"/>
          </p:cNvSpPr>
          <p:nvPr>
            <p:ph idx="1"/>
          </p:nvPr>
        </p:nvSpPr>
        <p:spPr>
          <a:xfrm>
            <a:off x="749808" y="1554480"/>
            <a:ext cx="9954051" cy="5074920"/>
          </a:xfrm>
        </p:spPr>
        <p:txBody>
          <a:bodyPr vert="horz" lIns="91440" tIns="45720" rIns="91440" bIns="45720" rtlCol="0" anchor="t">
            <a:normAutofit fontScale="32500" lnSpcReduction="20000"/>
          </a:bodyPr>
          <a:lstStyle/>
          <a:p>
            <a:pPr marL="0" indent="0">
              <a:buNone/>
            </a:pPr>
            <a:r>
              <a:rPr lang="fi-FI" sz="4300" b="1" dirty="0" err="1"/>
              <a:t>Expert</a:t>
            </a:r>
            <a:r>
              <a:rPr lang="fi-FI" sz="4300" b="1" dirty="0"/>
              <a:t> </a:t>
            </a:r>
            <a:r>
              <a:rPr lang="fi-FI" sz="4300" b="1" dirty="0" err="1"/>
              <a:t>groups</a:t>
            </a:r>
            <a:endParaRPr lang="fi-FI" sz="4300" b="1" dirty="0"/>
          </a:p>
          <a:p>
            <a:pPr marL="457200" indent="-457200">
              <a:buAutoNum type="arabicParenR"/>
            </a:pPr>
            <a:r>
              <a:rPr lang="fi-FI" sz="4300" dirty="0" err="1"/>
              <a:t>Behavioral</a:t>
            </a:r>
            <a:r>
              <a:rPr lang="fi-FI" sz="4300" dirty="0"/>
              <a:t> </a:t>
            </a:r>
            <a:r>
              <a:rPr lang="fi-FI" sz="4300" dirty="0" err="1"/>
              <a:t>views</a:t>
            </a:r>
            <a:r>
              <a:rPr lang="fi-FI" sz="4300" dirty="0"/>
              <a:t> of </a:t>
            </a:r>
            <a:r>
              <a:rPr lang="fi-FI" sz="4300" dirty="0" err="1"/>
              <a:t>learning</a:t>
            </a:r>
            <a:r>
              <a:rPr lang="fi-FI" sz="4300" dirty="0"/>
              <a:t> (Skinner, Pavlov): Tuomas, Emma, Juulia</a:t>
            </a:r>
          </a:p>
          <a:p>
            <a:pPr marL="457200" indent="-457200">
              <a:buClr>
                <a:srgbClr val="C3B2A7"/>
              </a:buClr>
              <a:buAutoNum type="arabicParenR"/>
            </a:pPr>
            <a:r>
              <a:rPr lang="fi-FI" sz="4300" dirty="0" err="1"/>
              <a:t>Cognitive</a:t>
            </a:r>
            <a:r>
              <a:rPr lang="fi-FI" sz="4300" dirty="0"/>
              <a:t> </a:t>
            </a:r>
            <a:r>
              <a:rPr lang="fi-FI" sz="4300" dirty="0" err="1"/>
              <a:t>views</a:t>
            </a:r>
            <a:r>
              <a:rPr lang="fi-FI" sz="4300" dirty="0"/>
              <a:t> of </a:t>
            </a:r>
            <a:r>
              <a:rPr lang="fi-FI" sz="4300" dirty="0" err="1"/>
              <a:t>learning</a:t>
            </a:r>
            <a:r>
              <a:rPr lang="fi-FI" sz="4300" dirty="0"/>
              <a:t> (Piaget, </a:t>
            </a:r>
            <a:r>
              <a:rPr lang="fi-FI" sz="4300" dirty="0" err="1"/>
              <a:t>Bloom</a:t>
            </a:r>
            <a:r>
              <a:rPr lang="fi-FI" sz="4300" dirty="0"/>
              <a:t>, </a:t>
            </a:r>
            <a:r>
              <a:rPr lang="fi-FI" sz="4300" dirty="0" err="1"/>
              <a:t>Ausubel</a:t>
            </a:r>
            <a:r>
              <a:rPr lang="fi-FI" sz="4300" dirty="0"/>
              <a:t>, Erikson), : Iida, Sara, Eetu</a:t>
            </a:r>
          </a:p>
          <a:p>
            <a:pPr marL="457200" indent="-457200">
              <a:buClr>
                <a:srgbClr val="C3B2A7"/>
              </a:buClr>
              <a:buAutoNum type="arabicParenR"/>
            </a:pPr>
            <a:r>
              <a:rPr lang="fi-FI" sz="4300" dirty="0" err="1"/>
              <a:t>Social</a:t>
            </a:r>
            <a:r>
              <a:rPr lang="fi-FI" sz="4300" dirty="0"/>
              <a:t> </a:t>
            </a:r>
            <a:r>
              <a:rPr lang="fi-FI" sz="4300" dirty="0" err="1"/>
              <a:t>cognitive</a:t>
            </a:r>
            <a:r>
              <a:rPr lang="fi-FI" sz="4300" dirty="0"/>
              <a:t> and </a:t>
            </a:r>
            <a:r>
              <a:rPr lang="fi-FI" sz="4300" dirty="0" err="1"/>
              <a:t>constructivist</a:t>
            </a:r>
            <a:r>
              <a:rPr lang="fi-FI" sz="4300" dirty="0"/>
              <a:t> </a:t>
            </a:r>
            <a:r>
              <a:rPr lang="fi-FI" sz="4300" dirty="0" err="1"/>
              <a:t>views</a:t>
            </a:r>
            <a:r>
              <a:rPr lang="fi-FI" sz="4300" dirty="0"/>
              <a:t> of </a:t>
            </a:r>
            <a:r>
              <a:rPr lang="fi-FI" sz="4300" dirty="0" err="1"/>
              <a:t>learning</a:t>
            </a:r>
            <a:r>
              <a:rPr lang="fi-FI" sz="4300" dirty="0"/>
              <a:t> (Piaget, </a:t>
            </a:r>
            <a:r>
              <a:rPr lang="fi-FI" sz="4300" dirty="0" err="1"/>
              <a:t>Bandura</a:t>
            </a:r>
            <a:r>
              <a:rPr lang="fi-FI" sz="4300" dirty="0"/>
              <a:t>, Montessori, </a:t>
            </a:r>
            <a:r>
              <a:rPr lang="fi-FI" sz="4300" dirty="0" err="1"/>
              <a:t>Dewey</a:t>
            </a:r>
            <a:r>
              <a:rPr lang="fi-FI" sz="4300" dirty="0"/>
              <a:t>, </a:t>
            </a:r>
            <a:r>
              <a:rPr lang="fi-FI" sz="4300" dirty="0" err="1"/>
              <a:t>Vygotsky</a:t>
            </a:r>
            <a:r>
              <a:rPr lang="fi-FI" sz="4300" dirty="0"/>
              <a:t>): Miro, Vertti, Emmi</a:t>
            </a:r>
          </a:p>
          <a:p>
            <a:pPr marL="0" indent="0">
              <a:spcBef>
                <a:spcPts val="0"/>
              </a:spcBef>
              <a:buClr>
                <a:srgbClr val="C3B2A7"/>
              </a:buClr>
              <a:buNone/>
            </a:pPr>
            <a:r>
              <a:rPr lang="fi-FI" sz="4300" b="1" dirty="0" err="1"/>
              <a:t>Task</a:t>
            </a:r>
            <a:r>
              <a:rPr lang="fi-FI" sz="4300" b="1" dirty="0"/>
              <a:t>:</a:t>
            </a:r>
          </a:p>
          <a:p>
            <a:pPr marL="0" indent="0">
              <a:spcBef>
                <a:spcPts val="0"/>
              </a:spcBef>
              <a:buNone/>
            </a:pPr>
            <a:r>
              <a:rPr lang="fi-FI" sz="4300" dirty="0" err="1"/>
              <a:t>Create</a:t>
            </a:r>
            <a:r>
              <a:rPr lang="fi-FI" sz="4300" dirty="0"/>
              <a:t> a </a:t>
            </a:r>
            <a:r>
              <a:rPr lang="fi-FI" sz="4300" dirty="0" err="1"/>
              <a:t>mind-map</a:t>
            </a:r>
            <a:r>
              <a:rPr lang="fi-FI" sz="4300" dirty="0"/>
              <a:t> of </a:t>
            </a:r>
            <a:r>
              <a:rPr lang="fi-FI" sz="4300" dirty="0" err="1"/>
              <a:t>your</a:t>
            </a:r>
            <a:r>
              <a:rPr lang="fi-FI" sz="4300" dirty="0"/>
              <a:t> </a:t>
            </a:r>
            <a:r>
              <a:rPr lang="fi-FI" sz="4300" dirty="0" err="1"/>
              <a:t>topic</a:t>
            </a:r>
            <a:r>
              <a:rPr lang="fi-FI" sz="4300" dirty="0"/>
              <a:t> </a:t>
            </a:r>
            <a:r>
              <a:rPr lang="fi-FI" sz="4300" dirty="0" err="1"/>
              <a:t>based</a:t>
            </a:r>
            <a:r>
              <a:rPr lang="fi-FI" sz="4300" dirty="0"/>
              <a:t> on </a:t>
            </a:r>
            <a:r>
              <a:rPr lang="fi-FI" sz="4300" dirty="0" err="1"/>
              <a:t>your</a:t>
            </a:r>
            <a:r>
              <a:rPr lang="fi-FI" sz="4300" dirty="0"/>
              <a:t> </a:t>
            </a:r>
            <a:r>
              <a:rPr lang="fi-FI" sz="4300" dirty="0" err="1"/>
              <a:t>reading</a:t>
            </a:r>
            <a:r>
              <a:rPr lang="fi-FI" sz="4300" dirty="0"/>
              <a:t> of </a:t>
            </a:r>
            <a:r>
              <a:rPr lang="fi-FI" sz="4300" dirty="0" err="1"/>
              <a:t>Woolfolk</a:t>
            </a:r>
            <a:r>
              <a:rPr lang="fi-FI" sz="4300" dirty="0"/>
              <a:t> and Pulkkinen + </a:t>
            </a:r>
            <a:r>
              <a:rPr lang="fi-FI" sz="4300" dirty="0" err="1"/>
              <a:t>Jo's</a:t>
            </a:r>
            <a:r>
              <a:rPr lang="fi-FI" sz="4300" dirty="0"/>
              <a:t> </a:t>
            </a:r>
            <a:r>
              <a:rPr lang="fi-FI" sz="4300" dirty="0" err="1"/>
              <a:t>lecture</a:t>
            </a:r>
            <a:r>
              <a:rPr lang="fi-FI" sz="4300" dirty="0"/>
              <a:t> on </a:t>
            </a:r>
            <a:r>
              <a:rPr lang="fi-FI" sz="4300" dirty="0" err="1"/>
              <a:t>learning</a:t>
            </a:r>
            <a:r>
              <a:rPr lang="fi-FI" sz="4300" dirty="0"/>
              <a:t> </a:t>
            </a:r>
            <a:r>
              <a:rPr lang="fi-FI" sz="4300" dirty="0" err="1"/>
              <a:t>theories</a:t>
            </a:r>
            <a:r>
              <a:rPr lang="fi-FI" sz="4300" dirty="0"/>
              <a:t>.</a:t>
            </a:r>
          </a:p>
          <a:p>
            <a:pPr marL="0" indent="0">
              <a:spcBef>
                <a:spcPts val="0"/>
              </a:spcBef>
              <a:buNone/>
            </a:pPr>
            <a:r>
              <a:rPr lang="fi-FI" sz="4300" dirty="0" err="1"/>
              <a:t>What</a:t>
            </a:r>
            <a:r>
              <a:rPr lang="fi-FI" sz="4300" dirty="0"/>
              <a:t> is </a:t>
            </a:r>
            <a:r>
              <a:rPr lang="fi-FI" sz="4300" dirty="0" err="1"/>
              <a:t>learning</a:t>
            </a:r>
            <a:r>
              <a:rPr lang="fi-FI" sz="4300" dirty="0"/>
              <a:t>? How </a:t>
            </a:r>
            <a:r>
              <a:rPr lang="fi-FI" sz="4300" dirty="0" err="1"/>
              <a:t>does</a:t>
            </a:r>
            <a:r>
              <a:rPr lang="fi-FI" sz="4300" dirty="0"/>
              <a:t> it </a:t>
            </a:r>
            <a:r>
              <a:rPr lang="fi-FI" sz="4300" dirty="0" err="1"/>
              <a:t>take</a:t>
            </a:r>
            <a:r>
              <a:rPr lang="fi-FI" sz="4300" dirty="0"/>
              <a:t> </a:t>
            </a:r>
            <a:r>
              <a:rPr lang="fi-FI" sz="4300" dirty="0" err="1"/>
              <a:t>place</a:t>
            </a:r>
            <a:r>
              <a:rPr lang="fi-FI" sz="4300" dirty="0"/>
              <a:t>? </a:t>
            </a:r>
            <a:r>
              <a:rPr lang="fi-FI" sz="4300" dirty="0" err="1"/>
              <a:t>Role</a:t>
            </a:r>
            <a:r>
              <a:rPr lang="fi-FI" sz="4300" dirty="0"/>
              <a:t> of </a:t>
            </a:r>
            <a:r>
              <a:rPr lang="fi-FI" sz="4300" dirty="0" err="1"/>
              <a:t>student</a:t>
            </a:r>
            <a:r>
              <a:rPr lang="fi-FI" sz="4300" dirty="0"/>
              <a:t>? </a:t>
            </a:r>
            <a:r>
              <a:rPr lang="fi-FI" sz="4300" dirty="0" err="1"/>
              <a:t>Role</a:t>
            </a:r>
            <a:r>
              <a:rPr lang="fi-FI" sz="4300" dirty="0"/>
              <a:t> of </a:t>
            </a:r>
            <a:r>
              <a:rPr lang="fi-FI" sz="4300" dirty="0" err="1"/>
              <a:t>teacher</a:t>
            </a:r>
            <a:r>
              <a:rPr lang="fi-FI" sz="4300" dirty="0"/>
              <a:t>? </a:t>
            </a:r>
            <a:r>
              <a:rPr lang="fi-FI" sz="4300" dirty="0" err="1"/>
              <a:t>Role</a:t>
            </a:r>
            <a:r>
              <a:rPr lang="fi-FI" sz="4300" dirty="0"/>
              <a:t> of </a:t>
            </a:r>
            <a:r>
              <a:rPr lang="fi-FI" sz="4300" dirty="0" err="1"/>
              <a:t>peers</a:t>
            </a:r>
            <a:r>
              <a:rPr lang="fi-FI" sz="4300" dirty="0"/>
              <a:t>?</a:t>
            </a:r>
          </a:p>
          <a:p>
            <a:pPr marL="0" indent="0">
              <a:spcBef>
                <a:spcPts val="0"/>
              </a:spcBef>
              <a:buNone/>
            </a:pPr>
            <a:r>
              <a:rPr lang="fi-FI" sz="4300" dirty="0">
                <a:hlinkClick r:id="rId2"/>
              </a:rPr>
              <a:t>”</a:t>
            </a:r>
            <a:r>
              <a:rPr lang="fi-FI" sz="4300" dirty="0">
                <a:hlinkClick r:id="rId2"/>
              </a:rPr>
              <a:t>Resource-sheet</a:t>
            </a:r>
            <a:r>
              <a:rPr lang="fi-FI" sz="4300" dirty="0">
                <a:hlinkClick r:id="rId2"/>
              </a:rPr>
              <a:t>” in </a:t>
            </a:r>
            <a:r>
              <a:rPr lang="fi-FI" sz="4300" dirty="0">
                <a:hlinkClick r:id="rId2"/>
              </a:rPr>
              <a:t>Pedanet</a:t>
            </a:r>
            <a:r>
              <a:rPr lang="fi-FI" sz="4300" dirty="0"/>
              <a:t>.</a:t>
            </a:r>
            <a:endParaRPr lang="fi-FI" dirty="0"/>
          </a:p>
          <a:p>
            <a:pPr marL="0" indent="0">
              <a:buNone/>
            </a:pPr>
            <a:r>
              <a:rPr lang="fi-FI" sz="4300" b="1" dirty="0"/>
              <a:t>Case </a:t>
            </a:r>
            <a:r>
              <a:rPr lang="fi-FI" sz="4300" b="1" dirty="0" err="1"/>
              <a:t>group</a:t>
            </a:r>
            <a:r>
              <a:rPr lang="fi-FI" sz="4300" b="1" dirty="0"/>
              <a:t>: </a:t>
            </a:r>
            <a:r>
              <a:rPr lang="fi-FI" sz="4300" b="1" dirty="0" err="1"/>
              <a:t>Lyko</a:t>
            </a:r>
            <a:r>
              <a:rPr lang="fi-FI" sz="4300" b="1" dirty="0"/>
              <a:t>, Kiia, O-P</a:t>
            </a:r>
          </a:p>
          <a:p>
            <a:pPr marL="0" indent="0">
              <a:spcBef>
                <a:spcPts val="0"/>
              </a:spcBef>
              <a:buNone/>
            </a:pPr>
            <a:r>
              <a:rPr lang="fi-FI" sz="4300" b="1" dirty="0" err="1"/>
              <a:t>Task</a:t>
            </a:r>
            <a:r>
              <a:rPr lang="fi-FI" sz="4300" b="1" dirty="0"/>
              <a:t>: </a:t>
            </a:r>
          </a:p>
          <a:p>
            <a:pPr marL="0" indent="0">
              <a:spcBef>
                <a:spcPts val="0"/>
              </a:spcBef>
              <a:spcAft>
                <a:spcPts val="600"/>
              </a:spcAft>
              <a:buNone/>
            </a:pPr>
            <a:r>
              <a:rPr lang="fi-FI" sz="4300" dirty="0" err="1"/>
              <a:t>Think</a:t>
            </a:r>
            <a:r>
              <a:rPr lang="fi-FI" sz="4300" dirty="0"/>
              <a:t> of a </a:t>
            </a:r>
            <a:r>
              <a:rPr lang="fi-FI" sz="4300" b="1" dirty="0" err="1"/>
              <a:t>significant</a:t>
            </a:r>
            <a:r>
              <a:rPr lang="fi-FI" sz="4300" b="1" dirty="0"/>
              <a:t> </a:t>
            </a:r>
            <a:r>
              <a:rPr lang="fi-FI" sz="4300" b="1" dirty="0" err="1"/>
              <a:t>learning</a:t>
            </a:r>
            <a:r>
              <a:rPr lang="fi-FI" sz="4300" b="1" dirty="0"/>
              <a:t> </a:t>
            </a:r>
            <a:r>
              <a:rPr lang="fi-FI" sz="4300" b="1" dirty="0" err="1"/>
              <a:t>experience</a:t>
            </a:r>
            <a:r>
              <a:rPr lang="fi-FI" sz="4300" b="1" dirty="0"/>
              <a:t> </a:t>
            </a:r>
            <a:r>
              <a:rPr lang="fi-FI" sz="4300" dirty="0"/>
              <a:t>(</a:t>
            </a:r>
            <a:r>
              <a:rPr lang="fi-FI" sz="4300" dirty="0" err="1"/>
              <a:t>one</a:t>
            </a:r>
            <a:r>
              <a:rPr lang="fi-FI" sz="4300" dirty="0"/>
              <a:t> </a:t>
            </a:r>
            <a:r>
              <a:rPr lang="fi-FI" sz="4300" dirty="0" err="1"/>
              <a:t>each</a:t>
            </a:r>
            <a:r>
              <a:rPr lang="fi-FI" sz="4300" dirty="0"/>
              <a:t>) </a:t>
            </a:r>
            <a:r>
              <a:rPr lang="fi-FI" sz="4300" dirty="0" err="1"/>
              <a:t>that</a:t>
            </a:r>
            <a:r>
              <a:rPr lang="fi-FI" sz="4300" dirty="0"/>
              <a:t> </a:t>
            </a:r>
            <a:r>
              <a:rPr lang="fi-FI" sz="4300" dirty="0" err="1"/>
              <a:t>has</a:t>
            </a:r>
            <a:r>
              <a:rPr lang="fi-FI" sz="4300" dirty="0"/>
              <a:t> </a:t>
            </a:r>
            <a:r>
              <a:rPr lang="fi-FI" sz="4300" dirty="0" err="1"/>
              <a:t>included</a:t>
            </a:r>
            <a:r>
              <a:rPr lang="fi-FI" sz="4300" dirty="0"/>
              <a:t> at </a:t>
            </a:r>
            <a:r>
              <a:rPr lang="fi-FI" sz="4300" dirty="0" err="1"/>
              <a:t>least</a:t>
            </a:r>
            <a:r>
              <a:rPr lang="fi-FI" sz="4300" dirty="0"/>
              <a:t> </a:t>
            </a:r>
            <a:r>
              <a:rPr lang="fi-FI" sz="4300" b="1" dirty="0" err="1"/>
              <a:t>one</a:t>
            </a:r>
            <a:r>
              <a:rPr lang="fi-FI" sz="4300" b="1" dirty="0"/>
              <a:t> </a:t>
            </a:r>
            <a:r>
              <a:rPr lang="fi-FI" sz="4300" b="1" dirty="0" err="1"/>
              <a:t>type</a:t>
            </a:r>
            <a:r>
              <a:rPr lang="fi-FI" sz="4300" b="1" dirty="0"/>
              <a:t> of </a:t>
            </a:r>
            <a:r>
              <a:rPr lang="fi-FI" sz="4300" b="1" dirty="0" err="1"/>
              <a:t>assessment</a:t>
            </a:r>
            <a:r>
              <a:rPr lang="fi-FI" sz="4300" b="1" dirty="0"/>
              <a:t> </a:t>
            </a:r>
            <a:r>
              <a:rPr lang="fi-FI" sz="4300" dirty="0"/>
              <a:t>(</a:t>
            </a:r>
            <a:r>
              <a:rPr lang="fi-FI" sz="4300" dirty="0" err="1"/>
              <a:t>make</a:t>
            </a:r>
            <a:r>
              <a:rPr lang="fi-FI" sz="4300" dirty="0"/>
              <a:t> </a:t>
            </a:r>
            <a:r>
              <a:rPr lang="fi-FI" sz="4300" dirty="0" err="1"/>
              <a:t>use</a:t>
            </a:r>
            <a:r>
              <a:rPr lang="fi-FI" sz="4300" dirty="0"/>
              <a:t> of </a:t>
            </a:r>
            <a:r>
              <a:rPr lang="fi-FI" sz="4300" dirty="0" err="1"/>
              <a:t>what</a:t>
            </a:r>
            <a:r>
              <a:rPr lang="fi-FI" sz="4300" dirty="0"/>
              <a:t> </a:t>
            </a:r>
            <a:r>
              <a:rPr lang="fi-FI" sz="4300" dirty="0" err="1"/>
              <a:t>you</a:t>
            </a:r>
            <a:r>
              <a:rPr lang="fi-FI" sz="4300" dirty="0"/>
              <a:t> </a:t>
            </a:r>
            <a:r>
              <a:rPr lang="fi-FI" sz="4300" dirty="0" err="1"/>
              <a:t>learned</a:t>
            </a:r>
            <a:r>
              <a:rPr lang="fi-FI" sz="4300" dirty="0"/>
              <a:t> </a:t>
            </a:r>
            <a:r>
              <a:rPr lang="fi-FI" sz="4300" dirty="0" err="1"/>
              <a:t>about</a:t>
            </a:r>
            <a:r>
              <a:rPr lang="fi-FI" sz="4300" dirty="0"/>
              <a:t> </a:t>
            </a:r>
            <a:r>
              <a:rPr lang="fi-FI" sz="4300" dirty="0" err="1"/>
              <a:t>assessment</a:t>
            </a:r>
            <a:r>
              <a:rPr lang="fi-FI" sz="4300" dirty="0"/>
              <a:t> </a:t>
            </a:r>
            <a:r>
              <a:rPr lang="fi-FI" sz="4300" dirty="0" err="1"/>
              <a:t>from</a:t>
            </a:r>
            <a:r>
              <a:rPr lang="fi-FI" sz="4300" dirty="0"/>
              <a:t> </a:t>
            </a:r>
            <a:r>
              <a:rPr lang="fi-FI" sz="4300" dirty="0" err="1"/>
              <a:t>the</a:t>
            </a:r>
            <a:r>
              <a:rPr lang="fi-FI" sz="4300" dirty="0"/>
              <a:t> </a:t>
            </a:r>
            <a:r>
              <a:rPr lang="fi-FI" sz="4300" dirty="0" err="1"/>
              <a:t>lecture</a:t>
            </a:r>
            <a:r>
              <a:rPr lang="fi-FI" sz="4300" dirty="0"/>
              <a:t> on </a:t>
            </a:r>
            <a:r>
              <a:rPr lang="fi-FI" sz="4300" dirty="0" err="1"/>
              <a:t>assessment</a:t>
            </a:r>
            <a:r>
              <a:rPr lang="fi-FI" sz="4300" dirty="0"/>
              <a:t> and </a:t>
            </a:r>
            <a:r>
              <a:rPr lang="fi-FI" sz="4300" dirty="0" err="1"/>
              <a:t>from</a:t>
            </a:r>
            <a:r>
              <a:rPr lang="fi-FI" sz="4300" dirty="0"/>
              <a:t> </a:t>
            </a:r>
            <a:r>
              <a:rPr lang="fi-FI" sz="4300" dirty="0" err="1"/>
              <a:t>the</a:t>
            </a:r>
            <a:r>
              <a:rPr lang="fi-FI" sz="4300" dirty="0"/>
              <a:t> </a:t>
            </a:r>
            <a:r>
              <a:rPr lang="fi-FI" sz="4300" dirty="0" err="1"/>
              <a:t>reading</a:t>
            </a:r>
            <a:r>
              <a:rPr lang="fi-FI" sz="4300" dirty="0"/>
              <a:t> in </a:t>
            </a:r>
            <a:r>
              <a:rPr lang="fi-FI" sz="4300" dirty="0" err="1"/>
              <a:t>Atjonen</a:t>
            </a:r>
            <a:r>
              <a:rPr lang="fi-FI" sz="4300" dirty="0"/>
              <a:t>).</a:t>
            </a:r>
          </a:p>
          <a:p>
            <a:pPr marL="0" indent="0">
              <a:spcBef>
                <a:spcPts val="0"/>
              </a:spcBef>
              <a:buNone/>
            </a:pPr>
            <a:r>
              <a:rPr lang="fi-FI" sz="4300" dirty="0" err="1"/>
              <a:t>Divide</a:t>
            </a:r>
            <a:r>
              <a:rPr lang="fi-FI" sz="4300" dirty="0"/>
              <a:t> it </a:t>
            </a:r>
            <a:r>
              <a:rPr lang="fi-FI" sz="4300" dirty="0" err="1"/>
              <a:t>so</a:t>
            </a:r>
            <a:r>
              <a:rPr lang="fi-FI" sz="4300" dirty="0"/>
              <a:t> </a:t>
            </a:r>
            <a:r>
              <a:rPr lang="fi-FI" sz="4300" dirty="0" err="1"/>
              <a:t>that</a:t>
            </a:r>
            <a:r>
              <a:rPr lang="fi-FI" sz="4300" dirty="0"/>
              <a:t> </a:t>
            </a:r>
            <a:r>
              <a:rPr lang="fi-FI" sz="4300" dirty="0" err="1"/>
              <a:t>one</a:t>
            </a:r>
            <a:r>
              <a:rPr lang="fi-FI" sz="4300" dirty="0"/>
              <a:t> </a:t>
            </a:r>
            <a:r>
              <a:rPr lang="fi-FI" sz="4300" dirty="0" err="1"/>
              <a:t>focuses</a:t>
            </a:r>
            <a:r>
              <a:rPr lang="fi-FI" sz="4300" dirty="0"/>
              <a:t> on </a:t>
            </a:r>
            <a:r>
              <a:rPr lang="fi-FI" sz="4300" dirty="0" err="1"/>
              <a:t>early</a:t>
            </a:r>
            <a:r>
              <a:rPr lang="fi-FI" sz="4300" dirty="0"/>
              <a:t> </a:t>
            </a:r>
            <a:r>
              <a:rPr lang="fi-FI" sz="4300" dirty="0" err="1"/>
              <a:t>childhood</a:t>
            </a:r>
            <a:r>
              <a:rPr lang="fi-FI" sz="4300" dirty="0"/>
              <a:t> (</a:t>
            </a:r>
            <a:r>
              <a:rPr lang="fi-FI" sz="4300" dirty="0" err="1"/>
              <a:t>yrs</a:t>
            </a:r>
            <a:r>
              <a:rPr lang="fi-FI" sz="4300" dirty="0"/>
              <a:t> 0-6), </a:t>
            </a:r>
            <a:r>
              <a:rPr lang="fi-FI" sz="4300" dirty="0" err="1"/>
              <a:t>one</a:t>
            </a:r>
            <a:r>
              <a:rPr lang="fi-FI" sz="4300" dirty="0"/>
              <a:t> on </a:t>
            </a:r>
            <a:r>
              <a:rPr lang="fi-FI" sz="4300" dirty="0" err="1"/>
              <a:t>middle</a:t>
            </a:r>
            <a:r>
              <a:rPr lang="fi-FI" sz="4300" dirty="0"/>
              <a:t> </a:t>
            </a:r>
            <a:r>
              <a:rPr lang="fi-FI" sz="4300" dirty="0" err="1"/>
              <a:t>childhood</a:t>
            </a:r>
            <a:r>
              <a:rPr lang="fi-FI" sz="4300" dirty="0"/>
              <a:t> (</a:t>
            </a:r>
            <a:r>
              <a:rPr lang="fi-FI" sz="4300" dirty="0" err="1"/>
              <a:t>yrs</a:t>
            </a:r>
            <a:r>
              <a:rPr lang="fi-FI" sz="4300" dirty="0"/>
              <a:t> 7-12) and </a:t>
            </a:r>
            <a:r>
              <a:rPr lang="fi-FI" sz="4300" dirty="0" err="1"/>
              <a:t>one</a:t>
            </a:r>
            <a:r>
              <a:rPr lang="fi-FI" sz="4300" dirty="0"/>
              <a:t> on </a:t>
            </a:r>
            <a:r>
              <a:rPr lang="fi-FI" sz="4300" dirty="0" err="1"/>
              <a:t>adolescence</a:t>
            </a:r>
            <a:r>
              <a:rPr lang="fi-FI" sz="4300" dirty="0"/>
              <a:t> (</a:t>
            </a:r>
            <a:r>
              <a:rPr lang="fi-FI" sz="4300" dirty="0" err="1"/>
              <a:t>yrs</a:t>
            </a:r>
            <a:r>
              <a:rPr lang="fi-FI" sz="4300" dirty="0"/>
              <a:t> 13-25). </a:t>
            </a:r>
            <a:r>
              <a:rPr lang="fi-FI" sz="4300" dirty="0" err="1"/>
              <a:t>Try</a:t>
            </a:r>
            <a:r>
              <a:rPr lang="fi-FI" sz="4300" dirty="0"/>
              <a:t> to </a:t>
            </a:r>
            <a:r>
              <a:rPr lang="fi-FI" sz="4300" dirty="0" err="1"/>
              <a:t>be</a:t>
            </a:r>
            <a:r>
              <a:rPr lang="fi-FI" sz="4300" dirty="0"/>
              <a:t> as </a:t>
            </a:r>
            <a:r>
              <a:rPr lang="fi-FI" sz="4300" dirty="0" err="1"/>
              <a:t>descriptive</a:t>
            </a:r>
            <a:r>
              <a:rPr lang="fi-FI" sz="4300" dirty="0"/>
              <a:t> as </a:t>
            </a:r>
            <a:r>
              <a:rPr lang="fi-FI" sz="4300" dirty="0" err="1"/>
              <a:t>you</a:t>
            </a:r>
            <a:r>
              <a:rPr lang="fi-FI" sz="4300" dirty="0"/>
              <a:t> </a:t>
            </a:r>
            <a:r>
              <a:rPr lang="fi-FI" sz="4300" dirty="0" err="1"/>
              <a:t>can</a:t>
            </a:r>
            <a:r>
              <a:rPr lang="fi-FI" sz="4300" dirty="0"/>
              <a:t> (</a:t>
            </a:r>
            <a:r>
              <a:rPr lang="fi-FI" sz="4300" dirty="0" err="1"/>
              <a:t>see</a:t>
            </a:r>
            <a:r>
              <a:rPr lang="fi-FI" sz="4300" dirty="0"/>
              <a:t> </a:t>
            </a:r>
            <a:r>
              <a:rPr lang="fi-FI" sz="4300" dirty="0" err="1"/>
              <a:t>Jo's</a:t>
            </a:r>
            <a:r>
              <a:rPr lang="fi-FI" sz="4300" dirty="0"/>
              <a:t> </a:t>
            </a:r>
            <a:r>
              <a:rPr lang="fi-FI" sz="4300" dirty="0" err="1"/>
              <a:t>email</a:t>
            </a:r>
            <a:r>
              <a:rPr lang="fi-FI" sz="4300" dirty="0"/>
              <a:t> on </a:t>
            </a:r>
            <a:r>
              <a:rPr lang="fi-FI" sz="4300" dirty="0" err="1"/>
              <a:t>her</a:t>
            </a:r>
            <a:r>
              <a:rPr lang="fi-FI" sz="4300" dirty="0"/>
              <a:t> </a:t>
            </a:r>
            <a:r>
              <a:rPr lang="fi-FI" sz="4300" dirty="0" err="1"/>
              <a:t>experience</a:t>
            </a:r>
            <a:r>
              <a:rPr lang="fi-FI" sz="4300" dirty="0"/>
              <a:t> </a:t>
            </a:r>
            <a:r>
              <a:rPr lang="fi-FI" sz="4300" dirty="0" err="1"/>
              <a:t>learning</a:t>
            </a:r>
            <a:r>
              <a:rPr lang="fi-FI" sz="4300" dirty="0"/>
              <a:t> to play </a:t>
            </a:r>
            <a:r>
              <a:rPr lang="fi-FI" sz="4300" dirty="0" err="1"/>
              <a:t>the</a:t>
            </a:r>
            <a:r>
              <a:rPr lang="fi-FI" sz="4300" dirty="0"/>
              <a:t> piano).</a:t>
            </a:r>
          </a:p>
          <a:p>
            <a:pPr marL="457200" indent="-457200">
              <a:buClr>
                <a:srgbClr val="C3B2A7"/>
              </a:buClr>
              <a:buAutoNum type="arabicParenR"/>
            </a:pPr>
            <a:endParaRPr lang="fi-FI" dirty="0"/>
          </a:p>
          <a:p>
            <a:pPr marL="0" indent="0">
              <a:buClr>
                <a:srgbClr val="C3B2A7"/>
              </a:buClr>
              <a:buNone/>
            </a:pPr>
            <a:endParaRPr lang="fi-FI" dirty="0"/>
          </a:p>
        </p:txBody>
      </p:sp>
    </p:spTree>
    <p:extLst>
      <p:ext uri="{BB962C8B-B14F-4D97-AF65-F5344CB8AC3E}">
        <p14:creationId xmlns:p14="http://schemas.microsoft.com/office/powerpoint/2010/main" val="3531951252"/>
      </p:ext>
    </p:extLst>
  </p:cSld>
  <p:clrMapOvr>
    <a:masterClrMapping/>
  </p:clrMapOvr>
</p:sld>
</file>

<file path=ppt/theme/theme1.xml><?xml version="1.0" encoding="utf-8"?>
<a:theme xmlns:a="http://schemas.openxmlformats.org/drawingml/2006/main" name="BohemianVTI">
  <a:themeElements>
    <a:clrScheme name="Boho">
      <a:dk1>
        <a:sysClr val="windowText" lastClr="000000"/>
      </a:dk1>
      <a:lt1>
        <a:sysClr val="window" lastClr="FFFFFF"/>
      </a:lt1>
      <a:dk2>
        <a:srgbClr val="323232"/>
      </a:dk2>
      <a:lt2>
        <a:srgbClr val="F4F1EF"/>
      </a:lt2>
      <a:accent1>
        <a:srgbClr val="8F4F58"/>
      </a:accent1>
      <a:accent2>
        <a:srgbClr val="D09182"/>
      </a:accent2>
      <a:accent3>
        <a:srgbClr val="C7A085"/>
      </a:accent3>
      <a:accent4>
        <a:srgbClr val="ADA085"/>
      </a:accent4>
      <a:accent5>
        <a:srgbClr val="5F787F"/>
      </a:accent5>
      <a:accent6>
        <a:srgbClr val="5A6768"/>
      </a:accent6>
      <a:hlink>
        <a:srgbClr val="A25872"/>
      </a:hlink>
      <a:folHlink>
        <a:srgbClr val="667A7E"/>
      </a:folHlink>
    </a:clrScheme>
    <a:fontScheme name="modern love avenir">
      <a:majorFont>
        <a:latin typeface="Modern Love"/>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hemianVTI" id="{B5E50611-F7C7-47BC-81A6-BE9493DF8677}" vid="{7A26D0DD-A1A5-444B-B0FB-E7DB9E2D047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1faf489b-dee5-4844-91ae-ccac4d0be0f3" xsi:nil="true"/>
    <lcf76f155ced4ddcb4097134ff3c332f xmlns="d111a124-6397-4d31-af44-5538addcdc14">
      <Terms xmlns="http://schemas.microsoft.com/office/infopath/2007/PartnerControls"/>
    </lcf76f155ced4ddcb4097134ff3c332f>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9D4A6FB6770A74468C768EE00E306982" ma:contentTypeVersion="18" ma:contentTypeDescription="Luo uusi asiakirja." ma:contentTypeScope="" ma:versionID="8555118a6a6498ed13db72fad5ae7cb1">
  <xsd:schema xmlns:xsd="http://www.w3.org/2001/XMLSchema" xmlns:xs="http://www.w3.org/2001/XMLSchema" xmlns:p="http://schemas.microsoft.com/office/2006/metadata/properties" xmlns:ns1="http://schemas.microsoft.com/sharepoint/v3" xmlns:ns2="d111a124-6397-4d31-af44-5538addcdc14" xmlns:ns3="1faf489b-dee5-4844-91ae-ccac4d0be0f3" targetNamespace="http://schemas.microsoft.com/office/2006/metadata/properties" ma:root="true" ma:fieldsID="ef22b1d094f51088d820575a2205d870" ns1:_="" ns2:_="" ns3:_="">
    <xsd:import namespace="http://schemas.microsoft.com/sharepoint/v3"/>
    <xsd:import namespace="d111a124-6397-4d31-af44-5538addcdc14"/>
    <xsd:import namespace="1faf489b-dee5-4844-91ae-ccac4d0be0f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ServiceObjectDetectorVersions" minOccurs="0"/>
                <xsd:element ref="ns2:MediaServiceSearchProperties" minOccurs="0"/>
                <xsd:element ref="ns1:_ip_UnifiedCompliancePolicyProperties" minOccurs="0"/>
                <xsd:element ref="ns1:_ip_UnifiedCompliancePolicyUIActio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7" nillable="true" ma:displayName="Yhtenäisen yhteensopivuuskäytännön ominaisuudet" ma:hidden="true" ma:internalName="_ip_UnifiedCompliancePolicyProperties">
      <xsd:simpleType>
        <xsd:restriction base="dms:Note"/>
      </xsd:simpleType>
    </xsd:element>
    <xsd:element name="_ip_UnifiedCompliancePolicyUIAction" ma:index="18" nillable="true" ma:displayName="Yhtenäisen yhteensopivuuskäytännön käyttöliittymän toiminto"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111a124-6397-4d31-af44-5538addcdc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Kuvien tunnisteet" ma:readOnly="false" ma:fieldId="{5cf76f15-5ced-4ddc-b409-7134ff3c332f}" ma:taxonomyMulti="true" ma:sspId="ba830b52-6d58-45b3-9899-c4752b5a1b5a" ma:termSetId="09814cd3-568e-fe90-9814-8d621ff8fb84" ma:anchorId="fba54fb3-c3e1-fe81-a776-ca4b69148c4d" ma:open="true" ma:isKeyword="false">
      <xsd:complexType>
        <xsd:sequence>
          <xsd:element ref="pc:Terms" minOccurs="0" maxOccurs="1"/>
        </xsd:sequence>
      </xsd:complexType>
    </xsd:element>
    <xsd:element name="MediaServiceOCR" ma:index="25"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af489b-dee5-4844-91ae-ccac4d0be0f3" elementFormDefault="qualified">
    <xsd:import namespace="http://schemas.microsoft.com/office/2006/documentManagement/types"/>
    <xsd:import namespace="http://schemas.microsoft.com/office/infopath/2007/PartnerControls"/>
    <xsd:element name="SharedWithUsers" ma:index="10"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Jakamisen tiedot" ma:internalName="SharedWithDetails" ma:readOnly="true">
      <xsd:simpleType>
        <xsd:restriction base="dms:Note">
          <xsd:maxLength value="255"/>
        </xsd:restriction>
      </xsd:simpleType>
    </xsd:element>
    <xsd:element name="TaxCatchAll" ma:index="24" nillable="true" ma:displayName="Taxonomy Catch All Column" ma:hidden="true" ma:list="{3600a948-4f8c-4d45-8374-c7fdf29eddc8}" ma:internalName="TaxCatchAll" ma:showField="CatchAllData" ma:web="1faf489b-dee5-4844-91ae-ccac4d0be0f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275486B-2016-4BC0-A7C6-8FB1CEBD9092}">
  <ds:schemaRefs>
    <ds:schemaRef ds:uri="http://schemas.microsoft.com/sharepoint/v3/contenttype/forms"/>
  </ds:schemaRefs>
</ds:datastoreItem>
</file>

<file path=customXml/itemProps2.xml><?xml version="1.0" encoding="utf-8"?>
<ds:datastoreItem xmlns:ds="http://schemas.openxmlformats.org/officeDocument/2006/customXml" ds:itemID="{328A11E2-063A-48FE-A7F9-803F0599BCA6}">
  <ds:schemaRefs>
    <ds:schemaRef ds:uri="http://schemas.microsoft.com/office/infopath/2007/PartnerControls"/>
    <ds:schemaRef ds:uri="http://schemas.microsoft.com/office/2006/metadata/properties"/>
    <ds:schemaRef ds:uri="http://purl.org/dc/terms/"/>
    <ds:schemaRef ds:uri="http://purl.org/dc/elements/1.1/"/>
    <ds:schemaRef ds:uri="1faf489b-dee5-4844-91ae-ccac4d0be0f3"/>
    <ds:schemaRef ds:uri="http://purl.org/dc/dcmitype/"/>
    <ds:schemaRef ds:uri="http://schemas.microsoft.com/office/2006/documentManagement/types"/>
    <ds:schemaRef ds:uri="http://schemas.openxmlformats.org/package/2006/metadata/core-properties"/>
    <ds:schemaRef ds:uri="d111a124-6397-4d31-af44-5538addcdc14"/>
    <ds:schemaRef ds:uri="http://schemas.microsoft.com/sharepoint/v3"/>
    <ds:schemaRef ds:uri="http://www.w3.org/XML/1998/namespace"/>
  </ds:schemaRefs>
</ds:datastoreItem>
</file>

<file path=customXml/itemProps3.xml><?xml version="1.0" encoding="utf-8"?>
<ds:datastoreItem xmlns:ds="http://schemas.openxmlformats.org/officeDocument/2006/customXml" ds:itemID="{C1066480-7E5C-4B4C-BFD4-DE766FDA75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111a124-6397-4d31-af44-5538addcdc14"/>
    <ds:schemaRef ds:uri="1faf489b-dee5-4844-91ae-ccac4d0be0f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6c167213-36fa-43ce-a5b8-f5dde8fe5ad3}" enabled="1" method="Standard" siteId="{e9662d58-caa4-4bc1-b138-c8b1acab5a11}" removed="0"/>
</clbl:labelList>
</file>

<file path=docProps/app.xml><?xml version="1.0" encoding="utf-8"?>
<Properties xmlns="http://schemas.openxmlformats.org/officeDocument/2006/extended-properties" xmlns:vt="http://schemas.openxmlformats.org/officeDocument/2006/docPropsVTypes">
  <TotalTime>399</TotalTime>
  <Words>1133</Words>
  <Application>Microsoft Office PowerPoint</Application>
  <PresentationFormat>Widescreen</PresentationFormat>
  <Paragraphs>90</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Avenir Next LT Pro</vt:lpstr>
      <vt:lpstr>Calibri</vt:lpstr>
      <vt:lpstr>Fira Sans</vt:lpstr>
      <vt:lpstr>Grandview Display</vt:lpstr>
      <vt:lpstr>Modern Love</vt:lpstr>
      <vt:lpstr>WordVisiCarriageReturn_MSFontService</vt:lpstr>
      <vt:lpstr>BohemianVTI</vt:lpstr>
      <vt:lpstr>KTKP010 Learning and guidance</vt:lpstr>
      <vt:lpstr>Aims for today</vt:lpstr>
      <vt:lpstr>Tentti – yleisiä ohjeita</vt:lpstr>
      <vt:lpstr>Tenttiaineistot: Kirjallisuus</vt:lpstr>
      <vt:lpstr>Tenttiaineistot: Luennot</vt:lpstr>
      <vt:lpstr>Tentin arviointikriteerit</vt:lpstr>
      <vt:lpstr>A quick question or two?</vt:lpstr>
      <vt:lpstr>Group work on theories of learning</vt:lpstr>
      <vt:lpstr>Phase 1: Group work on theories of learning – 15min</vt:lpstr>
      <vt:lpstr>Mixed groups – applying theories of learning to case examples: 20min</vt:lpstr>
      <vt:lpstr>Phase 3: Pair discussions – 10min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Kuutila, Nita</cp:lastModifiedBy>
  <cp:revision>94</cp:revision>
  <dcterms:created xsi:type="dcterms:W3CDTF">2025-09-22T06:56:09Z</dcterms:created>
  <dcterms:modified xsi:type="dcterms:W3CDTF">2025-10-20T12:16:11Z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0x0101009D4A6FB6770A74468C768EE00E306982</vt:lpwstr>
  </property>
  <property fmtid="{D5CDD505-2E9C-101B-9397-08002B2CF9AE}" pid="3" name="MediaServiceImageTags">
    <vt:lpwstr/>
  </property>
</Properties>
</file>