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F68004-9C13-3C4D-21E1-188278DFC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479B75C-29C8-18E6-D8C3-0DB08422F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176568-F124-51AB-D2B4-5464A1EF8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ED9352F-CBB1-96ED-E0E5-0262AFD8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FA82063-C02E-671A-4DFF-63B29F73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9646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13DB1D-CB0F-D95C-A925-7C4A62DCC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2A101A-46AD-359A-18FD-9A6C7C4D2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BF8800-9385-EA13-21F4-32381C5DD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9452F8-7996-1FB2-B2BA-3809C0586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E2CBC-ECDE-24CD-DD81-538F9F21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656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1C6441-21B0-8B0A-C3A1-A3179FAE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656E3FF-C554-58A8-C1F1-DE0CDDF6E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F9B763-E820-570C-B854-7E6633C2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C5945DE-F726-1BD4-A1A0-ABFA9AED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CB281E-4580-0F22-CB33-A05C08103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024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73BED3-B2F2-8ED9-EF65-913E4CF6C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61CC75-FFDA-5514-E9B6-BBA1D6B25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8D17576-B400-E2F8-1B59-9C9D172AF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F60F67C-7DE3-8739-E715-670E39A8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C532B45-F923-A342-EC29-6FAF4EE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19153B5-9A73-4AC1-0A1E-12802F7E6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152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710AA0-E2CD-9CDC-ED76-94F01B43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FC3479-08AA-88EF-CEDF-0E1C18173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BFCED7C-EF60-43CE-FE6E-5B650B2CB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8E12F11-2E44-ECB6-D1A7-1CCAF77184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756356E-D541-4EF7-94E7-0DDBB9E8D5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954C9BF-F634-F88D-12A9-08DB6DE8B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E7D82E2-782A-AF82-4EF6-4A17C2D6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88F6FCD-C209-575B-88C4-9A514F749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647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54B824-766F-44ED-9C24-5CAB98C0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74B1712-3F73-FB05-8329-618DFC15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EE7AC70-C664-2A2C-D825-3507F3C5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06C5F37-5AC3-D446-309F-9AD2AFBB0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601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53B8F67-FBEA-6A94-A1EA-782C747D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00113EC-B605-8B5F-3233-40AA03E5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EF9945D-4E14-B5FB-3F0F-0B4ED85A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661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3AEEC2-F703-75FE-0D4E-2B8C9814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D9F16F-88FE-C0BB-1FE4-1F8F97DDF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C8A3C63-C740-CDC4-B9D9-53935DFF5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5C11DD-E92A-1453-67D3-869A63BE8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77A4639-A3CA-CB5D-1722-19176AD3E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8B965C-CAD4-FCA0-4170-E53E4D9F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404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586010-87F1-59FD-0939-44AEA1023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8698C54-61C0-AC44-6662-8616CCDCE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25DA363-47DA-A3F5-5489-0EBE52813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D427397-68DA-E944-C97A-FE76DFCCC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0DA3759-BE34-DAF3-B55C-3D479A98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F757C04-E21F-2331-EC81-073BDD39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662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7424E0-1265-8694-C0CD-BF683D73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CCBD3E4-2EBE-2434-301E-4FB1B2049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3F6D86-27BA-A4FB-EE16-D1B0F1AC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460F39-5850-9CDD-D183-A6FE9108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C69F61-12A3-2771-C431-ECF060E26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1300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B111815-2179-67BE-546C-9F1410C13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D267A5F-25E1-448C-F3D8-3BEAAADE3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057845-8395-AD73-ED72-356858D38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74C2B8-A4F7-14E7-B5DC-C3CBE1E1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877E26-2DF5-25F6-3EE7-C72B27BA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0416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ukautettu asettelu">
  <p:cSld name="7_Mukautettu asettelu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838200" y="1865257"/>
            <a:ext cx="10515600" cy="407297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3000"/>
            </a:lvl1pPr>
            <a:lvl2pPr marL="457200" lvl="1" indent="-2857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2700"/>
            </a:lvl2pPr>
            <a:lvl3pPr marL="685800" lvl="2" indent="-266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2400"/>
            </a:lvl3pPr>
            <a:lvl4pPr marL="914400" lvl="3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33;p4">
            <a:extLst>
              <a:ext uri="{FF2B5EF4-FFF2-40B4-BE49-F238E27FC236}">
                <a16:creationId xmlns:a16="http://schemas.microsoft.com/office/drawing/2014/main" id="{58BE38CA-5D0A-DA00-73D8-6250902205AB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8610600" y="61658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80B20-D6EF-4D54-9732-5647B68F35C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3" name="Google Shape;34;p4">
            <a:extLst>
              <a:ext uri="{FF2B5EF4-FFF2-40B4-BE49-F238E27FC236}">
                <a16:creationId xmlns:a16="http://schemas.microsoft.com/office/drawing/2014/main" id="{F91FB8BD-6631-5C3F-479B-A9762988211A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5282000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A34A7B1-3DFF-F882-EA57-C961D216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9450BA-9C23-5B3A-9F07-3D5048884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917CDF-237D-6C39-C68D-34D817EBD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7ACAF8-702B-46AC-95EF-894F7CBEE5E1}" type="datetimeFigureOut">
              <a:rPr lang="fi-FI" smtClean="0"/>
              <a:t>8.10.2025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347594-296C-D2AF-AAC4-CCA442B36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ABC169-3E36-8A14-04A0-D62002587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36AE49-209E-4411-B5A0-85775D3565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031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347FDF-C484-0737-77A6-350CFCCB49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Tehtävä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4141921-A7FE-E958-B3C3-41B8B74349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Plussa tarjolla!</a:t>
            </a:r>
          </a:p>
        </p:txBody>
      </p:sp>
    </p:spTree>
    <p:extLst>
      <p:ext uri="{BB962C8B-B14F-4D97-AF65-F5344CB8AC3E}">
        <p14:creationId xmlns:p14="http://schemas.microsoft.com/office/powerpoint/2010/main" val="387977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tsikko 1">
            <a:extLst>
              <a:ext uri="{FF2B5EF4-FFF2-40B4-BE49-F238E27FC236}">
                <a16:creationId xmlns:a16="http://schemas.microsoft.com/office/drawing/2014/main" id="{C105252A-FEF2-8ADD-FFC6-53EF8F932C4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None/>
            </a:pPr>
            <a:r>
              <a:rPr lang="fi-FI" altLang="fi-FI">
                <a:latin typeface="Arial" panose="020B0604020202020204" pitchFamily="34" charset="0"/>
                <a:cs typeface="Arial" panose="020B0604020202020204" pitchFamily="34" charset="0"/>
              </a:rPr>
              <a:t>Tehtävä: 2018 yo</a:t>
            </a:r>
          </a:p>
        </p:txBody>
      </p:sp>
      <p:sp>
        <p:nvSpPr>
          <p:cNvPr id="24579" name="Tekstin paikkamerkki 2">
            <a:extLst>
              <a:ext uri="{FF2B5EF4-FFF2-40B4-BE49-F238E27FC236}">
                <a16:creationId xmlns:a16="http://schemas.microsoft.com/office/drawing/2014/main" id="{5D604721-1B8E-6DEE-4126-C63BF589145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838200" y="1520457"/>
            <a:ext cx="10515600" cy="441758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Aft>
                <a:spcPct val="0"/>
              </a:spcAft>
              <a:buClr>
                <a:srgbClr val="202020"/>
              </a:buClr>
              <a:buFont typeface="Calibri" panose="020F0502020204030204" pitchFamily="34" charset="0"/>
              <a:buNone/>
            </a:pPr>
            <a:r>
              <a:rPr lang="fi-FI" b="0" i="0">
                <a:solidFill>
                  <a:srgbClr val="333333"/>
                </a:solidFill>
                <a:effectLst/>
                <a:latin typeface="Source Sans Pro" panose="020F0502020204030204" pitchFamily="34" charset="0"/>
              </a:rPr>
              <a:t>9.1</a:t>
            </a:r>
            <a:endParaRPr lang="fi-FI" b="0" i="0" dirty="0">
              <a:solidFill>
                <a:srgbClr val="333333"/>
              </a:solidFill>
              <a:effectLst/>
              <a:latin typeface="Source Sans Pro" panose="020F0502020204030204" pitchFamily="34" charset="0"/>
            </a:endParaRPr>
          </a:p>
          <a:p>
            <a:pPr>
              <a:spcAft>
                <a:spcPct val="0"/>
              </a:spcAft>
              <a:buClr>
                <a:srgbClr val="202020"/>
              </a:buClr>
              <a:buFont typeface="Calibri" panose="020F0502020204030204" pitchFamily="34" charset="0"/>
              <a:buNone/>
            </a:pPr>
            <a:r>
              <a:rPr lang="fi-FI" b="0" i="0" dirty="0">
                <a:solidFill>
                  <a:srgbClr val="333333"/>
                </a:solidFill>
                <a:effectLst/>
                <a:latin typeface="Source Sans Pro" panose="020F0502020204030204" pitchFamily="34" charset="0"/>
              </a:rPr>
              <a:t>Selitä, mikä on demokratian perusajatus ja millaisilla arvoilla demokratiaa voidaan perustella. (10 p.)</a:t>
            </a:r>
          </a:p>
          <a:p>
            <a:pPr>
              <a:spcAft>
                <a:spcPct val="0"/>
              </a:spcAft>
              <a:buClr>
                <a:srgbClr val="202020"/>
              </a:buClr>
              <a:buFont typeface="Calibri" panose="020F0502020204030204" pitchFamily="34" charset="0"/>
              <a:buNone/>
            </a:pPr>
            <a:r>
              <a:rPr lang="fi-FI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9.2 Demokratiaa moititaan usein tehottomaksi. Arvioi syytöstä filosofisesti niin, että hyödynnät vastauksessasi elokuvakatkelmaa (aineisto 9.A). (10 p.)</a:t>
            </a:r>
          </a:p>
          <a:p>
            <a:pPr>
              <a:spcAft>
                <a:spcPct val="0"/>
              </a:spcAft>
              <a:buClr>
                <a:srgbClr val="202020"/>
              </a:buClr>
              <a:buFont typeface="Calibri" panose="020F0502020204030204" pitchFamily="34" charset="0"/>
              <a:buNone/>
            </a:pPr>
            <a:r>
              <a:rPr lang="fi-FI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9.3 Esittele lyhyesti kaksi erilaista yhteiskunnan perusrakenteen mallia, joista ainakin toinen on demokratia, ja vertaa niitä keskenään. (10 p.)</a:t>
            </a:r>
            <a:endParaRPr lang="fi-FI" alt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0" name="Dian numeron paikkamerkki 3">
            <a:extLst>
              <a:ext uri="{FF2B5EF4-FFF2-40B4-BE49-F238E27FC236}">
                <a16:creationId xmlns:a16="http://schemas.microsoft.com/office/drawing/2014/main" id="{46E81B4C-5B79-17AE-91A4-2AA757546BD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371475" indent="-142875"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571500" indent="-114300"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800100" indent="-114300"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028700" indent="-114300"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1257300" indent="-11430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1485900" indent="-11430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714500" indent="-11430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943100" indent="-11430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C8B35CF5-6E1A-42B9-BA56-02AE553AB529}" type="slidenum">
              <a:rPr lang="fi-FI" altLang="fi-FI" sz="12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/>
              <a:t>2</a:t>
            </a:fld>
            <a:endParaRPr lang="fi-FI" altLang="fi-FI" sz="1200">
              <a:solidFill>
                <a:srgbClr val="575757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Laajakuva</PresentationFormat>
  <Paragraphs>8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Source Sans Pro</vt:lpstr>
      <vt:lpstr>Office-teema</vt:lpstr>
      <vt:lpstr>Tehtävä</vt:lpstr>
      <vt:lpstr>Tehtävä: 2018 yo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Janne Leiviskä</dc:creator>
  <cp:lastModifiedBy>Janne Leiviskä</cp:lastModifiedBy>
  <cp:revision>2</cp:revision>
  <dcterms:created xsi:type="dcterms:W3CDTF">2025-10-08T06:08:47Z</dcterms:created>
  <dcterms:modified xsi:type="dcterms:W3CDTF">2025-10-08T06:47:39Z</dcterms:modified>
</cp:coreProperties>
</file>