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B10EE00-AC56-08D5-0FB7-9299D79E19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B99F376D-9769-FF58-C174-0F71F4FD32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A513199-F5F4-7E61-592F-758253A74C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7B731-5426-4891-81DA-AE010DBDD8CB}" type="datetimeFigureOut">
              <a:rPr lang="fi-FI" smtClean="0"/>
              <a:t>22.8.2022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DA4A4CC-9F81-DA97-6AB8-DD8F1F6329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AB4BD40-D56A-3F7C-57D7-3FEB1DD83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A4452-672A-411F-9EEF-0C5D29EA963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345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C06C7B1-4003-19D2-3BB1-3BEE09E3AF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452CDBE3-F8D0-BECB-5CF2-174F24D00B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1D1A8B4-5D38-4AFB-6F70-F1C73A66E3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7B731-5426-4891-81DA-AE010DBDD8CB}" type="datetimeFigureOut">
              <a:rPr lang="fi-FI" smtClean="0"/>
              <a:t>22.8.2022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48C74C4-E854-861C-7731-EE2E588D0B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CC6A01F-78CF-6069-E46B-02B797BDF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A4452-672A-411F-9EEF-0C5D29EA963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55000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E593E6A6-1719-EC3C-56EA-8C98E2343ED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049F8AFC-E71D-637E-CBDD-DCB01F2E96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EC36712-9AA1-727C-BA0C-43BCD50356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7B731-5426-4891-81DA-AE010DBDD8CB}" type="datetimeFigureOut">
              <a:rPr lang="fi-FI" smtClean="0"/>
              <a:t>22.8.2022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16B8051-20C8-C222-24D1-0F529AAD12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29E380A-E0FF-AABC-957A-46EC600A07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A4452-672A-411F-9EEF-0C5D29EA963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502098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8627935-BBB0-A604-EE2A-319093E206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00E5BC7-96C4-8154-07D2-AC79B0A5A3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0D0AD7B-908B-9BAF-C06F-48FD2A362C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7B731-5426-4891-81DA-AE010DBDD8CB}" type="datetimeFigureOut">
              <a:rPr lang="fi-FI" smtClean="0"/>
              <a:t>22.8.2022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6E69836-ADEB-2A75-0C9C-80EFC5B845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54A550E-B1F9-DEFD-7B30-77D4E7BAB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A4452-672A-411F-9EEF-0C5D29EA963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57240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AC47416-01FF-1CBE-66D3-237E3EC5C0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634DF78-ECE3-F177-D37F-0C19252E4C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1DAAA17-69D5-2905-6416-C9D152BA96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7B731-5426-4891-81DA-AE010DBDD8CB}" type="datetimeFigureOut">
              <a:rPr lang="fi-FI" smtClean="0"/>
              <a:t>22.8.2022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5B8C6F4-CDEE-414F-7471-8441EFAEF3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38C6748-B8CE-8D14-D2DD-08869CE50F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A4452-672A-411F-9EEF-0C5D29EA963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94838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098F48A-3EB6-0E81-5B05-D1147AE58B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09517AB-1548-97D8-4CF6-6177E94B3C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A8A34DDE-EE92-9C71-78DC-B124448176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62564EF-1CE3-EA4E-B80B-B85F0CD6D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7B731-5426-4891-81DA-AE010DBDD8CB}" type="datetimeFigureOut">
              <a:rPr lang="fi-FI" smtClean="0"/>
              <a:t>22.8.2022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EEEB9706-8ED1-8E7D-BB51-5C8E68A176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0D34ACC-766B-9C1E-F2A0-76EE1C704C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A4452-672A-411F-9EEF-0C5D29EA963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66748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E3E8DC5-FB01-4C97-811D-B81D371B1F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82402F0-51BD-F15D-CCEB-7F3886C894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64F307E-D842-D553-97CF-B9E737BA1C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8A7E660C-8E6C-CCD8-2325-997F6B9AA1E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7459A40A-8F39-84AE-4672-EFDCB9A54DE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D4EABF59-1236-FDEF-22F9-701C2F4D1B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7B731-5426-4891-81DA-AE010DBDD8CB}" type="datetimeFigureOut">
              <a:rPr lang="fi-FI" smtClean="0"/>
              <a:t>22.8.2022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30C79342-72E4-8302-14AD-C080F9E104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B8A1CCB9-CD40-2BA8-58AE-F36E48631D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A4452-672A-411F-9EEF-0C5D29EA963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34271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E6C01F2-4170-AABB-ECB1-E7793D3E82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A50BFAE6-4EC1-EB26-3D90-E05A143BB1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7B731-5426-4891-81DA-AE010DBDD8CB}" type="datetimeFigureOut">
              <a:rPr lang="fi-FI" smtClean="0"/>
              <a:t>22.8.2022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F3F7B746-96A0-E9EF-B514-D0005BFE89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0CC8FC55-7D7C-F598-10B6-325657472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A4452-672A-411F-9EEF-0C5D29EA963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788415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EAF292EA-605C-74B8-1469-3615554AA4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7B731-5426-4891-81DA-AE010DBDD8CB}" type="datetimeFigureOut">
              <a:rPr lang="fi-FI" smtClean="0"/>
              <a:t>22.8.2022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AE69CC95-744F-416C-7AC1-F8D7E90F11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6FCE4B03-859C-F7E6-3CAE-C811BF1CF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A4452-672A-411F-9EEF-0C5D29EA963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35012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EF96A4D-29C7-6000-52C0-ACF272A95D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4B2D7EB-2354-54F1-510A-B12DDB67E9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53FD8638-D186-A953-C4C4-A2ED547FB2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8E5136E7-001E-3803-370D-95034A3D6A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7B731-5426-4891-81DA-AE010DBDD8CB}" type="datetimeFigureOut">
              <a:rPr lang="fi-FI" smtClean="0"/>
              <a:t>22.8.2022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5BE948C-1DEC-0000-053F-191D85381B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516300D-74D7-98A1-D92A-523C64F529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A4452-672A-411F-9EEF-0C5D29EA963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41016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F4941D2-5C5E-1ED8-4C70-05CAC254B9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A898C04E-78AD-B9AE-582B-DE15278560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AE99CF2A-5454-A814-6759-8650B0907B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E05D4F7-8BDA-E4E0-739C-F12158E24D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7B731-5426-4891-81DA-AE010DBDD8CB}" type="datetimeFigureOut">
              <a:rPr lang="fi-FI" smtClean="0"/>
              <a:t>22.8.2022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F38266DE-DB04-7E9D-0FD9-5A47E2E129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51A89BA-1168-5FB6-35E7-DBE800E1F0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A4452-672A-411F-9EEF-0C5D29EA963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2920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EB498279-EF37-0C62-1F1D-931FE27602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CDC0DE2-36DA-AFF3-5DA7-21FABE5A6E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D554CC8-0BEA-55BD-788F-51E944A718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A7B731-5426-4891-81DA-AE010DBDD8CB}" type="datetimeFigureOut">
              <a:rPr lang="fi-FI" smtClean="0"/>
              <a:t>22.8.2022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6CBC56F-A520-D0BA-CAA5-4AC34D4614C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00B7352-6EA4-B3D0-E555-A6A98F24F5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3A4452-672A-411F-9EEF-0C5D29EA963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66601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B918373-1DF8-6B87-6C08-3BE14E628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0630"/>
            <a:ext cx="10515600" cy="886408"/>
          </a:xfrm>
        </p:spPr>
        <p:txBody>
          <a:bodyPr/>
          <a:lstStyle/>
          <a:p>
            <a:r>
              <a:rPr lang="fi-FI" dirty="0"/>
              <a:t>Tehtävä 30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4EAC2C7-3760-D74E-EC10-270D0BE895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19673"/>
            <a:ext cx="10515600" cy="5607698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AutoNum type="arabicPeriod"/>
            </a:pPr>
            <a:r>
              <a:rPr lang="en-US" dirty="0"/>
              <a:t>which </a:t>
            </a:r>
          </a:p>
          <a:p>
            <a:pPr marL="514350" indent="-514350">
              <a:buAutoNum type="arabicPeriod"/>
            </a:pPr>
            <a:r>
              <a:rPr lang="en-US" dirty="0"/>
              <a:t>that </a:t>
            </a:r>
          </a:p>
          <a:p>
            <a:pPr marL="514350" indent="-514350">
              <a:buAutoNum type="arabicPeriod"/>
            </a:pPr>
            <a:r>
              <a:rPr lang="en-US" dirty="0"/>
              <a:t>What </a:t>
            </a:r>
          </a:p>
          <a:p>
            <a:pPr marL="514350" indent="-514350">
              <a:buAutoNum type="arabicPeriod"/>
            </a:pPr>
            <a:r>
              <a:rPr lang="en-US" dirty="0"/>
              <a:t>who </a:t>
            </a:r>
          </a:p>
          <a:p>
            <a:pPr marL="514350" indent="-514350">
              <a:buAutoNum type="arabicPeriod"/>
            </a:pPr>
            <a:r>
              <a:rPr lang="en-US" dirty="0"/>
              <a:t>whose </a:t>
            </a:r>
          </a:p>
          <a:p>
            <a:pPr marL="514350" indent="-514350">
              <a:buAutoNum type="arabicPeriod"/>
            </a:pPr>
            <a:r>
              <a:rPr lang="en-US" dirty="0"/>
              <a:t>who </a:t>
            </a:r>
          </a:p>
          <a:p>
            <a:pPr marL="514350" indent="-514350">
              <a:buAutoNum type="arabicPeriod"/>
            </a:pPr>
            <a:r>
              <a:rPr lang="en-US" dirty="0"/>
              <a:t>that </a:t>
            </a:r>
          </a:p>
          <a:p>
            <a:pPr marL="514350" indent="-514350">
              <a:buAutoNum type="arabicPeriod"/>
            </a:pPr>
            <a:r>
              <a:rPr lang="en-US" dirty="0"/>
              <a:t>which </a:t>
            </a:r>
          </a:p>
          <a:p>
            <a:pPr marL="514350" indent="-514350">
              <a:buAutoNum type="arabicPeriod"/>
            </a:pPr>
            <a:r>
              <a:rPr lang="en-US" dirty="0"/>
              <a:t>whose </a:t>
            </a:r>
          </a:p>
          <a:p>
            <a:pPr marL="514350" indent="-514350">
              <a:buAutoNum type="arabicPeriod"/>
            </a:pPr>
            <a:r>
              <a:rPr lang="en-US" dirty="0"/>
              <a:t>which </a:t>
            </a:r>
          </a:p>
          <a:p>
            <a:pPr marL="514350" indent="-514350">
              <a:buAutoNum type="arabicPeriod"/>
            </a:pPr>
            <a:r>
              <a:rPr lang="en-US" dirty="0"/>
              <a:t>which </a:t>
            </a:r>
          </a:p>
          <a:p>
            <a:pPr marL="514350" indent="-514350">
              <a:buAutoNum type="arabicPeriod"/>
            </a:pPr>
            <a:r>
              <a:rPr lang="en-US" dirty="0"/>
              <a:t>that </a:t>
            </a:r>
          </a:p>
          <a:p>
            <a:pPr marL="514350" indent="-514350">
              <a:buAutoNum type="arabicPeriod"/>
            </a:pPr>
            <a:r>
              <a:rPr lang="en-US" dirty="0"/>
              <a:t>whose </a:t>
            </a:r>
          </a:p>
          <a:p>
            <a:pPr marL="514350" indent="-514350">
              <a:buAutoNum type="arabicPeriod"/>
            </a:pPr>
            <a:r>
              <a:rPr lang="en-US" dirty="0"/>
              <a:t>what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91604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</Words>
  <Application>Microsoft Office PowerPoint</Application>
  <PresentationFormat>Laajakuva</PresentationFormat>
  <Paragraphs>15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Office-teema</vt:lpstr>
      <vt:lpstr>Tehtävä 30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Tehtävä 30</dc:title>
  <dc:creator>Franzon Päivi</dc:creator>
  <cp:lastModifiedBy>Franzon Päivi</cp:lastModifiedBy>
  <cp:revision>1</cp:revision>
  <dcterms:created xsi:type="dcterms:W3CDTF">2022-08-22T15:15:41Z</dcterms:created>
  <dcterms:modified xsi:type="dcterms:W3CDTF">2022-08-22T15:17:23Z</dcterms:modified>
</cp:coreProperties>
</file>