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62" r:id="rId4"/>
    <p:sldId id="263" r:id="rId5"/>
    <p:sldId id="258" r:id="rId6"/>
    <p:sldId id="259" r:id="rId7"/>
    <p:sldId id="260" r:id="rId8"/>
    <p:sldId id="261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2192" autoAdjust="0"/>
    <p:restoredTop sz="99650" autoAdjust="0"/>
  </p:normalViewPr>
  <p:slideViewPr>
    <p:cSldViewPr snapToGrid="0" snapToObjects="1">
      <p:cViewPr varScale="1">
        <p:scale>
          <a:sx n="73" d="100"/>
          <a:sy n="73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02047-EA0C-CA4C-8AE3-1E195A386EE3}" type="datetimeFigureOut">
              <a:rPr kumimoji="1" lang="zh-CN" altLang="en-US" smtClean="0"/>
              <a:t>2020/4/7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006E6-438E-2443-A773-8F26835431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415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这是？</a:t>
            </a:r>
            <a:endParaRPr kumimoji="1" lang="en-US" altLang="zh-CN" dirty="0"/>
          </a:p>
          <a:p>
            <a:r>
              <a:rPr kumimoji="1" lang="en-US" altLang="zh-CN" dirty="0"/>
              <a:t>2.TS</a:t>
            </a:r>
            <a:r>
              <a:rPr kumimoji="1" lang="zh-CN" altLang="en-US" dirty="0"/>
              <a:t>读一读，</a:t>
            </a:r>
            <a:r>
              <a:rPr kumimoji="1" lang="en-US" altLang="zh-CN" dirty="0"/>
              <a:t>S</a:t>
            </a:r>
            <a:r>
              <a:rPr kumimoji="1" lang="zh-CN" altLang="en-US" dirty="0"/>
              <a:t>帮翻译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006E6-438E-2443-A773-8F26835431BA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193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91F-0E62-054A-8D92-838D8D063DCF}" type="datetimeFigureOut">
              <a:rPr kumimoji="1" lang="zh-CN" altLang="en-US" smtClean="0"/>
              <a:t>2020/4/7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1EE5-F619-124B-B9E8-322C009663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663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91F-0E62-054A-8D92-838D8D063DCF}" type="datetimeFigureOut">
              <a:rPr kumimoji="1" lang="zh-CN" altLang="en-US" smtClean="0"/>
              <a:t>2020/4/7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1EE5-F619-124B-B9E8-322C009663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229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91F-0E62-054A-8D92-838D8D063DCF}" type="datetimeFigureOut">
              <a:rPr kumimoji="1" lang="zh-CN" altLang="en-US" smtClean="0"/>
              <a:t>2020/4/7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1EE5-F619-124B-B9E8-322C009663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219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91F-0E62-054A-8D92-838D8D063DCF}" type="datetimeFigureOut">
              <a:rPr kumimoji="1" lang="zh-CN" altLang="en-US" smtClean="0"/>
              <a:t>2020/4/7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1EE5-F619-124B-B9E8-322C009663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910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91F-0E62-054A-8D92-838D8D063DCF}" type="datetimeFigureOut">
              <a:rPr kumimoji="1" lang="zh-CN" altLang="en-US" smtClean="0"/>
              <a:t>2020/4/7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1EE5-F619-124B-B9E8-322C009663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50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91F-0E62-054A-8D92-838D8D063DCF}" type="datetimeFigureOut">
              <a:rPr kumimoji="1" lang="zh-CN" altLang="en-US" smtClean="0"/>
              <a:t>2020/4/7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1EE5-F619-124B-B9E8-322C009663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500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91F-0E62-054A-8D92-838D8D063DCF}" type="datetimeFigureOut">
              <a:rPr kumimoji="1" lang="zh-CN" altLang="en-US" smtClean="0"/>
              <a:t>2020/4/7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1EE5-F619-124B-B9E8-322C009663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964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91F-0E62-054A-8D92-838D8D063DCF}" type="datetimeFigureOut">
              <a:rPr kumimoji="1" lang="zh-CN" altLang="en-US" smtClean="0"/>
              <a:t>2020/4/7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1EE5-F619-124B-B9E8-322C009663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907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91F-0E62-054A-8D92-838D8D063DCF}" type="datetimeFigureOut">
              <a:rPr kumimoji="1" lang="zh-CN" altLang="en-US" smtClean="0"/>
              <a:t>2020/4/7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1EE5-F619-124B-B9E8-322C009663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917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91F-0E62-054A-8D92-838D8D063DCF}" type="datetimeFigureOut">
              <a:rPr kumimoji="1" lang="zh-CN" altLang="en-US" smtClean="0"/>
              <a:t>2020/4/7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1EE5-F619-124B-B9E8-322C009663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046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91F-0E62-054A-8D92-838D8D063DCF}" type="datetimeFigureOut">
              <a:rPr kumimoji="1" lang="zh-CN" altLang="en-US" smtClean="0"/>
              <a:t>2020/4/7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1EE5-F619-124B-B9E8-322C009663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113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691F-0E62-054A-8D92-838D8D063DCF}" type="datetimeFigureOut">
              <a:rPr kumimoji="1" lang="zh-CN" altLang="en-US" smtClean="0"/>
              <a:t>2020/4/7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81EE5-F619-124B-B9E8-322C009663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088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_88rs3b?x=1jqt&amp;i=p9lxr" TargetMode="External"/><Relationship Id="rId2" Type="http://schemas.openxmlformats.org/officeDocument/2006/relationships/hyperlink" Target="http://www.hwjyw.com/fj/jcxz/zhongwen/1/ex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e.kahoot.it/share/kiina-review7-9/0ba8a2bd-e62e-41a2-bece-c3d8b344fa0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zh-CN" dirty="0">
                <a:latin typeface="黑体"/>
                <a:ea typeface="黑体"/>
                <a:cs typeface="黑体"/>
              </a:rPr>
              <a:t>《</a:t>
            </a:r>
            <a:r>
              <a:rPr kumimoji="1" lang="en-GB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我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的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家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》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/>
              <a:t>中文班</a:t>
            </a:r>
            <a:r>
              <a:rPr kumimoji="1" lang="en-US" altLang="zh-CN" dirty="0"/>
              <a:t> Group 1 &amp; 2</a:t>
            </a:r>
          </a:p>
          <a:p>
            <a:r>
              <a:rPr kumimoji="1" lang="zh-CN" altLang="en-US" dirty="0"/>
              <a:t>覃老师</a:t>
            </a:r>
            <a:endParaRPr kumimoji="1" lang="en-US" altLang="zh-CN" dirty="0"/>
          </a:p>
          <a:p>
            <a:r>
              <a:rPr kumimoji="1" lang="zh-CN" altLang="zh-CN" dirty="0"/>
              <a:t>2</a:t>
            </a:r>
            <a:r>
              <a:rPr kumimoji="1" lang="en-US" altLang="zh-CN" dirty="0"/>
              <a:t>4.03.2020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707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>
                <a:latin typeface="黑体"/>
                <a:ea typeface="黑体"/>
                <a:cs typeface="黑体"/>
              </a:rPr>
              <a:t>爸爸、妈妈、爷爷、奶奶</a:t>
            </a:r>
            <a:r>
              <a:rPr kumimoji="1" lang="zh-CN" altLang="en-US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和</a:t>
            </a:r>
            <a:r>
              <a:rPr kumimoji="1" lang="en-US" altLang="zh-CN" sz="3600" dirty="0" err="1">
                <a:latin typeface="黑体"/>
                <a:ea typeface="黑体"/>
                <a:cs typeface="黑体"/>
              </a:rPr>
              <a:t>hé</a:t>
            </a:r>
            <a:r>
              <a:rPr kumimoji="1" lang="en-US" altLang="zh-CN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dirty="0" err="1">
                <a:latin typeface="黑体"/>
                <a:ea typeface="黑体"/>
                <a:cs typeface="黑体"/>
              </a:rPr>
              <a:t>Juha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6556"/>
            <a:ext cx="4413250" cy="4413250"/>
          </a:xfrm>
        </p:spPr>
      </p:pic>
      <p:pic>
        <p:nvPicPr>
          <p:cNvPr id="7" name="内容占位符 3" descr="屏幕快照 2020-03-19 04.38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r="138"/>
          <a:stretch/>
        </p:blipFill>
        <p:spPr>
          <a:xfrm>
            <a:off x="5069063" y="1656556"/>
            <a:ext cx="3883576" cy="33921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69064" y="5322886"/>
            <a:ext cx="38835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err="1">
                <a:latin typeface="黑体"/>
                <a:ea typeface="黑体"/>
                <a:cs typeface="黑体"/>
              </a:rPr>
              <a:t>Juha</a:t>
            </a:r>
            <a:r>
              <a:rPr kumimoji="1" lang="zh-CN" altLang="en-US" sz="3200" b="1" dirty="0">
                <a:latin typeface="黑体"/>
                <a:ea typeface="黑体"/>
                <a:cs typeface="黑体"/>
              </a:rPr>
              <a:t>的家有</a:t>
            </a:r>
            <a:r>
              <a:rPr kumimoji="1" lang="en-US" altLang="zh-CN" sz="3200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200" b="1" dirty="0">
                <a:latin typeface="黑体"/>
                <a:ea typeface="黑体"/>
                <a:cs typeface="黑体"/>
              </a:rPr>
              <a:t>？</a:t>
            </a:r>
            <a:r>
              <a:rPr kumimoji="1" lang="en-US" altLang="zh-CN" sz="3200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200" b="1" dirty="0">
                <a:latin typeface="黑体"/>
                <a:ea typeface="黑体"/>
                <a:cs typeface="黑体"/>
              </a:rPr>
              <a:t>口人。</a:t>
            </a:r>
            <a:endParaRPr kumimoji="1" lang="en-US" altLang="zh-CN" sz="3200" b="1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2450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黑体"/>
                <a:ea typeface="黑体"/>
                <a:cs typeface="黑体"/>
              </a:rPr>
              <a:t>P. 48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读一读</a:t>
            </a:r>
          </a:p>
        </p:txBody>
      </p:sp>
      <p:pic>
        <p:nvPicPr>
          <p:cNvPr id="6" name="内容占位符 5" descr="屏幕快照 2020-03-19 17.43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" b="7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028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黑体"/>
                <a:ea typeface="黑体"/>
                <a:cs typeface="黑体"/>
              </a:rPr>
              <a:t>P.50-51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写一写</a:t>
            </a:r>
            <a:r>
              <a:rPr kumimoji="1" lang="zh-CN" altLang="zh-CN" dirty="0">
                <a:latin typeface="黑体"/>
                <a:ea typeface="黑体"/>
                <a:cs typeface="黑体"/>
              </a:rPr>
              <a:t>（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10 </a:t>
            </a:r>
            <a:r>
              <a:rPr kumimoji="1" lang="en-GB" altLang="zh-CN" dirty="0" err="1">
                <a:latin typeface="黑体"/>
                <a:ea typeface="黑体"/>
                <a:cs typeface="黑体"/>
              </a:rPr>
              <a:t>mins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）</a:t>
            </a:r>
          </a:p>
        </p:txBody>
      </p:sp>
      <p:pic>
        <p:nvPicPr>
          <p:cNvPr id="4" name="内容占位符 3" descr="屏幕快照 2020-03-19 17.45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98" b="-19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511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黑体"/>
                <a:ea typeface="黑体"/>
                <a:cs typeface="黑体"/>
              </a:rPr>
              <a:t>找一找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b="1" dirty="0" err="1">
                <a:latin typeface="黑体"/>
                <a:ea typeface="黑体"/>
                <a:cs typeface="黑体"/>
              </a:rPr>
              <a:t>l</a:t>
            </a:r>
            <a:r>
              <a:rPr kumimoji="1" lang="en-US" altLang="zh-CN" dirty="0" err="1"/>
              <a:t>ö</a:t>
            </a:r>
            <a:r>
              <a:rPr kumimoji="1" lang="en-US" altLang="zh-CN" b="1" dirty="0" err="1">
                <a:latin typeface="黑体"/>
                <a:ea typeface="黑体"/>
                <a:cs typeface="黑体"/>
              </a:rPr>
              <a:t>yt</a:t>
            </a:r>
            <a:r>
              <a:rPr kumimoji="1" lang="fi-FI" altLang="zh-CN" dirty="0" err="1"/>
              <a:t>ää</a:t>
            </a:r>
            <a:endParaRPr kumimoji="1" lang="zh-CN" altLang="en-US" b="1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en-GB" altLang="zh-CN" sz="4000" dirty="0">
                <a:latin typeface="黑体"/>
                <a:ea typeface="黑体"/>
                <a:cs typeface="黑体"/>
              </a:rPr>
              <a:t>1.</a:t>
            </a:r>
            <a:r>
              <a:rPr kumimoji="1" lang="zh-CN" altLang="en-US" sz="4000" dirty="0">
                <a:latin typeface="黑体"/>
                <a:ea typeface="黑体"/>
                <a:cs typeface="黑体"/>
              </a:rPr>
              <a:t>的</a:t>
            </a:r>
            <a:r>
              <a:rPr kumimoji="1" lang="en-US" altLang="zh-CN" sz="4000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4000" dirty="0">
                <a:latin typeface="黑体"/>
                <a:ea typeface="黑体"/>
                <a:cs typeface="黑体"/>
              </a:rPr>
              <a:t>百</a:t>
            </a:r>
            <a:endParaRPr kumimoji="1" lang="en-US" altLang="zh-CN" sz="4000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r>
              <a:rPr kumimoji="1" lang="en-GB" altLang="zh-CN" sz="4000" dirty="0">
                <a:latin typeface="黑体"/>
                <a:ea typeface="黑体"/>
                <a:cs typeface="黑体"/>
              </a:rPr>
              <a:t>2.</a:t>
            </a:r>
            <a:r>
              <a:rPr kumimoji="1" lang="zh-CN" altLang="en-US" sz="4000" dirty="0">
                <a:latin typeface="黑体"/>
                <a:ea typeface="黑体"/>
                <a:cs typeface="黑体"/>
              </a:rPr>
              <a:t>家</a:t>
            </a:r>
            <a:r>
              <a:rPr kumimoji="1" lang="en-US" altLang="zh-CN" sz="4000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4000" dirty="0">
                <a:latin typeface="黑体"/>
                <a:ea typeface="黑体"/>
                <a:cs typeface="黑体"/>
              </a:rPr>
              <a:t>安</a:t>
            </a:r>
            <a:endParaRPr kumimoji="1" lang="en-US" altLang="zh-CN" sz="4000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r>
              <a:rPr kumimoji="1" lang="en-GB" altLang="zh-CN" sz="4000" dirty="0">
                <a:latin typeface="黑体"/>
                <a:ea typeface="黑体"/>
                <a:cs typeface="黑体"/>
              </a:rPr>
              <a:t>3.</a:t>
            </a:r>
            <a:r>
              <a:rPr kumimoji="1" lang="zh-CN" altLang="en-US" sz="4000" dirty="0">
                <a:latin typeface="黑体"/>
                <a:ea typeface="黑体"/>
                <a:cs typeface="黑体"/>
              </a:rPr>
              <a:t>这</a:t>
            </a:r>
            <a:r>
              <a:rPr kumimoji="1" lang="en-US" altLang="zh-CN" sz="4000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4000" dirty="0">
                <a:latin typeface="黑体"/>
                <a:ea typeface="黑体"/>
                <a:cs typeface="黑体"/>
              </a:rPr>
              <a:t>过</a:t>
            </a:r>
            <a:endParaRPr kumimoji="1" lang="en-US" altLang="zh-CN" sz="4000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r>
              <a:rPr kumimoji="1" lang="en-GB" altLang="zh-CN" sz="4000" dirty="0">
                <a:latin typeface="黑体"/>
                <a:ea typeface="黑体"/>
                <a:cs typeface="黑体"/>
              </a:rPr>
              <a:t>4.</a:t>
            </a:r>
            <a:r>
              <a:rPr kumimoji="1" lang="zh-CN" altLang="en-US" sz="4000" dirty="0">
                <a:latin typeface="黑体"/>
                <a:ea typeface="黑体"/>
                <a:cs typeface="黑体"/>
              </a:rPr>
              <a:t>爷</a:t>
            </a:r>
            <a:r>
              <a:rPr kumimoji="1" lang="en-US" altLang="zh-CN" sz="4000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4000" dirty="0">
                <a:latin typeface="黑体"/>
                <a:ea typeface="黑体"/>
                <a:cs typeface="黑体"/>
              </a:rPr>
              <a:t>爸</a:t>
            </a:r>
            <a:endParaRPr kumimoji="1" lang="en-US" altLang="zh-CN" sz="4000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r>
              <a:rPr kumimoji="1" lang="en-GB" altLang="zh-CN" sz="4000" dirty="0">
                <a:latin typeface="黑体"/>
                <a:ea typeface="黑体"/>
                <a:cs typeface="黑体"/>
              </a:rPr>
              <a:t>5.</a:t>
            </a:r>
            <a:r>
              <a:rPr kumimoji="1" lang="zh-CN" altLang="en-US" sz="4000" dirty="0">
                <a:latin typeface="黑体"/>
                <a:ea typeface="黑体"/>
                <a:cs typeface="黑体"/>
              </a:rPr>
              <a:t>和</a:t>
            </a:r>
            <a:r>
              <a:rPr kumimoji="1" lang="en-US" altLang="zh-CN" sz="4000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4000" dirty="0">
                <a:latin typeface="黑体"/>
                <a:ea typeface="黑体"/>
                <a:cs typeface="黑体"/>
              </a:rPr>
              <a:t>秋</a:t>
            </a:r>
            <a:endParaRPr kumimoji="1" lang="en-US" altLang="zh-CN" sz="4000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r>
              <a:rPr kumimoji="1" lang="en-GB" altLang="zh-CN" sz="4000" dirty="0">
                <a:latin typeface="黑体"/>
                <a:ea typeface="黑体"/>
                <a:cs typeface="黑体"/>
              </a:rPr>
              <a:t>6.</a:t>
            </a:r>
            <a:r>
              <a:rPr kumimoji="1" lang="zh-CN" altLang="en-US" sz="4000" dirty="0">
                <a:latin typeface="黑体"/>
                <a:ea typeface="黑体"/>
                <a:cs typeface="黑体"/>
              </a:rPr>
              <a:t>妈</a:t>
            </a:r>
            <a:r>
              <a:rPr kumimoji="1" lang="en-US" altLang="zh-CN" sz="4000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4000" dirty="0">
                <a:latin typeface="黑体"/>
                <a:ea typeface="黑体"/>
                <a:cs typeface="黑体"/>
              </a:rPr>
              <a:t>奶</a:t>
            </a:r>
            <a:endParaRPr kumimoji="1" lang="en-US" altLang="zh-CN" sz="4000" dirty="0">
              <a:latin typeface="黑体"/>
              <a:ea typeface="黑体"/>
              <a:cs typeface="黑体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r>
              <a:rPr kumimoji="1" lang="zh-CN" altLang="en-US" sz="4000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白</a:t>
            </a:r>
            <a:endParaRPr kumimoji="1" lang="en-US" altLang="zh-CN" sz="4000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r>
              <a:rPr kumimoji="1" lang="zh-CN" altLang="en-US" sz="4000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宀</a:t>
            </a:r>
            <a:endParaRPr kumimoji="1" lang="en-US" altLang="zh-CN" sz="4000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r>
              <a:rPr kumimoji="1" lang="zh-CN" altLang="en-US" sz="4000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辶</a:t>
            </a:r>
            <a:endParaRPr kumimoji="1" lang="en-US" altLang="zh-CN" sz="4000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r>
              <a:rPr kumimoji="1" lang="zh-CN" altLang="en-US" sz="4000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父</a:t>
            </a:r>
            <a:endParaRPr kumimoji="1" lang="en-US" altLang="zh-CN" sz="4000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r>
              <a:rPr kumimoji="1" lang="zh-CN" altLang="en-US" sz="4000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禾</a:t>
            </a:r>
            <a:endParaRPr kumimoji="1" lang="en-US" altLang="zh-CN" sz="4000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r>
              <a:rPr kumimoji="1" lang="zh-CN" altLang="en-US" sz="4000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女</a:t>
            </a:r>
          </a:p>
        </p:txBody>
      </p:sp>
    </p:spTree>
    <p:extLst>
      <p:ext uri="{BB962C8B-B14F-4D97-AF65-F5344CB8AC3E}">
        <p14:creationId xmlns:p14="http://schemas.microsoft.com/office/powerpoint/2010/main" val="23609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黑体"/>
                <a:ea typeface="黑体"/>
                <a:cs typeface="黑体"/>
              </a:rPr>
              <a:t>作业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dirty="0" err="1">
                <a:latin typeface="黑体"/>
                <a:ea typeface="黑体"/>
                <a:cs typeface="黑体"/>
              </a:rPr>
              <a:t>kotiteht</a:t>
            </a:r>
            <a:r>
              <a:rPr kumimoji="1" lang="fi-FI" altLang="zh-CN" dirty="0"/>
              <a:t>ä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v</a:t>
            </a:r>
            <a:r>
              <a:rPr kumimoji="1" lang="fi-FI" altLang="zh-CN" dirty="0"/>
              <a:t>ä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t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zh-CN" dirty="0"/>
              <a:t>《</a:t>
            </a:r>
            <a:r>
              <a:rPr kumimoji="1" lang="zh-CN" altLang="en-US" dirty="0"/>
              <a:t>中文</a:t>
            </a:r>
            <a:r>
              <a:rPr kumimoji="1" lang="en-US" altLang="zh-CN" dirty="0"/>
              <a:t>1 </a:t>
            </a:r>
            <a:r>
              <a:rPr kumimoji="1" lang="zh-CN" altLang="en-US" dirty="0"/>
              <a:t>练习册</a:t>
            </a:r>
            <a:r>
              <a:rPr kumimoji="1" lang="en-US" altLang="zh-CN" dirty="0" err="1"/>
              <a:t>A》workbook</a:t>
            </a:r>
            <a:r>
              <a:rPr kumimoji="1" lang="en-US" altLang="zh-CN" dirty="0"/>
              <a:t> A</a:t>
            </a:r>
          </a:p>
          <a:p>
            <a:r>
              <a:rPr kumimoji="1" lang="en-US" altLang="zh-CN" dirty="0"/>
              <a:t>P. 53</a:t>
            </a:r>
            <a:r>
              <a:rPr kumimoji="1" lang="zh-CN" altLang="en-US" dirty="0"/>
              <a:t>，</a:t>
            </a:r>
            <a:r>
              <a:rPr kumimoji="1" lang="en-US" altLang="zh-CN" dirty="0"/>
              <a:t>1 </a:t>
            </a:r>
            <a:r>
              <a:rPr kumimoji="1" lang="zh-CN" altLang="en-US" dirty="0"/>
              <a:t>写一写</a:t>
            </a:r>
            <a:endParaRPr kumimoji="1" lang="en-US" altLang="zh-CN" dirty="0"/>
          </a:p>
          <a:p>
            <a:r>
              <a:rPr kumimoji="1" lang="en-US" altLang="zh-CN" dirty="0"/>
              <a:t>P</a:t>
            </a:r>
            <a:r>
              <a:rPr kumimoji="1" lang="en-GB" altLang="zh-CN" dirty="0"/>
              <a:t>. </a:t>
            </a:r>
            <a:r>
              <a:rPr kumimoji="1" lang="en-US" altLang="zh-CN" dirty="0"/>
              <a:t>54</a:t>
            </a:r>
            <a:r>
              <a:rPr kumimoji="1" lang="zh-CN" altLang="zh-CN" dirty="0"/>
              <a:t>，</a:t>
            </a:r>
            <a:r>
              <a:rPr kumimoji="1" lang="en-US" altLang="zh-CN" dirty="0"/>
              <a:t>4 </a:t>
            </a:r>
            <a:r>
              <a:rPr kumimoji="1" lang="zh-CN" altLang="en-US" dirty="0"/>
              <a:t>比一比</a:t>
            </a:r>
            <a:endParaRPr kumimoji="1" lang="en-US" altLang="zh-CN" dirty="0"/>
          </a:p>
          <a:p>
            <a:r>
              <a:rPr kumimoji="1" lang="en-US" altLang="zh-CN" dirty="0"/>
              <a:t>P. 55</a:t>
            </a:r>
            <a:r>
              <a:rPr kumimoji="1" lang="zh-CN" altLang="en-US" dirty="0"/>
              <a:t>，</a:t>
            </a:r>
            <a:r>
              <a:rPr kumimoji="1" lang="en-GB" altLang="zh-CN" dirty="0"/>
              <a:t>5</a:t>
            </a:r>
            <a:r>
              <a:rPr kumimoji="1" lang="en-US" altLang="zh-CN" dirty="0"/>
              <a:t> </a:t>
            </a:r>
            <a:r>
              <a:rPr kumimoji="1" lang="zh-CN" altLang="en-US" dirty="0"/>
              <a:t>写一写</a:t>
            </a:r>
            <a:r>
              <a:rPr kumimoji="1" lang="zh-CN" altLang="zh-CN" dirty="0"/>
              <a:t>、</a:t>
            </a:r>
            <a:r>
              <a:rPr kumimoji="1" lang="en-US" altLang="zh-CN" dirty="0"/>
              <a:t>6. </a:t>
            </a:r>
            <a:r>
              <a:rPr kumimoji="1" lang="zh-CN" altLang="en-US" dirty="0"/>
              <a:t>看图写句子</a:t>
            </a:r>
            <a:r>
              <a:rPr kumimoji="1" lang="en-GB" altLang="zh-CN" dirty="0"/>
              <a:t>(1)(3)(5)</a:t>
            </a:r>
            <a:endParaRPr kumimoji="1" lang="en-US" altLang="zh-CN" dirty="0"/>
          </a:p>
          <a:p>
            <a:r>
              <a:rPr kumimoji="1" lang="en-US" altLang="zh-CN" dirty="0"/>
              <a:t>P. 56</a:t>
            </a:r>
            <a:r>
              <a:rPr kumimoji="1" lang="zh-CN" altLang="en-US" dirty="0"/>
              <a:t>，</a:t>
            </a:r>
            <a:r>
              <a:rPr kumimoji="1" lang="zh-CN" altLang="zh-CN" dirty="0"/>
              <a:t>1</a:t>
            </a:r>
            <a:r>
              <a:rPr kumimoji="1" lang="zh-CN" altLang="en-US" dirty="0"/>
              <a:t>写一写</a:t>
            </a:r>
            <a:endParaRPr kumimoji="1" lang="en-GB" altLang="zh-CN" dirty="0"/>
          </a:p>
          <a:p>
            <a:r>
              <a:rPr kumimoji="1" lang="en-GB" altLang="zh-CN" dirty="0"/>
              <a:t>P. </a:t>
            </a:r>
            <a:r>
              <a:rPr kumimoji="1" lang="en-US" altLang="zh-CN" dirty="0"/>
              <a:t>57</a:t>
            </a:r>
            <a:r>
              <a:rPr kumimoji="1" lang="zh-CN" altLang="en-US" dirty="0"/>
              <a:t>，</a:t>
            </a:r>
            <a:r>
              <a:rPr kumimoji="1" lang="en-US" altLang="zh-CN" dirty="0"/>
              <a:t> 3 </a:t>
            </a:r>
            <a:r>
              <a:rPr kumimoji="1" lang="zh-CN" altLang="en-US" dirty="0"/>
              <a:t>改错字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预习</a:t>
            </a:r>
            <a:r>
              <a:rPr kumimoji="1" lang="en-US" altLang="zh-CN" dirty="0"/>
              <a:t>Preview</a:t>
            </a:r>
            <a:r>
              <a:rPr kumimoji="1" lang="zh-CN" altLang="en-US" dirty="0"/>
              <a:t>：</a:t>
            </a:r>
            <a:r>
              <a:rPr kumimoji="1" lang="en-US" altLang="zh-CN" dirty="0"/>
              <a:t>Lesson 9《</a:t>
            </a:r>
            <a:r>
              <a:rPr kumimoji="1" lang="zh-CN" altLang="en-US" dirty="0"/>
              <a:t>我的家</a:t>
            </a:r>
            <a:r>
              <a:rPr kumimoji="1" lang="en-US" altLang="zh-CN" dirty="0"/>
              <a:t>》P.</a:t>
            </a:r>
            <a:r>
              <a:rPr kumimoji="1" lang="zh-CN" altLang="zh-CN" dirty="0"/>
              <a:t>5</a:t>
            </a:r>
            <a:r>
              <a:rPr kumimoji="1" lang="en-US" altLang="zh-CN" dirty="0"/>
              <a:t>1-53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4515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黑体"/>
                <a:ea typeface="黑体"/>
                <a:cs typeface="黑体"/>
              </a:rPr>
              <a:t>说一说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en-GB" altLang="zh-CN" sz="3200" b="1" dirty="0" err="1">
                <a:latin typeface="黑体"/>
                <a:ea typeface="黑体"/>
                <a:cs typeface="黑体"/>
              </a:rPr>
              <a:t>puhua</a:t>
            </a:r>
            <a:endParaRPr kumimoji="1" lang="zh-CN" altLang="en-US" sz="3200" b="1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zh-CN" altLang="en-US" sz="3600" dirty="0">
                <a:latin typeface="黑体"/>
                <a:ea typeface="黑体"/>
                <a:cs typeface="黑体"/>
              </a:rPr>
              <a:t>这</a:t>
            </a:r>
            <a:r>
              <a:rPr kumimoji="1" lang="en-US" altLang="zh-CN" sz="3600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dirty="0">
                <a:latin typeface="黑体"/>
                <a:ea typeface="黑体"/>
                <a:cs typeface="黑体"/>
              </a:rPr>
              <a:t>是</a:t>
            </a:r>
            <a:r>
              <a:rPr kumimoji="1" lang="en-US" altLang="zh-CN" sz="3600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dirty="0">
                <a:latin typeface="黑体"/>
                <a:ea typeface="黑体"/>
                <a:cs typeface="黑体"/>
              </a:rPr>
              <a:t>？</a:t>
            </a:r>
            <a:endParaRPr kumimoji="1" lang="en-US" altLang="zh-CN" sz="3600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sz="3600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r>
              <a:rPr kumimoji="1" lang="en-US" altLang="zh-CN" sz="3600" dirty="0" err="1">
                <a:latin typeface="黑体"/>
                <a:ea typeface="黑体"/>
                <a:cs typeface="黑体"/>
              </a:rPr>
              <a:t>Juha</a:t>
            </a:r>
            <a:r>
              <a:rPr kumimoji="1" lang="en-US" altLang="zh-CN" sz="3600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dirty="0">
                <a:latin typeface="黑体"/>
                <a:ea typeface="黑体"/>
                <a:cs typeface="黑体"/>
              </a:rPr>
              <a:t>的</a:t>
            </a:r>
            <a:r>
              <a:rPr kumimoji="1" lang="en-US" altLang="zh-CN" sz="3600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dirty="0">
                <a:latin typeface="黑体"/>
                <a:ea typeface="黑体"/>
                <a:cs typeface="黑体"/>
              </a:rPr>
              <a:t>家</a:t>
            </a:r>
            <a:r>
              <a:rPr kumimoji="1" lang="en-US" altLang="zh-CN" sz="3600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dirty="0">
                <a:latin typeface="黑体"/>
                <a:ea typeface="黑体"/>
                <a:cs typeface="黑体"/>
              </a:rPr>
              <a:t>有？</a:t>
            </a:r>
            <a:endParaRPr kumimoji="1" lang="en-US" altLang="zh-CN" sz="3600" dirty="0">
              <a:latin typeface="黑体"/>
              <a:ea typeface="黑体"/>
              <a:cs typeface="黑体"/>
            </a:endParaRPr>
          </a:p>
        </p:txBody>
      </p:sp>
      <p:pic>
        <p:nvPicPr>
          <p:cNvPr id="5" name="内容占位符 3" descr="屏幕快照 2020-03-19 04.38.07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28" b="-1432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8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黑体"/>
                <a:ea typeface="黑体"/>
                <a:cs typeface="黑体"/>
              </a:rPr>
              <a:t>画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sz="2800" b="1" dirty="0" err="1">
                <a:latin typeface="黑体"/>
                <a:ea typeface="黑体"/>
                <a:cs typeface="黑体"/>
              </a:rPr>
              <a:t>piirt</a:t>
            </a:r>
            <a:r>
              <a:rPr kumimoji="1" lang="fi-FI" altLang="zh-CN" sz="2800" dirty="0" err="1"/>
              <a:t>ää</a:t>
            </a:r>
            <a:r>
              <a:rPr kumimoji="1" lang="fi-FI" altLang="zh-CN" dirty="0"/>
              <a:t> 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&amp; </a:t>
            </a:r>
            <a:r>
              <a:rPr kumimoji="1" lang="zh-CN" altLang="en-US" b="1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说</a:t>
            </a:r>
            <a:r>
              <a:rPr kumimoji="1" lang="en-US" altLang="zh-CN" b="1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 </a:t>
            </a:r>
            <a:r>
              <a:rPr kumimoji="1" lang="en-GB" altLang="zh-CN" sz="2800" b="1" dirty="0" err="1">
                <a:solidFill>
                  <a:srgbClr val="008000"/>
                </a:solidFill>
                <a:latin typeface="黑体"/>
                <a:ea typeface="黑体"/>
                <a:cs typeface="黑体"/>
              </a:rPr>
              <a:t>puhua</a:t>
            </a:r>
            <a:r>
              <a:rPr kumimoji="1" lang="en-GB" altLang="zh-CN" sz="2800" b="1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sz="4000" b="1" dirty="0">
                <a:latin typeface="黑体"/>
                <a:ea typeface="黑体"/>
                <a:cs typeface="黑体"/>
              </a:rPr>
              <a:t>&amp; </a:t>
            </a:r>
            <a:r>
              <a:rPr kumimoji="1" lang="zh-CN" altLang="en-US" sz="4000" b="1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写</a:t>
            </a:r>
            <a:r>
              <a:rPr kumimoji="1" lang="en-US" altLang="zh-CN" sz="2400" b="1" dirty="0" err="1">
                <a:solidFill>
                  <a:srgbClr val="0000FF"/>
                </a:solidFill>
                <a:latin typeface="黑体"/>
                <a:ea typeface="黑体"/>
                <a:cs typeface="黑体"/>
              </a:rPr>
              <a:t>kirjoittaa</a:t>
            </a:r>
            <a:r>
              <a:rPr kumimoji="1" lang="en-US" altLang="zh-CN" sz="1800" b="1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 </a:t>
            </a:r>
            <a:endParaRPr kumimoji="1" lang="zh-CN" altLang="en-US" sz="1800" b="1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2322" cy="1409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CN" altLang="en-US" sz="3600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这</a:t>
            </a:r>
            <a:r>
              <a:rPr kumimoji="1" lang="en-US" altLang="zh-CN" sz="3600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是</a:t>
            </a:r>
            <a:r>
              <a:rPr kumimoji="1" lang="en-US" altLang="zh-CN" sz="3600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？</a:t>
            </a:r>
            <a:endParaRPr kumimoji="1" lang="en-US" altLang="zh-CN" sz="3600" dirty="0">
              <a:solidFill>
                <a:srgbClr val="008000"/>
              </a:solidFill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r>
              <a:rPr kumimoji="1" lang="zh-CN" altLang="en-US" sz="3600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我</a:t>
            </a:r>
            <a:r>
              <a:rPr kumimoji="1" lang="en-US" altLang="zh-CN" sz="3600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的</a:t>
            </a:r>
            <a:r>
              <a:rPr kumimoji="1" lang="en-US" altLang="zh-CN" sz="3600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家</a:t>
            </a:r>
            <a:r>
              <a:rPr kumimoji="1" lang="en-US" altLang="zh-CN" sz="3600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dirty="0">
                <a:solidFill>
                  <a:srgbClr val="008000"/>
                </a:solidFill>
                <a:latin typeface="黑体"/>
                <a:ea typeface="黑体"/>
                <a:cs typeface="黑体"/>
              </a:rPr>
              <a:t>有？</a:t>
            </a:r>
            <a:endParaRPr kumimoji="1" lang="en-US" altLang="zh-CN" sz="3600" dirty="0">
              <a:solidFill>
                <a:srgbClr val="008000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5" name="内容占位符 4" descr="IMG_0660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3" r="13178" b="2759"/>
          <a:stretch/>
        </p:blipFill>
        <p:spPr>
          <a:xfrm>
            <a:off x="5114551" y="1878522"/>
            <a:ext cx="3775026" cy="3781313"/>
          </a:xfr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08757" y="3305060"/>
            <a:ext cx="4749226" cy="3326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kumimoji="1" lang="en-US" altLang="zh-CN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1.</a:t>
            </a:r>
            <a:r>
              <a:rPr kumimoji="1" lang="zh-CN" altLang="en-US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这是</a:t>
            </a:r>
            <a:r>
              <a:rPr kumimoji="1" lang="en-GB" altLang="zh-CN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____</a:t>
            </a:r>
            <a:r>
              <a:rPr kumimoji="1" lang="zh-CN" altLang="en-US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的家。</a:t>
            </a:r>
            <a:endParaRPr kumimoji="1" lang="en-US" altLang="zh-CN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pPr marL="0" indent="0">
              <a:buFont typeface="Arial"/>
              <a:buNone/>
            </a:pPr>
            <a:endParaRPr kumimoji="1" lang="en-US" altLang="zh-CN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pPr marL="0" indent="0">
              <a:buFont typeface="Arial"/>
              <a:buNone/>
            </a:pPr>
            <a:r>
              <a:rPr kumimoji="1" lang="en-US" altLang="zh-CN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2.</a:t>
            </a:r>
            <a:r>
              <a:rPr kumimoji="1" lang="en-GB" altLang="zh-CN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___</a:t>
            </a:r>
            <a:r>
              <a:rPr kumimoji="1" lang="zh-CN" altLang="en-US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的家有</a:t>
            </a:r>
            <a:r>
              <a:rPr kumimoji="1" lang="en-GB" altLang="zh-CN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__</a:t>
            </a:r>
            <a:r>
              <a:rPr kumimoji="1" lang="zh-CN" altLang="en-US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口人</a:t>
            </a:r>
            <a:r>
              <a:rPr kumimoji="1" lang="zh-CN" altLang="zh-CN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，</a:t>
            </a:r>
            <a:r>
              <a:rPr kumimoji="1" lang="zh-CN" altLang="en-US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爸爸、</a:t>
            </a:r>
            <a:r>
              <a:rPr kumimoji="1" lang="en-GB" altLang="zh-CN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____</a:t>
            </a:r>
            <a:r>
              <a:rPr kumimoji="1" lang="zh-CN" altLang="en-US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、和</a:t>
            </a:r>
            <a:r>
              <a:rPr kumimoji="1" lang="en-US" altLang="zh-CN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 </a:t>
            </a:r>
            <a:r>
              <a:rPr kumimoji="1" lang="en-GB" altLang="zh-CN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___</a:t>
            </a:r>
            <a:r>
              <a:rPr kumimoji="1" lang="zh-CN" altLang="en-US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。</a:t>
            </a:r>
            <a:endParaRPr kumimoji="1" lang="en-US" altLang="zh-CN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pPr marL="0" indent="0">
              <a:buFont typeface="Arial"/>
              <a:buNone/>
            </a:pPr>
            <a:endParaRPr kumimoji="1" lang="en-US" altLang="zh-CN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  <a:p>
            <a:pPr marL="0" indent="0">
              <a:buFont typeface="Arial"/>
              <a:buNone/>
            </a:pPr>
            <a:r>
              <a:rPr kumimoji="1" lang="zh-CN" altLang="zh-CN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3</a:t>
            </a:r>
            <a:r>
              <a:rPr kumimoji="1" lang="en-US" altLang="zh-CN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.____</a:t>
            </a:r>
            <a:r>
              <a:rPr kumimoji="1" lang="zh-CN" altLang="en-US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爱</a:t>
            </a:r>
            <a:r>
              <a:rPr kumimoji="1" lang="en-GB" altLang="zh-CN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___</a:t>
            </a:r>
            <a:r>
              <a:rPr kumimoji="1" lang="zh-CN" altLang="en-US" dirty="0">
                <a:solidFill>
                  <a:srgbClr val="0000FF"/>
                </a:solidFill>
                <a:latin typeface="黑体"/>
                <a:ea typeface="黑体"/>
                <a:cs typeface="黑体"/>
              </a:rPr>
              <a:t>的家。</a:t>
            </a:r>
            <a:endParaRPr kumimoji="1" lang="en-US" altLang="zh-CN" dirty="0">
              <a:solidFill>
                <a:srgbClr val="0000FF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438067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黑体"/>
                <a:ea typeface="黑体"/>
                <a:cs typeface="黑体"/>
              </a:rPr>
              <a:t>P</a:t>
            </a:r>
            <a:r>
              <a:rPr kumimoji="1" lang="en-GB" altLang="zh-CN" dirty="0">
                <a:latin typeface="黑体"/>
                <a:ea typeface="黑体"/>
                <a:cs typeface="黑体"/>
              </a:rPr>
              <a:t>. 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51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读一读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kumimoji="1" lang="zh-CN" altLang="en-US" dirty="0">
                <a:latin typeface="黑体"/>
                <a:ea typeface="黑体"/>
                <a:cs typeface="黑体"/>
              </a:rPr>
              <a:t>我的手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爸爸的车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我的老师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我的家</a:t>
            </a:r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pPr marL="514350" indent="-514350">
              <a:buAutoNum type="arabicPeriod"/>
            </a:pPr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pPr marL="514350" indent="-514350">
              <a:buAutoNum type="arabicPeriod"/>
            </a:pPr>
            <a:r>
              <a:rPr kumimoji="1" lang="zh-CN" altLang="en-US" dirty="0">
                <a:latin typeface="黑体"/>
                <a:ea typeface="黑体"/>
                <a:cs typeface="黑体"/>
              </a:rPr>
              <a:t>爷爷和奶奶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爸爸和妈妈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老师和学生</a:t>
            </a:r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pPr marL="514350" indent="-514350">
              <a:buAutoNum type="arabicPeriod"/>
            </a:pPr>
            <a:r>
              <a:rPr kumimoji="1" lang="zh-CN" altLang="en-US" dirty="0">
                <a:latin typeface="黑体"/>
                <a:ea typeface="黑体"/>
                <a:cs typeface="黑体"/>
              </a:rPr>
              <a:t>我们和你们</a:t>
            </a:r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pPr marL="514350" indent="-514350">
              <a:buAutoNum type="arabicPeriod"/>
            </a:pPr>
            <a:endParaRPr kumimoji="1" lang="en-US" altLang="zh-CN" dirty="0">
              <a:latin typeface="黑体"/>
              <a:ea typeface="黑体"/>
              <a:cs typeface="黑体"/>
            </a:endParaRPr>
          </a:p>
          <a:p>
            <a:pPr marL="514350" indent="-514350">
              <a:buAutoNum type="arabicPeriod"/>
            </a:pP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77393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P</a:t>
            </a:r>
            <a:r>
              <a:rPr kumimoji="1" lang="en-GB" altLang="zh-CN" dirty="0"/>
              <a:t>. 53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放学</a:t>
            </a:r>
            <a:r>
              <a:rPr kumimoji="1" lang="fi-FI" altLang="zh-CN" sz="2800" dirty="0">
                <a:latin typeface="黑体"/>
                <a:ea typeface="黑体"/>
                <a:cs typeface="黑体"/>
              </a:rPr>
              <a:t>koulun j</a:t>
            </a:r>
            <a:r>
              <a:rPr kumimoji="1" lang="fi-FI" altLang="zh-CN" sz="2800" dirty="0"/>
              <a:t>ä</a:t>
            </a:r>
            <a:r>
              <a:rPr kumimoji="1" lang="fi-FI" altLang="zh-CN" sz="2800" dirty="0">
                <a:latin typeface="黑体"/>
                <a:ea typeface="黑体"/>
                <a:cs typeface="黑体"/>
              </a:rPr>
              <a:t>lkeen</a:t>
            </a:r>
            <a:r>
              <a:rPr kumimoji="1" lang="en-US" altLang="zh-CN" sz="2800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歌</a:t>
            </a:r>
            <a:r>
              <a:rPr kumimoji="1" lang="en-US" altLang="zh-CN" sz="2800" dirty="0" err="1">
                <a:latin typeface="黑体"/>
                <a:ea typeface="黑体"/>
                <a:cs typeface="黑体"/>
              </a:rPr>
              <a:t>laulu</a:t>
            </a:r>
            <a:endParaRPr kumimoji="1" lang="zh-CN" altLang="en-US" sz="2800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内容占位符 3" descr="屏幕快照 2020-03-20 10.32.1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r="1780"/>
          <a:stretch/>
        </p:blipFill>
        <p:spPr>
          <a:xfrm>
            <a:off x="233585" y="1270000"/>
            <a:ext cx="8453216" cy="5581061"/>
          </a:xfrm>
        </p:spPr>
      </p:pic>
    </p:spTree>
    <p:extLst>
      <p:ext uri="{BB962C8B-B14F-4D97-AF65-F5344CB8AC3E}">
        <p14:creationId xmlns:p14="http://schemas.microsoft.com/office/powerpoint/2010/main" val="495726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黑体"/>
                <a:ea typeface="黑体"/>
                <a:cs typeface="黑体"/>
              </a:rPr>
              <a:t>我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给</a:t>
            </a:r>
            <a:r>
              <a:rPr kumimoji="1" lang="cs-CZ" altLang="zh-CN" sz="3200" b="1" dirty="0" err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gěi</a:t>
            </a:r>
            <a:r>
              <a:rPr kumimoji="1" lang="en-US" altLang="zh-CN" sz="3200" b="1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大家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唱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歌。</a:t>
            </a:r>
          </a:p>
        </p:txBody>
      </p:sp>
      <p:pic>
        <p:nvPicPr>
          <p:cNvPr id="4" name="内容占位符 3" descr="365956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457200" y="1600201"/>
            <a:ext cx="3197646" cy="3583526"/>
          </a:xfrm>
        </p:spPr>
      </p:pic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3891873" y="1582662"/>
            <a:ext cx="5252127" cy="5054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b="1" dirty="0">
                <a:latin typeface="黑体"/>
                <a:ea typeface="黑体"/>
                <a:cs typeface="黑体"/>
              </a:rPr>
              <a:t>老师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给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同学们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👍。</a:t>
            </a:r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r>
              <a:rPr kumimoji="1" lang="zh-CN" altLang="en-US" b="1" dirty="0">
                <a:latin typeface="黑体"/>
                <a:ea typeface="黑体"/>
                <a:cs typeface="黑体"/>
              </a:rPr>
              <a:t>同学们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给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老师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💗。</a:t>
            </a:r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r>
              <a:rPr kumimoji="1" lang="en-US" altLang="zh-CN" b="1" dirty="0" err="1">
                <a:latin typeface="黑体"/>
                <a:ea typeface="黑体"/>
                <a:cs typeface="黑体"/>
              </a:rPr>
              <a:t>Juha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b="1" dirty="0" err="1">
                <a:latin typeface="黑体"/>
                <a:ea typeface="黑体"/>
                <a:cs typeface="黑体"/>
              </a:rPr>
              <a:t>syntym</a:t>
            </a:r>
            <a:r>
              <a:rPr kumimoji="1" lang="fi-FI" altLang="zh-CN" dirty="0"/>
              <a:t>ä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p</a:t>
            </a:r>
            <a:r>
              <a:rPr kumimoji="1" lang="fi-FI" altLang="zh-CN" dirty="0"/>
              <a:t>ä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iv</a:t>
            </a:r>
            <a:r>
              <a:rPr kumimoji="1" lang="fi-FI" altLang="zh-CN" dirty="0"/>
              <a:t>ä </a:t>
            </a:r>
            <a:r>
              <a:rPr kumimoji="1" lang="en-GB" altLang="zh-CN" dirty="0"/>
              <a:t>(</a:t>
            </a:r>
            <a:r>
              <a:rPr kumimoji="1" lang="zh-CN" altLang="zh-CN" dirty="0"/>
              <a:t>3</a:t>
            </a:r>
            <a:r>
              <a:rPr kumimoji="1" lang="en-US" altLang="zh-CN" dirty="0"/>
              <a:t>1.3</a:t>
            </a:r>
            <a:r>
              <a:rPr kumimoji="1" lang="en-GB" altLang="zh-CN" dirty="0"/>
              <a:t>)</a:t>
            </a:r>
          </a:p>
          <a:p>
            <a:pPr marL="0" indent="0">
              <a:buNone/>
            </a:pPr>
            <a:endParaRPr kumimoji="1" lang="en-GB" altLang="zh-CN" dirty="0"/>
          </a:p>
          <a:p>
            <a:pPr marL="0" indent="0">
              <a:buNone/>
            </a:pPr>
            <a:r>
              <a:rPr kumimoji="1" lang="zh-CN" altLang="en-US" b="1" dirty="0">
                <a:latin typeface="黑体"/>
                <a:ea typeface="黑体"/>
                <a:cs typeface="黑体"/>
              </a:rPr>
              <a:t>我们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给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b="1" dirty="0" err="1">
                <a:latin typeface="黑体"/>
                <a:ea typeface="黑体"/>
                <a:cs typeface="黑体"/>
              </a:rPr>
              <a:t>Juha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买</a:t>
            </a:r>
            <a:r>
              <a:rPr kumimoji="1" lang="en-US" altLang="zh-CN" sz="2400" b="1" dirty="0" err="1">
                <a:latin typeface="黑体"/>
                <a:ea typeface="黑体"/>
                <a:cs typeface="黑体"/>
              </a:rPr>
              <a:t>mǎi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 </a:t>
            </a:r>
            <a:r>
              <a:rPr kumimoji="1" lang="en-US" altLang="zh-CN" b="1" dirty="0" err="1">
                <a:latin typeface="黑体"/>
                <a:ea typeface="黑体"/>
                <a:cs typeface="黑体"/>
              </a:rPr>
              <a:t>ostaa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🎁？</a:t>
            </a:r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b="1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0699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这</a:t>
            </a:r>
            <a:r>
              <a:rPr kumimoji="1" lang="it-IT" altLang="zh-CN" sz="3200" dirty="0" err="1">
                <a:latin typeface="黑体"/>
                <a:ea typeface="黑体"/>
                <a:cs typeface="黑体"/>
              </a:rPr>
              <a:t>zhè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是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zh-CN" dirty="0">
                <a:latin typeface="黑体"/>
                <a:ea typeface="黑体"/>
                <a:cs typeface="黑体"/>
              </a:rPr>
              <a:t>？</a:t>
            </a:r>
            <a:r>
              <a:rPr kumimoji="1" lang="fi-FI" altLang="zh-CN" dirty="0">
                <a:latin typeface="黑体"/>
                <a:ea typeface="黑体"/>
                <a:cs typeface="黑体"/>
              </a:rPr>
              <a:t>T</a:t>
            </a:r>
            <a:r>
              <a:rPr kumimoji="1" lang="fi-FI" altLang="zh-CN" dirty="0"/>
              <a:t>ä</a:t>
            </a:r>
            <a:r>
              <a:rPr kumimoji="1" lang="fi-FI" altLang="zh-CN" dirty="0">
                <a:latin typeface="黑体"/>
                <a:ea typeface="黑体"/>
                <a:cs typeface="黑体"/>
              </a:rPr>
              <a:t>m</a:t>
            </a:r>
            <a:r>
              <a:rPr kumimoji="1" lang="fi-FI" altLang="zh-CN" dirty="0"/>
              <a:t>ä</a:t>
            </a:r>
            <a:r>
              <a:rPr kumimoji="1" lang="fi-FI" altLang="zh-CN" dirty="0">
                <a:latin typeface="黑体"/>
                <a:ea typeface="黑体"/>
                <a:cs typeface="黑体"/>
              </a:rPr>
              <a:t> on</a:t>
            </a:r>
            <a:endParaRPr kumimoji="1" lang="zh-CN" altLang="en-US" dirty="0">
              <a:solidFill>
                <a:srgbClr val="FF0000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6556"/>
            <a:ext cx="4413250" cy="4413250"/>
          </a:xfrm>
        </p:spPr>
      </p:pic>
      <p:pic>
        <p:nvPicPr>
          <p:cNvPr id="7" name="内容占位符 3" descr="屏幕快照 2020-03-19 04.38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r="138"/>
          <a:stretch/>
        </p:blipFill>
        <p:spPr>
          <a:xfrm>
            <a:off x="5069063" y="2052473"/>
            <a:ext cx="3883576" cy="33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b="1" dirty="0">
                <a:latin typeface="黑体"/>
                <a:ea typeface="黑体"/>
                <a:cs typeface="黑体"/>
              </a:rPr>
              <a:t>生日</a:t>
            </a:r>
            <a:r>
              <a:rPr kumimoji="1" lang="it-IT" altLang="zh-CN" sz="2400" b="1" dirty="0" err="1">
                <a:latin typeface="黑体"/>
                <a:ea typeface="黑体"/>
                <a:cs typeface="黑体"/>
              </a:rPr>
              <a:t>shēng</a:t>
            </a:r>
            <a:r>
              <a:rPr kumimoji="1" lang="it-IT" altLang="zh-CN" sz="2400" b="1" dirty="0">
                <a:latin typeface="黑体"/>
                <a:ea typeface="黑体"/>
                <a:cs typeface="黑体"/>
              </a:rPr>
              <a:t> </a:t>
            </a:r>
            <a:r>
              <a:rPr kumimoji="1" lang="it-IT" altLang="zh-CN" sz="2400" b="1" dirty="0" err="1">
                <a:latin typeface="黑体"/>
                <a:ea typeface="黑体"/>
                <a:cs typeface="黑体"/>
              </a:rPr>
              <a:t>rì</a:t>
            </a:r>
            <a:r>
              <a:rPr kumimoji="1" lang="it-IT" altLang="zh-CN" sz="2400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礼物</a:t>
            </a:r>
            <a:r>
              <a:rPr kumimoji="1" lang="it-IT" altLang="zh-CN" sz="2400" b="1" dirty="0" err="1">
                <a:latin typeface="黑体"/>
                <a:ea typeface="黑体"/>
                <a:cs typeface="黑体"/>
              </a:rPr>
              <a:t>lǐ</a:t>
            </a:r>
            <a:r>
              <a:rPr kumimoji="1" lang="it-IT" altLang="zh-CN" sz="2400" b="1" dirty="0">
                <a:latin typeface="黑体"/>
                <a:ea typeface="黑体"/>
                <a:cs typeface="黑体"/>
              </a:rPr>
              <a:t> </a:t>
            </a:r>
            <a:r>
              <a:rPr kumimoji="1" lang="it-IT" altLang="zh-CN" sz="2400" b="1" dirty="0" err="1">
                <a:latin typeface="黑体"/>
                <a:ea typeface="黑体"/>
                <a:cs typeface="黑体"/>
              </a:rPr>
              <a:t>wù</a:t>
            </a:r>
            <a:r>
              <a:rPr kumimoji="1" lang="en-US" altLang="zh-CN" sz="2400" b="1" dirty="0">
                <a:latin typeface="黑体"/>
                <a:ea typeface="黑体"/>
                <a:cs typeface="黑体"/>
              </a:rPr>
              <a:t> </a:t>
            </a:r>
            <a:r>
              <a:rPr kumimoji="1" lang="en-GB" altLang="zh-CN" sz="2400" b="1" dirty="0">
                <a:latin typeface="黑体"/>
                <a:ea typeface="黑体"/>
                <a:cs typeface="黑体"/>
              </a:rPr>
              <a:t>(</a:t>
            </a:r>
            <a:r>
              <a:rPr kumimoji="1" lang="en-US" altLang="zh-CN" sz="2800" dirty="0" err="1"/>
              <a:t>syntymäpäivälahja</a:t>
            </a:r>
            <a:r>
              <a:rPr kumimoji="1" lang="en-US" altLang="zh-CN" sz="2800" dirty="0"/>
              <a:t>) </a:t>
            </a:r>
            <a:r>
              <a:rPr kumimoji="1" lang="en-US" altLang="zh-CN" sz="4000" dirty="0" err="1"/>
              <a:t>l</a:t>
            </a:r>
            <a:r>
              <a:rPr kumimoji="1" lang="en-US" altLang="zh-CN" sz="3600" dirty="0" err="1"/>
              <a:t>ista</a:t>
            </a:r>
            <a:endParaRPr kumimoji="1" lang="zh-CN" altLang="en-US" sz="53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87137" cy="4915750"/>
          </a:xfrm>
        </p:spPr>
        <p:txBody>
          <a:bodyPr>
            <a:normAutofit/>
          </a:bodyPr>
          <a:lstStyle/>
          <a:p>
            <a:r>
              <a:rPr kumimoji="1" lang="zh-CN" altLang="en-US" b="1" dirty="0">
                <a:latin typeface="黑体"/>
                <a:ea typeface="黑体"/>
                <a:cs typeface="黑体"/>
              </a:rPr>
              <a:t>我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给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妈妈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买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🎁？</a:t>
            </a:r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r>
              <a:rPr kumimoji="1" lang="zh-CN" altLang="en-US" b="1" dirty="0">
                <a:latin typeface="黑体"/>
                <a:ea typeface="黑体"/>
                <a:cs typeface="黑体"/>
              </a:rPr>
              <a:t>我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给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爸爸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买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latin typeface="黑体"/>
                <a:ea typeface="黑体"/>
                <a:cs typeface="黑体"/>
              </a:rPr>
              <a:t>🎁？</a:t>
            </a:r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r>
              <a:rPr kumimoji="1" lang="zh-CN" altLang="en-US" b="1" dirty="0">
                <a:latin typeface="黑体"/>
                <a:ea typeface="黑体"/>
                <a:cs typeface="黑体"/>
              </a:rPr>
              <a:t>我</a:t>
            </a:r>
            <a:r>
              <a:rPr kumimoji="1" lang="en-US" altLang="zh-CN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b="1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给</a:t>
            </a:r>
            <a:r>
              <a:rPr kumimoji="1" lang="en-US" altLang="zh-CN" b="1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 </a:t>
            </a:r>
            <a:r>
              <a:rPr kumimoji="1" lang="mr-IN" altLang="zh-CN" b="1" dirty="0">
                <a:latin typeface="黑体"/>
                <a:ea typeface="黑体"/>
                <a:cs typeface="黑体"/>
              </a:rPr>
              <a:t>……</a:t>
            </a:r>
            <a:r>
              <a:rPr kumimoji="1" lang="en-GB" altLang="zh-CN" b="1" dirty="0">
                <a:latin typeface="黑体"/>
                <a:ea typeface="黑体"/>
                <a:cs typeface="黑体"/>
              </a:rPr>
              <a:t>?</a:t>
            </a:r>
          </a:p>
          <a:p>
            <a:endParaRPr kumimoji="1" lang="en-GB" altLang="zh-CN" b="1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pPr marL="0" indent="0">
              <a:buNone/>
            </a:pPr>
            <a:endParaRPr kumimoji="1" lang="zh-CN" altLang="en-US" b="1" dirty="0">
              <a:latin typeface="黑体"/>
              <a:ea typeface="黑体"/>
              <a:cs typeface="黑体"/>
            </a:endParaRPr>
          </a:p>
        </p:txBody>
      </p:sp>
      <p:pic>
        <p:nvPicPr>
          <p:cNvPr id="5" name="内容占位符 4" descr="by_20180607105315649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18" b="-30818"/>
          <a:stretch/>
        </p:blipFill>
        <p:spPr>
          <a:xfrm>
            <a:off x="5338398" y="1614491"/>
            <a:ext cx="3348402" cy="3752475"/>
          </a:xfrm>
        </p:spPr>
      </p:pic>
    </p:spTree>
    <p:extLst>
      <p:ext uri="{BB962C8B-B14F-4D97-AF65-F5344CB8AC3E}">
        <p14:creationId xmlns:p14="http://schemas.microsoft.com/office/powerpoint/2010/main" val="2702241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黑体"/>
                <a:ea typeface="黑体"/>
                <a:cs typeface="黑体"/>
              </a:rPr>
              <a:t>作业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dirty="0" err="1">
                <a:latin typeface="黑体"/>
                <a:ea typeface="黑体"/>
                <a:cs typeface="黑体"/>
              </a:rPr>
              <a:t>kotiteht</a:t>
            </a:r>
            <a:r>
              <a:rPr kumimoji="1" lang="fi-FI" altLang="zh-CN" dirty="0"/>
              <a:t>ä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v</a:t>
            </a:r>
            <a:r>
              <a:rPr kumimoji="1" lang="fi-FI" altLang="zh-CN" dirty="0"/>
              <a:t>ä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t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zh-CN" dirty="0"/>
              <a:t>《</a:t>
            </a:r>
            <a:r>
              <a:rPr kumimoji="1" lang="zh-CN" altLang="en-US" dirty="0"/>
              <a:t>中文</a:t>
            </a:r>
            <a:r>
              <a:rPr kumimoji="1" lang="en-US" altLang="zh-CN" dirty="0"/>
              <a:t>1 </a:t>
            </a:r>
            <a:r>
              <a:rPr kumimoji="1" lang="zh-CN" altLang="en-US" dirty="0"/>
              <a:t>练习册</a:t>
            </a:r>
            <a:r>
              <a:rPr kumimoji="1" lang="en-US" altLang="zh-CN" dirty="0" err="1"/>
              <a:t>A》workbook</a:t>
            </a:r>
            <a:r>
              <a:rPr kumimoji="1" lang="en-US" altLang="zh-CN" dirty="0"/>
              <a:t> A</a:t>
            </a:r>
          </a:p>
          <a:p>
            <a:r>
              <a:rPr kumimoji="1" lang="en-US" altLang="zh-CN" dirty="0"/>
              <a:t>P. 60</a:t>
            </a:r>
            <a:r>
              <a:rPr kumimoji="1" lang="zh-CN" altLang="en-US" dirty="0"/>
              <a:t>，</a:t>
            </a:r>
            <a:r>
              <a:rPr kumimoji="1" lang="en-US" altLang="zh-CN" dirty="0"/>
              <a:t>1 </a:t>
            </a:r>
            <a:r>
              <a:rPr kumimoji="1" lang="zh-CN" altLang="en-US" dirty="0"/>
              <a:t>写一写</a:t>
            </a:r>
            <a:endParaRPr kumimoji="1" lang="en-US" altLang="zh-CN" dirty="0"/>
          </a:p>
          <a:p>
            <a:r>
              <a:rPr kumimoji="1" lang="en-US" altLang="zh-CN" dirty="0"/>
              <a:t>P</a:t>
            </a:r>
            <a:r>
              <a:rPr kumimoji="1" lang="en-GB" altLang="zh-CN" dirty="0"/>
              <a:t>. </a:t>
            </a:r>
            <a:r>
              <a:rPr kumimoji="1" lang="zh-CN" altLang="zh-CN" dirty="0"/>
              <a:t>6</a:t>
            </a:r>
            <a:r>
              <a:rPr kumimoji="1" lang="en-US" altLang="zh-CN" dirty="0"/>
              <a:t>2</a:t>
            </a:r>
            <a:r>
              <a:rPr kumimoji="1" lang="zh-CN" altLang="zh-CN" dirty="0"/>
              <a:t>，</a:t>
            </a:r>
            <a:r>
              <a:rPr kumimoji="1" lang="en-US" altLang="zh-CN" dirty="0"/>
              <a:t>1 </a:t>
            </a:r>
            <a:r>
              <a:rPr kumimoji="1" lang="zh-CN" altLang="en-US" dirty="0"/>
              <a:t>写一写</a:t>
            </a:r>
            <a:endParaRPr kumimoji="1" lang="en-US" altLang="zh-CN" dirty="0"/>
          </a:p>
          <a:p>
            <a:r>
              <a:rPr kumimoji="1" lang="en-US" altLang="zh-CN" dirty="0"/>
              <a:t>P. </a:t>
            </a:r>
            <a:r>
              <a:rPr kumimoji="1" lang="zh-CN" altLang="zh-CN" dirty="0"/>
              <a:t>6</a:t>
            </a:r>
            <a:r>
              <a:rPr kumimoji="1" lang="en-US" altLang="zh-CN" dirty="0"/>
              <a:t>4</a:t>
            </a:r>
            <a:r>
              <a:rPr kumimoji="1" lang="zh-CN" altLang="en-US" dirty="0"/>
              <a:t>，</a:t>
            </a:r>
            <a:r>
              <a:rPr kumimoji="1" lang="en-GB" altLang="zh-CN" dirty="0"/>
              <a:t>5</a:t>
            </a:r>
            <a:r>
              <a:rPr kumimoji="1" lang="en-US" altLang="zh-CN" dirty="0"/>
              <a:t> </a:t>
            </a:r>
            <a:r>
              <a:rPr kumimoji="1" lang="zh-CN" altLang="en-US" dirty="0"/>
              <a:t>看图写句子</a:t>
            </a:r>
            <a:endParaRPr kumimoji="1" lang="en-US" altLang="zh-CN" dirty="0"/>
          </a:p>
          <a:p>
            <a:r>
              <a:rPr kumimoji="1" lang="en-US" altLang="zh-CN" dirty="0"/>
              <a:t>P</a:t>
            </a:r>
            <a:r>
              <a:rPr kumimoji="1" lang="en-GB" altLang="zh-CN" dirty="0"/>
              <a:t>.</a:t>
            </a:r>
            <a:r>
              <a:rPr kumimoji="1" lang="en-US" altLang="zh-CN" dirty="0"/>
              <a:t>65</a:t>
            </a:r>
            <a:r>
              <a:rPr kumimoji="1" lang="zh-CN" altLang="en-US" dirty="0"/>
              <a:t>，</a:t>
            </a:r>
            <a:r>
              <a:rPr kumimoji="1" lang="en-GB" altLang="zh-CN" dirty="0"/>
              <a:t>2 </a:t>
            </a:r>
            <a:r>
              <a:rPr kumimoji="1" lang="zh-CN" altLang="en-US" dirty="0"/>
              <a:t>填空</a:t>
            </a:r>
            <a:endParaRPr kumimoji="1" lang="en-US" altLang="zh-CN" dirty="0"/>
          </a:p>
          <a:p>
            <a:r>
              <a:rPr kumimoji="1" lang="en-US" altLang="zh-CN" dirty="0"/>
              <a:t>Optional</a:t>
            </a:r>
            <a:r>
              <a:rPr kumimoji="1" lang="zh-CN" altLang="en-US" dirty="0"/>
              <a:t>：</a:t>
            </a:r>
            <a:r>
              <a:rPr kumimoji="1" lang="en-US" altLang="zh-CN" dirty="0"/>
              <a:t> P. 63, 3 </a:t>
            </a:r>
            <a:r>
              <a:rPr kumimoji="1" lang="zh-CN" altLang="en-US" dirty="0"/>
              <a:t>比一比，组词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                         P. 66, 3 </a:t>
            </a:r>
            <a:r>
              <a:rPr kumimoji="1" lang="zh-CN" altLang="en-US" dirty="0"/>
              <a:t>选词填空</a:t>
            </a:r>
            <a:endParaRPr kumimoji="1" lang="en-US" altLang="zh-CN" dirty="0"/>
          </a:p>
          <a:p>
            <a:r>
              <a:rPr kumimoji="1" lang="zh-CN" altLang="en-US" dirty="0"/>
              <a:t>复习</a:t>
            </a:r>
            <a:r>
              <a:rPr kumimoji="1" lang="en-US" altLang="zh-CN" dirty="0"/>
              <a:t>review</a:t>
            </a:r>
            <a:r>
              <a:rPr kumimoji="1" lang="zh-CN" altLang="en-US" dirty="0"/>
              <a:t>：</a:t>
            </a:r>
            <a:r>
              <a:rPr kumimoji="1" lang="en-US" altLang="zh-CN" dirty="0"/>
              <a:t>Lesson </a:t>
            </a:r>
            <a:r>
              <a:rPr kumimoji="1" lang="en-GB" altLang="zh-CN" dirty="0"/>
              <a:t>7-9 </a:t>
            </a:r>
            <a:r>
              <a:rPr kumimoji="1" lang="zh-CN" altLang="en-US" dirty="0"/>
              <a:t>第</a:t>
            </a:r>
            <a:r>
              <a:rPr kumimoji="1" lang="en-US" altLang="zh-CN" dirty="0"/>
              <a:t>7</a:t>
            </a:r>
            <a:r>
              <a:rPr kumimoji="1" lang="zh-CN" altLang="en-US" dirty="0"/>
              <a:t>课</a:t>
            </a:r>
            <a:r>
              <a:rPr kumimoji="1" lang="en-US" altLang="zh-CN" dirty="0"/>
              <a:t>—</a:t>
            </a:r>
            <a:r>
              <a:rPr kumimoji="1" lang="zh-CN" altLang="en-US" dirty="0"/>
              <a:t>第</a:t>
            </a:r>
            <a:r>
              <a:rPr kumimoji="1" lang="en-US" altLang="zh-CN" dirty="0"/>
              <a:t>9</a:t>
            </a:r>
            <a:r>
              <a:rPr kumimoji="1" lang="zh-CN" altLang="en-US" dirty="0"/>
              <a:t>课</a:t>
            </a:r>
          </a:p>
        </p:txBody>
      </p:sp>
    </p:spTree>
    <p:extLst>
      <p:ext uri="{BB962C8B-B14F-4D97-AF65-F5344CB8AC3E}">
        <p14:creationId xmlns:p14="http://schemas.microsoft.com/office/powerpoint/2010/main" val="1310509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>
                <a:latin typeface="黑体"/>
                <a:ea typeface="黑体"/>
                <a:cs typeface="黑体"/>
              </a:rPr>
              <a:t>复习课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Self-review </a:t>
            </a:r>
            <a:r>
              <a:rPr kumimoji="1" lang="en-GB" altLang="zh-CN" dirty="0">
                <a:latin typeface="黑体"/>
                <a:ea typeface="黑体"/>
                <a:cs typeface="黑体"/>
              </a:rPr>
              <a:t>tasks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6.4.2020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4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r>
              <a:rPr kumimoji="1" lang="zh-CN" altLang="en-US" b="1" dirty="0"/>
              <a:t>复习内容</a:t>
            </a:r>
            <a:r>
              <a:rPr kumimoji="1" lang="en-US" altLang="zh-CN" b="1" dirty="0"/>
              <a:t> Review content</a:t>
            </a:r>
            <a:r>
              <a:rPr kumimoji="1" lang="zh-CN" altLang="en-US" b="1" dirty="0"/>
              <a:t>：</a:t>
            </a:r>
            <a:r>
              <a:rPr kumimoji="1" lang="en-US" altLang="zh-CN" b="1" dirty="0"/>
              <a:t> </a:t>
            </a:r>
            <a:r>
              <a:rPr kumimoji="1" lang="en-US" altLang="zh-CN" dirty="0"/>
              <a:t>Lesson </a:t>
            </a:r>
            <a:r>
              <a:rPr kumimoji="1" lang="en-GB" altLang="zh-CN" dirty="0"/>
              <a:t>7-9 </a:t>
            </a:r>
            <a:r>
              <a:rPr kumimoji="1" lang="zh-CN" altLang="en-US" dirty="0"/>
              <a:t>第</a:t>
            </a:r>
            <a:r>
              <a:rPr kumimoji="1" lang="en-US" altLang="zh-CN" dirty="0"/>
              <a:t>7</a:t>
            </a:r>
            <a:r>
              <a:rPr kumimoji="1" lang="zh-CN" altLang="en-US" dirty="0"/>
              <a:t>课</a:t>
            </a:r>
            <a:r>
              <a:rPr kumimoji="1" lang="en-US" altLang="zh-CN" dirty="0"/>
              <a:t>—</a:t>
            </a:r>
            <a:r>
              <a:rPr kumimoji="1" lang="zh-CN" altLang="en-US" dirty="0"/>
              <a:t>第</a:t>
            </a:r>
            <a:r>
              <a:rPr kumimoji="1" lang="en-US" altLang="zh-CN" dirty="0"/>
              <a:t>9</a:t>
            </a:r>
            <a:r>
              <a:rPr kumimoji="1" lang="zh-CN" altLang="en-US" dirty="0"/>
              <a:t>课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zh-CN" altLang="en-US" b="1" dirty="0"/>
              <a:t>作业</a:t>
            </a:r>
            <a:r>
              <a:rPr kumimoji="1" lang="en-US" altLang="zh-CN" b="1" dirty="0"/>
              <a:t> Homework</a:t>
            </a:r>
            <a:r>
              <a:rPr kumimoji="1" lang="en-US" altLang="zh-CN" dirty="0"/>
              <a:t>《</a:t>
            </a:r>
            <a:r>
              <a:rPr kumimoji="1" lang="zh-CN" altLang="en-US" dirty="0"/>
              <a:t>综合练习</a:t>
            </a:r>
            <a:r>
              <a:rPr kumimoji="1" lang="en-US" altLang="zh-CN" dirty="0"/>
              <a:t> </a:t>
            </a:r>
            <a:r>
              <a:rPr kumimoji="1" lang="zh-CN" altLang="en-US" dirty="0"/>
              <a:t>三</a:t>
            </a:r>
            <a:r>
              <a:rPr kumimoji="1" lang="en-US" altLang="zh-CN" dirty="0"/>
              <a:t>》</a:t>
            </a:r>
            <a:r>
              <a:rPr kumimoji="1" lang="en-US" altLang="zh-CN" b="1" dirty="0"/>
              <a:t>! </a:t>
            </a:r>
            <a:r>
              <a:rPr kumimoji="1" lang="en-US" altLang="zh-CN" b="1" dirty="0" err="1"/>
              <a:t>Pls</a:t>
            </a:r>
            <a:r>
              <a:rPr kumimoji="1" lang="en-US" altLang="zh-CN" b="1" dirty="0"/>
              <a:t> send me the homework for attendance checking)</a:t>
            </a:r>
          </a:p>
          <a:p>
            <a:pPr marL="0" indent="0">
              <a:buNone/>
            </a:pPr>
            <a:r>
              <a:rPr kumimoji="1" lang="en-US" altLang="zh-CN" dirty="0">
                <a:hlinkClick r:id="rId2"/>
              </a:rPr>
              <a:t>http://www.hwjyw.com/fj/jcxz/zhongwen/1/ex3.pdf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P.54. 1</a:t>
            </a:r>
            <a:r>
              <a:rPr kumimoji="1" lang="zh-CN" altLang="en-US" dirty="0"/>
              <a:t>数笔画、</a:t>
            </a:r>
            <a:r>
              <a:rPr kumimoji="1" lang="en-US" altLang="zh-CN" dirty="0"/>
              <a:t>P.55.4 </a:t>
            </a:r>
            <a:r>
              <a:rPr kumimoji="1" lang="zh-CN" altLang="en-US" dirty="0"/>
              <a:t>选句子、</a:t>
            </a:r>
            <a:r>
              <a:rPr kumimoji="1" lang="en-US" altLang="zh-CN" dirty="0"/>
              <a:t>P. 56.5 </a:t>
            </a:r>
            <a:r>
              <a:rPr kumimoji="1" lang="zh-CN" altLang="en-US" dirty="0"/>
              <a:t>连词成句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Optional</a:t>
            </a:r>
            <a:r>
              <a:rPr kumimoji="1" lang="zh-CN" altLang="en-US" dirty="0"/>
              <a:t>：</a:t>
            </a:r>
            <a:r>
              <a:rPr kumimoji="1" lang="en-US" altLang="zh-CN" dirty="0"/>
              <a:t>P. 54.3 </a:t>
            </a:r>
            <a:r>
              <a:rPr kumimoji="1" lang="zh-CN" altLang="en-US" dirty="0"/>
              <a:t>组词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zh-CN" altLang="en-US" b="1" dirty="0"/>
              <a:t>线上游戏</a:t>
            </a:r>
            <a:r>
              <a:rPr kumimoji="1" lang="en-US" altLang="zh-CN" b="1" dirty="0"/>
              <a:t> Online Game </a:t>
            </a:r>
          </a:p>
          <a:p>
            <a:pPr marL="0" indent="0">
              <a:buNone/>
            </a:pPr>
            <a:r>
              <a:rPr kumimoji="1" lang="en-US" altLang="zh-CN" dirty="0"/>
              <a:t>1. </a:t>
            </a:r>
            <a:r>
              <a:rPr kumimoji="1" lang="en-US" altLang="zh-CN" dirty="0" err="1"/>
              <a:t>Quizlet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>
                <a:hlinkClick r:id="rId3"/>
              </a:rPr>
              <a:t>https://quizlet.com/_88rs3b?x=1jqt&amp;i=p9lxr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2. </a:t>
            </a:r>
            <a:r>
              <a:rPr kumimoji="1" lang="en-US" altLang="zh-CN" dirty="0" err="1"/>
              <a:t>Kahoot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>
                <a:hlinkClick r:id="rId4"/>
              </a:rPr>
              <a:t>https://create.kahoot.it/share/kiina-review7-9/0ba8a2bd-e62e-41a2-bece-c3d8b344fa07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438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zh-CN" dirty="0" err="1">
                <a:latin typeface="黑体"/>
                <a:ea typeface="黑体"/>
                <a:cs typeface="黑体"/>
              </a:rPr>
              <a:t>Juha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的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家</a:t>
            </a:r>
            <a:r>
              <a:rPr kumimoji="1" lang="hr-HR" altLang="zh-CN" sz="36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jiā</a:t>
            </a:r>
            <a:endParaRPr kumimoji="1" lang="zh-CN" altLang="en-US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6556"/>
            <a:ext cx="4413250" cy="4413250"/>
          </a:xfrm>
        </p:spPr>
      </p:pic>
      <p:pic>
        <p:nvPicPr>
          <p:cNvPr id="7" name="内容占位符 3" descr="屏幕快照 2020-03-19 04.38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r="138"/>
          <a:stretch/>
        </p:blipFill>
        <p:spPr>
          <a:xfrm>
            <a:off x="5069063" y="2052473"/>
            <a:ext cx="3883576" cy="33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zh-CN" dirty="0" err="1">
                <a:latin typeface="黑体"/>
                <a:ea typeface="黑体"/>
                <a:cs typeface="黑体"/>
              </a:rPr>
              <a:t>Juha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的</a:t>
            </a:r>
            <a:r>
              <a:rPr kumimoji="1" lang="en-US" altLang="zh-CN" sz="36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de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家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6556"/>
            <a:ext cx="4413250" cy="4413250"/>
          </a:xfrm>
        </p:spPr>
      </p:pic>
      <p:pic>
        <p:nvPicPr>
          <p:cNvPr id="7" name="内容占位符 3" descr="屏幕快照 2020-03-19 04.38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r="138"/>
          <a:stretch/>
        </p:blipFill>
        <p:spPr>
          <a:xfrm>
            <a:off x="5069063" y="1656556"/>
            <a:ext cx="3246432" cy="28356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05912" y="4905405"/>
            <a:ext cx="3583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黑体"/>
                <a:ea typeface="黑体"/>
                <a:cs typeface="黑体"/>
              </a:rPr>
              <a:t>我</a:t>
            </a:r>
            <a:r>
              <a:rPr kumimoji="1" lang="en-US" altLang="zh-CN" sz="3600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b="1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的</a:t>
            </a:r>
            <a:r>
              <a:rPr kumimoji="1" lang="en-US" altLang="zh-CN" sz="3600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b="1" dirty="0">
                <a:latin typeface="黑体"/>
                <a:ea typeface="黑体"/>
                <a:cs typeface="黑体"/>
              </a:rPr>
              <a:t>爸爸</a:t>
            </a:r>
            <a:r>
              <a:rPr kumimoji="1" lang="en-US" altLang="zh-CN" sz="3600" b="1" dirty="0">
                <a:latin typeface="黑体"/>
                <a:ea typeface="黑体"/>
                <a:cs typeface="黑体"/>
              </a:rPr>
              <a:t> is</a:t>
            </a:r>
            <a:r>
              <a:rPr kumimoji="1" lang="fi-FI" altLang="zh-CN" sz="3600" dirty="0"/>
              <a:t>ä</a:t>
            </a:r>
            <a:endParaRPr kumimoji="1" lang="en-US" altLang="zh-CN" sz="3600" b="1" dirty="0">
              <a:latin typeface="黑体"/>
              <a:ea typeface="黑体"/>
              <a:cs typeface="黑体"/>
            </a:endParaRPr>
          </a:p>
          <a:p>
            <a:r>
              <a:rPr kumimoji="1" lang="zh-CN" altLang="en-US" sz="3600" b="1" dirty="0">
                <a:latin typeface="黑体"/>
                <a:ea typeface="黑体"/>
                <a:cs typeface="黑体"/>
              </a:rPr>
              <a:t>我</a:t>
            </a:r>
            <a:r>
              <a:rPr kumimoji="1" lang="en-US" altLang="zh-CN" sz="3600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b="1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的</a:t>
            </a:r>
            <a:r>
              <a:rPr kumimoji="1" lang="en-US" altLang="zh-CN" sz="3600" b="1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sz="3600" b="1" dirty="0">
                <a:latin typeface="黑体"/>
                <a:ea typeface="黑体"/>
                <a:cs typeface="黑体"/>
              </a:rPr>
              <a:t>妈妈</a:t>
            </a:r>
            <a:r>
              <a:rPr kumimoji="1" lang="en-US" altLang="zh-CN" sz="3600" b="1" dirty="0">
                <a:latin typeface="黑体"/>
                <a:ea typeface="黑体"/>
                <a:cs typeface="黑体"/>
              </a:rPr>
              <a:t> </a:t>
            </a:r>
            <a:r>
              <a:rPr kumimoji="1" lang="fi-FI" altLang="zh-CN" sz="3600" dirty="0"/>
              <a:t>äiti</a:t>
            </a:r>
            <a:endParaRPr kumimoji="1" lang="en-US" altLang="zh-CN" sz="3600" b="1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1083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黑体"/>
                <a:ea typeface="黑体"/>
                <a:cs typeface="黑体"/>
              </a:rPr>
              <a:t>爸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爸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 </a:t>
            </a:r>
            <a:r>
              <a:rPr kumimoji="1" lang="en-US" altLang="zh-CN" sz="3600" dirty="0" err="1">
                <a:latin typeface="黑体"/>
                <a:ea typeface="黑体"/>
                <a:cs typeface="黑体"/>
              </a:rPr>
              <a:t>bàba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5" name="内容占位符 4" descr="101094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64" b="-7364"/>
          <a:stretch>
            <a:fillRect/>
          </a:stretch>
        </p:blipFill>
        <p:spPr>
          <a:xfrm>
            <a:off x="457200" y="1600200"/>
            <a:ext cx="3944938" cy="4525963"/>
          </a:xfrm>
        </p:spPr>
      </p:pic>
      <p:pic>
        <p:nvPicPr>
          <p:cNvPr id="4" name="内容占位符 3" descr="屏幕快照 2020-03-19 04.38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0" r="34111" b="61315"/>
          <a:stretch/>
        </p:blipFill>
        <p:spPr>
          <a:xfrm>
            <a:off x="5288515" y="2506295"/>
            <a:ext cx="3139926" cy="24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5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黑体"/>
                <a:ea typeface="黑体"/>
                <a:cs typeface="黑体"/>
              </a:rPr>
              <a:t>妈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妈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sz="3600" dirty="0" err="1">
                <a:latin typeface="黑体"/>
                <a:ea typeface="黑体"/>
                <a:cs typeface="黑体"/>
              </a:rPr>
              <a:t>māma</a:t>
            </a:r>
            <a:endParaRPr kumimoji="1" lang="zh-CN" altLang="en-US" sz="3600" dirty="0">
              <a:latin typeface="黑体"/>
              <a:ea typeface="黑体"/>
              <a:cs typeface="黑体"/>
            </a:endParaRPr>
          </a:p>
        </p:txBody>
      </p:sp>
      <p:pic>
        <p:nvPicPr>
          <p:cNvPr id="5" name="内容占位符 4" descr="48922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7" b="-1277"/>
          <a:stretch>
            <a:fillRect/>
          </a:stretch>
        </p:blipFill>
        <p:spPr>
          <a:xfrm>
            <a:off x="457200" y="1600200"/>
            <a:ext cx="4413250" cy="4525963"/>
          </a:xfrm>
        </p:spPr>
      </p:pic>
      <p:pic>
        <p:nvPicPr>
          <p:cNvPr id="4" name="内容占位符 3" descr="屏幕快照 2020-03-19 04.38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9" r="138" b="50425"/>
          <a:stretch/>
        </p:blipFill>
        <p:spPr>
          <a:xfrm>
            <a:off x="5966976" y="2154859"/>
            <a:ext cx="2602413" cy="28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黑体"/>
                <a:ea typeface="黑体"/>
                <a:cs typeface="黑体"/>
              </a:rPr>
              <a:t>爷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爷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sz="3600" dirty="0" err="1">
                <a:latin typeface="黑体"/>
                <a:ea typeface="黑体"/>
                <a:cs typeface="黑体"/>
              </a:rPr>
              <a:t>yéye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6556"/>
            <a:ext cx="4413250" cy="4413250"/>
          </a:xfrm>
        </p:spPr>
      </p:pic>
      <p:pic>
        <p:nvPicPr>
          <p:cNvPr id="7" name="内容占位符 3" descr="屏幕快照 2020-03-19 04.38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32212" r="59813" b="26252"/>
          <a:stretch/>
        </p:blipFill>
        <p:spPr>
          <a:xfrm>
            <a:off x="5684539" y="2452703"/>
            <a:ext cx="2387635" cy="21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黑体"/>
                <a:ea typeface="黑体"/>
                <a:cs typeface="黑体"/>
              </a:rPr>
              <a:t>奶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奶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sz="3600" dirty="0" err="1">
                <a:latin typeface="黑体"/>
                <a:ea typeface="黑体"/>
                <a:cs typeface="黑体"/>
              </a:rPr>
              <a:t>nǎinai</a:t>
            </a:r>
            <a:endParaRPr kumimoji="1" lang="zh-CN" altLang="en-US" dirty="0">
              <a:latin typeface="黑体"/>
              <a:ea typeface="黑体"/>
              <a:cs typeface="黑体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6556"/>
            <a:ext cx="4413250" cy="4413250"/>
          </a:xfrm>
        </p:spPr>
      </p:pic>
      <p:pic>
        <p:nvPicPr>
          <p:cNvPr id="6" name="内容占位符 3" descr="屏幕快照 2020-03-19 04.38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35148" r="21318" b="25562"/>
          <a:stretch/>
        </p:blipFill>
        <p:spPr>
          <a:xfrm>
            <a:off x="5636445" y="2400516"/>
            <a:ext cx="2713843" cy="22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zh-CN" dirty="0" err="1">
                <a:latin typeface="黑体"/>
                <a:ea typeface="黑体"/>
                <a:cs typeface="黑体"/>
              </a:rPr>
              <a:t>Juha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的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家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有</a:t>
            </a:r>
            <a:r>
              <a:rPr kumimoji="1" lang="en-US" altLang="zh-CN" sz="3600" dirty="0" err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yǒu</a:t>
            </a:r>
            <a:r>
              <a:rPr kumimoji="1" lang="en-US" altLang="zh-CN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zh-CN" altLang="en-US" dirty="0">
                <a:latin typeface="黑体"/>
                <a:ea typeface="黑体"/>
                <a:cs typeface="黑体"/>
              </a:rPr>
              <a:t>？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6556"/>
            <a:ext cx="4413250" cy="4413250"/>
          </a:xfrm>
        </p:spPr>
      </p:pic>
      <p:pic>
        <p:nvPicPr>
          <p:cNvPr id="7" name="内容占位符 3" descr="屏幕快照 2020-03-19 04.38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r="138"/>
          <a:stretch/>
        </p:blipFill>
        <p:spPr>
          <a:xfrm>
            <a:off x="5069063" y="2052473"/>
            <a:ext cx="3883576" cy="33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640</Words>
  <Application>Microsoft Office PowerPoint</Application>
  <PresentationFormat>Näytössä katseltava diaesitys (4:3)</PresentationFormat>
  <Paragraphs>102</Paragraphs>
  <Slides>22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黑体</vt:lpstr>
      <vt:lpstr>Arial</vt:lpstr>
      <vt:lpstr>Calibri</vt:lpstr>
      <vt:lpstr>Office 主题</vt:lpstr>
      <vt:lpstr>《 我 的 家 》</vt:lpstr>
      <vt:lpstr>这zhè 是 ？Tämä on</vt:lpstr>
      <vt:lpstr>Juha 的 家jiā</vt:lpstr>
      <vt:lpstr>Juha 的de 家</vt:lpstr>
      <vt:lpstr>爸 爸  bàba</vt:lpstr>
      <vt:lpstr>妈 妈 māma</vt:lpstr>
      <vt:lpstr>爷 爷 yéye</vt:lpstr>
      <vt:lpstr>奶 奶 nǎinai</vt:lpstr>
      <vt:lpstr>Juha 的 家 有yǒu  ？</vt:lpstr>
      <vt:lpstr>爸爸、妈妈、爷爷、奶奶和hé Juha </vt:lpstr>
      <vt:lpstr>P. 48 读一读</vt:lpstr>
      <vt:lpstr>P.50-51 写一写（10 mins）</vt:lpstr>
      <vt:lpstr>找一找 löytää</vt:lpstr>
      <vt:lpstr>作业 kotitehtävät</vt:lpstr>
      <vt:lpstr>说一说 puhua</vt:lpstr>
      <vt:lpstr>画 piirtää &amp; 说 puhua &amp; 写kirjoittaa </vt:lpstr>
      <vt:lpstr>P. 51 读一读</vt:lpstr>
      <vt:lpstr>P. 53 放学koulun jälkeen 歌laulu</vt:lpstr>
      <vt:lpstr>我 给gěi 大家 唱 歌。</vt:lpstr>
      <vt:lpstr>生日shēng rì 礼物lǐ wù (syntymäpäivälahja) lista</vt:lpstr>
      <vt:lpstr>作业 kotitehtävät</vt:lpstr>
      <vt:lpstr>复习课 Self-review tasks 6.4.2020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《我的家》</dc:title>
  <dc:creator>apple apple</dc:creator>
  <cp:lastModifiedBy>Bärlund Pia</cp:lastModifiedBy>
  <cp:revision>68</cp:revision>
  <dcterms:created xsi:type="dcterms:W3CDTF">2020-03-19T02:39:07Z</dcterms:created>
  <dcterms:modified xsi:type="dcterms:W3CDTF">2020-04-07T06:02:48Z</dcterms:modified>
</cp:coreProperties>
</file>