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C582-CB1C-4F4B-965D-9364DDB9B9B2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0A67-76CB-457B-84C1-5D6DFF6A6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626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C582-CB1C-4F4B-965D-9364DDB9B9B2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0A67-76CB-457B-84C1-5D6DFF6A6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829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C582-CB1C-4F4B-965D-9364DDB9B9B2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0A67-76CB-457B-84C1-5D6DFF6A6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208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C582-CB1C-4F4B-965D-9364DDB9B9B2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0A67-76CB-457B-84C1-5D6DFF6A6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45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C582-CB1C-4F4B-965D-9364DDB9B9B2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0A67-76CB-457B-84C1-5D6DFF6A6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37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C582-CB1C-4F4B-965D-9364DDB9B9B2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0A67-76CB-457B-84C1-5D6DFF6A6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936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C582-CB1C-4F4B-965D-9364DDB9B9B2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0A67-76CB-457B-84C1-5D6DFF6A6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165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C582-CB1C-4F4B-965D-9364DDB9B9B2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0A67-76CB-457B-84C1-5D6DFF6A6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309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C582-CB1C-4F4B-965D-9364DDB9B9B2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0A67-76CB-457B-84C1-5D6DFF6A6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228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C582-CB1C-4F4B-965D-9364DDB9B9B2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0A67-76CB-457B-84C1-5D6DFF6A6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302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C582-CB1C-4F4B-965D-9364DDB9B9B2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0A67-76CB-457B-84C1-5D6DFF6A6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940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0C582-CB1C-4F4B-965D-9364DDB9B9B2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30A67-76CB-457B-84C1-5D6DFF6A6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391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Rokokoo</a:t>
            </a:r>
            <a:endParaRPr lang="fi-FI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Synnyn tausta</a:t>
            </a:r>
          </a:p>
          <a:p>
            <a:pPr>
              <a:buFontTx/>
              <a:buChar char="-"/>
            </a:pPr>
            <a:r>
              <a:rPr lang="fi-F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Barokki koettiin raskaaksi ja vanhanaikaiseksi</a:t>
            </a:r>
          </a:p>
          <a:p>
            <a:pPr>
              <a:buFontTx/>
              <a:buChar char="-"/>
            </a:pPr>
            <a:r>
              <a:rPr lang="fi-F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Sisustus, pukeutuminen ja taide kaipasivat kepeyttä, luonnollisuutta ja raikkautta</a:t>
            </a:r>
          </a:p>
          <a:p>
            <a:pPr>
              <a:buFontTx/>
              <a:buChar char="-"/>
            </a:pPr>
            <a:r>
              <a:rPr lang="fi-F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Ludvig XV:n ajan Ranskasta lähtöisin</a:t>
            </a:r>
          </a:p>
          <a:p>
            <a:pPr marL="0" indent="0">
              <a:buNone/>
            </a:pPr>
            <a:r>
              <a:rPr lang="fi-FI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Keskeiset tyylipiirteet</a:t>
            </a:r>
          </a:p>
          <a:p>
            <a:pPr>
              <a:buFontTx/>
              <a:buChar char="-"/>
            </a:pPr>
            <a:r>
              <a:rPr lang="fi-F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kepeys, luonnollisuus ja raikkaus, eroottisuus</a:t>
            </a:r>
          </a:p>
          <a:p>
            <a:pPr>
              <a:buFontTx/>
              <a:buChar char="-"/>
            </a:pPr>
            <a:r>
              <a:rPr lang="fi-F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Sirot linjat, epäsymmetrisyys</a:t>
            </a:r>
          </a:p>
          <a:p>
            <a:pPr>
              <a:buFontTx/>
              <a:buChar char="-"/>
            </a:pPr>
            <a:r>
              <a:rPr lang="fi-F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Kiinalaisvaikutteet</a:t>
            </a:r>
          </a:p>
          <a:p>
            <a:pPr>
              <a:buFontTx/>
              <a:buChar char="-"/>
            </a:pPr>
            <a:r>
              <a:rPr lang="fi-F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Hennot pastellivärit</a:t>
            </a:r>
          </a:p>
          <a:p>
            <a:pPr marL="0" indent="0">
              <a:buNone/>
            </a:pPr>
            <a:endParaRPr lang="fi-FI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14" y="1412776"/>
            <a:ext cx="3854141" cy="511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071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u="sng" dirty="0" smtClean="0"/>
              <a:t>Rokokoo</a:t>
            </a:r>
            <a:endParaRPr lang="fi-FI" b="1" u="sn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9412" y="273050"/>
            <a:ext cx="4163026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sällön paikkamerkki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i-FI" u="sng" dirty="0" smtClean="0"/>
          </a:p>
          <a:p>
            <a:pPr>
              <a:buFontTx/>
              <a:buChar char="-"/>
            </a:pPr>
            <a:r>
              <a:rPr lang="fi-FI" dirty="0" smtClean="0"/>
              <a:t>Vaatetuksessa sirous, koristeellisuus, keveys ja vaaleat värit</a:t>
            </a:r>
          </a:p>
        </p:txBody>
      </p:sp>
    </p:spTree>
    <p:extLst>
      <p:ext uri="{BB962C8B-B14F-4D97-AF65-F5344CB8AC3E}">
        <p14:creationId xmlns:p14="http://schemas.microsoft.com/office/powerpoint/2010/main" val="112804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u="sng" dirty="0" smtClean="0"/>
              <a:t>Rokokoo</a:t>
            </a:r>
            <a:endParaRPr lang="fi-FI" b="1" u="sn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r="546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- Sisustuksessa kepeät ja sirot rokokookalustot ja vaaleat ja koristeelliset seinät ja katto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0550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Rokokoo</a:t>
            </a:r>
            <a:endParaRPr lang="fi-F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r="546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n paikkamerkki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Puutarhasuunnittelussa rokokootyyliin kuului luonnollisuus, hiekoitetut käytävät, huvimajat, kauniit köynnökset ja erilaiset vesiaiheet.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150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 smtClean="0"/>
              <a:t>Rokokoo</a:t>
            </a:r>
            <a:endParaRPr lang="fi-FI" u="sng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Kuuluisin rokokootaiteilija Antoine </a:t>
            </a:r>
            <a:r>
              <a:rPr lang="fi-FI" dirty="0" err="1" smtClean="0"/>
              <a:t>Watteau</a:t>
            </a:r>
            <a:r>
              <a:rPr lang="fi-FI" dirty="0" smtClean="0"/>
              <a:t>.</a:t>
            </a:r>
          </a:p>
          <a:p>
            <a:r>
              <a:rPr lang="fi-FI" dirty="0"/>
              <a:t> </a:t>
            </a:r>
            <a:r>
              <a:rPr lang="fi-FI" dirty="0" smtClean="0"/>
              <a:t>Tässä teos Lähtö </a:t>
            </a:r>
            <a:r>
              <a:rPr lang="fi-FI" dirty="0" err="1" smtClean="0"/>
              <a:t>Kytheran</a:t>
            </a:r>
            <a:r>
              <a:rPr lang="fi-FI" dirty="0" smtClean="0"/>
              <a:t> saarelta. Ihmiset kuvattiin yleensä luonnon helmassa, romanttiseen tyyliin ja lempein ja </a:t>
            </a:r>
            <a:r>
              <a:rPr lang="fi-FI" smtClean="0"/>
              <a:t>vaalein värein.</a:t>
            </a:r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23" y="1340768"/>
            <a:ext cx="5564531" cy="365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475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108</Words>
  <Application>Microsoft Office PowerPoint</Application>
  <PresentationFormat>Näytössä katseltava diaesitys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Office-teema</vt:lpstr>
      <vt:lpstr>Rokokoo</vt:lpstr>
      <vt:lpstr>Rokokoo</vt:lpstr>
      <vt:lpstr>Rokokoo</vt:lpstr>
      <vt:lpstr>Rokokoo</vt:lpstr>
      <vt:lpstr>Rokokoo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Rokokoo</dc:title>
  <dc:creator>Oppilas</dc:creator>
  <cp:lastModifiedBy>Oppilas</cp:lastModifiedBy>
  <cp:revision>8</cp:revision>
  <dcterms:created xsi:type="dcterms:W3CDTF">2021-05-19T10:59:17Z</dcterms:created>
  <dcterms:modified xsi:type="dcterms:W3CDTF">2021-05-19T11:28:54Z</dcterms:modified>
</cp:coreProperties>
</file>