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5" r:id="rId5"/>
    <p:sldMasterId id="2147483690" r:id="rId6"/>
    <p:sldMasterId id="2147483704" r:id="rId7"/>
    <p:sldMasterId id="2147483718" r:id="rId8"/>
  </p:sldMasterIdLst>
  <p:notesMasterIdLst>
    <p:notesMasterId r:id="rId26"/>
  </p:notesMasterIdLst>
  <p:sldIdLst>
    <p:sldId id="348" r:id="rId9"/>
    <p:sldId id="351" r:id="rId10"/>
    <p:sldId id="355" r:id="rId11"/>
    <p:sldId id="368" r:id="rId12"/>
    <p:sldId id="357" r:id="rId13"/>
    <p:sldId id="356" r:id="rId14"/>
    <p:sldId id="358" r:id="rId15"/>
    <p:sldId id="359" r:id="rId16"/>
    <p:sldId id="360" r:id="rId17"/>
    <p:sldId id="361" r:id="rId18"/>
    <p:sldId id="354" r:id="rId19"/>
    <p:sldId id="362" r:id="rId20"/>
    <p:sldId id="364" r:id="rId21"/>
    <p:sldId id="367" r:id="rId22"/>
    <p:sldId id="363" r:id="rId23"/>
    <p:sldId id="365" r:id="rId24"/>
    <p:sldId id="350" r:id="rId25"/>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6B0171B-E3ED-F8BC-566E-673FB29DB1C9}" name="Vieras" initials="Vi" userId="S::urn:spo:anon#41b9419064f99cc46a186989a9ebd9f45ec7f376f76158c6a3f16195475d74a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0F5E"/>
    <a:srgbClr val="00BCF2"/>
    <a:srgbClr val="00D8CC"/>
    <a:srgbClr val="FF8C00"/>
    <a:srgbClr val="EC008C"/>
    <a:srgbClr val="00FF00"/>
    <a:srgbClr val="CCCCCC"/>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0D4C6C-BBFC-0BEC-68F8-62AF88612AAE}" v="81" dt="2022-08-18T09:51:45.425"/>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Vaalea tyyli 1 - Korostus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Ei tyyliä, taulukon ruudukko">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98" d="100"/>
          <a:sy n="98" d="100"/>
        </p:scale>
        <p:origin x="110" y="91"/>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Taul1!$B$1</c:f>
              <c:strCache>
                <c:ptCount val="1"/>
                <c:pt idx="0">
                  <c:v>Holdaaja</c:v>
                </c:pt>
              </c:strCache>
            </c:strRef>
          </c:tx>
          <c:spPr>
            <a:ln w="28575" cap="rnd">
              <a:solidFill>
                <a:schemeClr val="accent6">
                  <a:lumMod val="75000"/>
                </a:schemeClr>
              </a:solidFill>
              <a:round/>
            </a:ln>
            <a:effectLst/>
          </c:spPr>
          <c:marker>
            <c:symbol val="none"/>
          </c:marker>
          <c:cat>
            <c:strRef>
              <c:f>Taul1!$A$2:$A$22</c:f>
              <c:strCache>
                <c:ptCount val="21"/>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strCache>
            </c:strRef>
          </c:cat>
          <c:val>
            <c:numRef>
              <c:f>Taul1!$B$2:$B$22</c:f>
              <c:numCache>
                <c:formatCode>_-* #\ ##0.00\ [$€-40B]_-;\-* #\ ##0.00\ [$€-40B]_-;_-* "-"??\ [$€-40B]_-;_-@_-</c:formatCode>
                <c:ptCount val="21"/>
                <c:pt idx="0">
                  <c:v>10000</c:v>
                </c:pt>
                <c:pt idx="1">
                  <c:v>10700</c:v>
                </c:pt>
                <c:pt idx="2">
                  <c:v>11449</c:v>
                </c:pt>
                <c:pt idx="3">
                  <c:v>12250.43</c:v>
                </c:pt>
                <c:pt idx="4">
                  <c:v>13107.9601</c:v>
                </c:pt>
                <c:pt idx="5">
                  <c:v>14025.517307000002</c:v>
                </c:pt>
                <c:pt idx="6">
                  <c:v>15007.303518490004</c:v>
                </c:pt>
                <c:pt idx="7">
                  <c:v>16057.814764784305</c:v>
                </c:pt>
                <c:pt idx="8">
                  <c:v>17181.861798319209</c:v>
                </c:pt>
                <c:pt idx="9">
                  <c:v>18384.592124201554</c:v>
                </c:pt>
                <c:pt idx="10">
                  <c:v>19671.513572895663</c:v>
                </c:pt>
                <c:pt idx="11">
                  <c:v>21048.519522998362</c:v>
                </c:pt>
                <c:pt idx="12">
                  <c:v>22521.915889608248</c:v>
                </c:pt>
                <c:pt idx="13">
                  <c:v>24098.450001880828</c:v>
                </c:pt>
                <c:pt idx="14">
                  <c:v>25785.341502012488</c:v>
                </c:pt>
                <c:pt idx="15">
                  <c:v>27590.315407153365</c:v>
                </c:pt>
                <c:pt idx="16">
                  <c:v>29521.637485654101</c:v>
                </c:pt>
                <c:pt idx="17">
                  <c:v>31588.152109649891</c:v>
                </c:pt>
                <c:pt idx="18">
                  <c:v>33799.322757325383</c:v>
                </c:pt>
                <c:pt idx="19">
                  <c:v>36165.275350338161</c:v>
                </c:pt>
                <c:pt idx="20">
                  <c:v>30087.791237403282</c:v>
                </c:pt>
              </c:numCache>
            </c:numRef>
          </c:val>
          <c:smooth val="0"/>
          <c:extLst>
            <c:ext xmlns:c16="http://schemas.microsoft.com/office/drawing/2014/chart" uri="{C3380CC4-5D6E-409C-BE32-E72D297353CC}">
              <c16:uniqueId val="{00000000-9A52-4734-9D97-691630DB290E}"/>
            </c:ext>
          </c:extLst>
        </c:ser>
        <c:ser>
          <c:idx val="1"/>
          <c:order val="1"/>
          <c:tx>
            <c:strRef>
              <c:f>Taul1!$C$1</c:f>
              <c:strCache>
                <c:ptCount val="1"/>
                <c:pt idx="0">
                  <c:v>Sarake1</c:v>
                </c:pt>
              </c:strCache>
            </c:strRef>
          </c:tx>
          <c:spPr>
            <a:ln w="28575" cap="rnd">
              <a:solidFill>
                <a:schemeClr val="tx1"/>
              </a:solidFill>
              <a:prstDash val="sysDash"/>
              <a:round/>
            </a:ln>
            <a:effectLst/>
          </c:spPr>
          <c:marker>
            <c:symbol val="none"/>
          </c:marker>
          <c:cat>
            <c:strRef>
              <c:f>Taul1!$A$2:$A$22</c:f>
              <c:strCache>
                <c:ptCount val="21"/>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strCache>
            </c:strRef>
          </c:cat>
          <c:val>
            <c:numRef>
              <c:f>Taul1!$C$2:$C$22</c:f>
              <c:numCache>
                <c:formatCode>General</c:formatCode>
                <c:ptCount val="21"/>
                <c:pt idx="19" formatCode="_-* #\ ##0.00\ [$€-40B]_-;\-* #\ ##0.00\ [$€-40B]_-;_-* &quot;-&quot;??\ [$€-40B]_-;_-@_-">
                  <c:v>36165.279999999999</c:v>
                </c:pt>
                <c:pt idx="20" formatCode="_-* #\ ##0.00\ [$€-40B]_-;\-* #\ ##0.00\ [$€-40B]_-;_-* &quot;-&quot;??\ [$€-40B]_-;_-@_-">
                  <c:v>38696.849600000001</c:v>
                </c:pt>
              </c:numCache>
            </c:numRef>
          </c:val>
          <c:smooth val="0"/>
          <c:extLst>
            <c:ext xmlns:c16="http://schemas.microsoft.com/office/drawing/2014/chart" uri="{C3380CC4-5D6E-409C-BE32-E72D297353CC}">
              <c16:uniqueId val="{00000000-15DD-4BC0-BD22-8733FAA000DF}"/>
            </c:ext>
          </c:extLst>
        </c:ser>
        <c:dLbls>
          <c:showLegendKey val="0"/>
          <c:showVal val="0"/>
          <c:showCatName val="0"/>
          <c:showSerName val="0"/>
          <c:showPercent val="0"/>
          <c:showBubbleSize val="0"/>
        </c:dLbls>
        <c:smooth val="0"/>
        <c:axId val="374476224"/>
        <c:axId val="374473272"/>
      </c:lineChart>
      <c:catAx>
        <c:axId val="37447622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374473272"/>
        <c:crosses val="autoZero"/>
        <c:auto val="1"/>
        <c:lblAlgn val="ctr"/>
        <c:lblOffset val="100"/>
        <c:noMultiLvlLbl val="0"/>
      </c:catAx>
      <c:valAx>
        <c:axId val="374473272"/>
        <c:scaling>
          <c:orientation val="minMax"/>
          <c:max val="40000"/>
        </c:scaling>
        <c:delete val="0"/>
        <c:axPos val="l"/>
        <c:majorGridlines>
          <c:spPr>
            <a:ln w="9525" cap="flat" cmpd="sng" algn="ctr">
              <a:solidFill>
                <a:schemeClr val="tx1">
                  <a:lumMod val="15000"/>
                  <a:lumOff val="85000"/>
                </a:schemeClr>
              </a:solidFill>
              <a:round/>
            </a:ln>
            <a:effectLst/>
          </c:spPr>
        </c:majorGridlines>
        <c:numFmt formatCode="_-* #,##0\ [$€-40B]_-;\-* #,##0\ [$€-40B]_-;_-* &quot;-&quot;\ [$€-40B]_-;_-@_-"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374476224"/>
        <c:crosses val="autoZero"/>
        <c:crossBetween val="between"/>
      </c:valAx>
      <c:spPr>
        <a:noFill/>
        <a:ln>
          <a:noFill/>
        </a:ln>
        <a:effectLst/>
      </c:spPr>
    </c:plotArea>
    <c:legend>
      <c:legendPos val="b"/>
      <c:legendEntry>
        <c:idx val="1"/>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Taul1!$B$1</c:f>
              <c:strCache>
                <c:ptCount val="1"/>
                <c:pt idx="0">
                  <c:v>Holdaaja</c:v>
                </c:pt>
              </c:strCache>
            </c:strRef>
          </c:tx>
          <c:spPr>
            <a:ln w="28575" cap="rnd">
              <a:solidFill>
                <a:schemeClr val="accent6">
                  <a:lumMod val="75000"/>
                </a:schemeClr>
              </a:solidFill>
              <a:round/>
            </a:ln>
            <a:effectLst/>
          </c:spPr>
          <c:marker>
            <c:symbol val="none"/>
          </c:marker>
          <c:cat>
            <c:strRef>
              <c:f>Taul1!$A$2:$A$22</c:f>
              <c:strCache>
                <c:ptCount val="21"/>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strCache>
            </c:strRef>
          </c:cat>
          <c:val>
            <c:numRef>
              <c:f>Taul1!$B$2:$B$22</c:f>
              <c:numCache>
                <c:formatCode>_-* #\ ##0.00\ [$€-40B]_-;\-* #\ ##0.00\ [$€-40B]_-;_-* "-"??\ [$€-40B]_-;_-@_-</c:formatCode>
                <c:ptCount val="21"/>
                <c:pt idx="0">
                  <c:v>10000</c:v>
                </c:pt>
                <c:pt idx="1">
                  <c:v>10700</c:v>
                </c:pt>
                <c:pt idx="2">
                  <c:v>11449</c:v>
                </c:pt>
                <c:pt idx="3">
                  <c:v>12250.43</c:v>
                </c:pt>
                <c:pt idx="4">
                  <c:v>13107.9601</c:v>
                </c:pt>
                <c:pt idx="5">
                  <c:v>14025.517307000002</c:v>
                </c:pt>
                <c:pt idx="6">
                  <c:v>15007.303518490004</c:v>
                </c:pt>
                <c:pt idx="7">
                  <c:v>16057.814764784305</c:v>
                </c:pt>
                <c:pt idx="8">
                  <c:v>17181.861798319209</c:v>
                </c:pt>
                <c:pt idx="9">
                  <c:v>18384.592124201554</c:v>
                </c:pt>
                <c:pt idx="10">
                  <c:v>19671.513572895663</c:v>
                </c:pt>
                <c:pt idx="11">
                  <c:v>21048.519522998362</c:v>
                </c:pt>
                <c:pt idx="12">
                  <c:v>22521.915889608248</c:v>
                </c:pt>
                <c:pt idx="13">
                  <c:v>24098.450001880828</c:v>
                </c:pt>
                <c:pt idx="14">
                  <c:v>25785.341502012488</c:v>
                </c:pt>
                <c:pt idx="15">
                  <c:v>27590.315407153365</c:v>
                </c:pt>
                <c:pt idx="16">
                  <c:v>29521.637485654101</c:v>
                </c:pt>
                <c:pt idx="17">
                  <c:v>31588.152109649891</c:v>
                </c:pt>
                <c:pt idx="18">
                  <c:v>33799.322757325383</c:v>
                </c:pt>
                <c:pt idx="19">
                  <c:v>36165.275350338161</c:v>
                </c:pt>
                <c:pt idx="20">
                  <c:v>30087.791237403282</c:v>
                </c:pt>
              </c:numCache>
            </c:numRef>
          </c:val>
          <c:smooth val="0"/>
          <c:extLst>
            <c:ext xmlns:c16="http://schemas.microsoft.com/office/drawing/2014/chart" uri="{C3380CC4-5D6E-409C-BE32-E72D297353CC}">
              <c16:uniqueId val="{00000000-9A52-4734-9D97-691630DB290E}"/>
            </c:ext>
          </c:extLst>
        </c:ser>
        <c:ser>
          <c:idx val="1"/>
          <c:order val="1"/>
          <c:tx>
            <c:strRef>
              <c:f>Taul1!$C$1</c:f>
              <c:strCache>
                <c:ptCount val="1"/>
                <c:pt idx="0">
                  <c:v>Aktiivinen </c:v>
                </c:pt>
              </c:strCache>
            </c:strRef>
          </c:tx>
          <c:spPr>
            <a:ln w="28575" cap="rnd">
              <a:solidFill>
                <a:schemeClr val="accent5">
                  <a:lumMod val="75000"/>
                </a:schemeClr>
              </a:solidFill>
              <a:round/>
            </a:ln>
            <a:effectLst/>
          </c:spPr>
          <c:marker>
            <c:symbol val="none"/>
          </c:marker>
          <c:cat>
            <c:strRef>
              <c:f>Taul1!$A$2:$A$22</c:f>
              <c:strCache>
                <c:ptCount val="21"/>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strCache>
            </c:strRef>
          </c:cat>
          <c:val>
            <c:numRef>
              <c:f>Taul1!$C$2:$C$22</c:f>
              <c:numCache>
                <c:formatCode>_-* #\ ##0.00\ [$€-40B]_-;\-* #\ ##0.00\ [$€-40B]_-;_-* "-"??\ [$€-40B]_-;_-@_-</c:formatCode>
                <c:ptCount val="21"/>
                <c:pt idx="0">
                  <c:v>10000</c:v>
                </c:pt>
                <c:pt idx="1">
                  <c:v>10464.799999999999</c:v>
                </c:pt>
                <c:pt idx="2">
                  <c:v>10952.375199999999</c:v>
                </c:pt>
                <c:pt idx="3">
                  <c:v>11463.841584799999</c:v>
                </c:pt>
                <c:pt idx="4">
                  <c:v>12000.369822455197</c:v>
                </c:pt>
                <c:pt idx="5">
                  <c:v>12563.187943755502</c:v>
                </c:pt>
                <c:pt idx="6">
                  <c:v>13153.584152999521</c:v>
                </c:pt>
                <c:pt idx="7">
                  <c:v>13772.909776496497</c:v>
                </c:pt>
                <c:pt idx="8">
                  <c:v>14422.582355544824</c:v>
                </c:pt>
                <c:pt idx="9">
                  <c:v>15104.088890966519</c:v>
                </c:pt>
                <c:pt idx="10">
                  <c:v>15818.989246623878</c:v>
                </c:pt>
                <c:pt idx="11">
                  <c:v>16568.919719708447</c:v>
                </c:pt>
                <c:pt idx="12">
                  <c:v>17355.596785974161</c:v>
                </c:pt>
                <c:pt idx="13">
                  <c:v>18180.821028486895</c:v>
                </c:pt>
                <c:pt idx="14">
                  <c:v>19046.481258882752</c:v>
                </c:pt>
                <c:pt idx="15">
                  <c:v>19954.558840568006</c:v>
                </c:pt>
                <c:pt idx="16">
                  <c:v>20907.132223755838</c:v>
                </c:pt>
                <c:pt idx="17">
                  <c:v>21906.381702719875</c:v>
                </c:pt>
                <c:pt idx="18">
                  <c:v>22954.594406153148</c:v>
                </c:pt>
                <c:pt idx="19">
                  <c:v>24054.169532054653</c:v>
                </c:pt>
                <c:pt idx="20">
                  <c:v>25207.623839125332</c:v>
                </c:pt>
              </c:numCache>
            </c:numRef>
          </c:val>
          <c:smooth val="0"/>
          <c:extLst>
            <c:ext xmlns:c16="http://schemas.microsoft.com/office/drawing/2014/chart" uri="{C3380CC4-5D6E-409C-BE32-E72D297353CC}">
              <c16:uniqueId val="{00000001-9A52-4734-9D97-691630DB290E}"/>
            </c:ext>
          </c:extLst>
        </c:ser>
        <c:dLbls>
          <c:showLegendKey val="0"/>
          <c:showVal val="0"/>
          <c:showCatName val="0"/>
          <c:showSerName val="0"/>
          <c:showPercent val="0"/>
          <c:showBubbleSize val="0"/>
        </c:dLbls>
        <c:smooth val="0"/>
        <c:axId val="374476224"/>
        <c:axId val="374473272"/>
      </c:lineChart>
      <c:catAx>
        <c:axId val="37447622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374473272"/>
        <c:crosses val="autoZero"/>
        <c:auto val="1"/>
        <c:lblAlgn val="ctr"/>
        <c:lblOffset val="100"/>
        <c:noMultiLvlLbl val="0"/>
      </c:catAx>
      <c:valAx>
        <c:axId val="374473272"/>
        <c:scaling>
          <c:orientation val="minMax"/>
        </c:scaling>
        <c:delete val="0"/>
        <c:axPos val="l"/>
        <c:majorGridlines>
          <c:spPr>
            <a:ln w="9525" cap="flat" cmpd="sng" algn="ctr">
              <a:solidFill>
                <a:schemeClr val="tx1">
                  <a:lumMod val="15000"/>
                  <a:lumOff val="85000"/>
                </a:schemeClr>
              </a:solidFill>
              <a:round/>
            </a:ln>
            <a:effectLst/>
          </c:spPr>
        </c:majorGridlines>
        <c:numFmt formatCode="_-* #,##0\ [$€-40B]_-;\-* #,##0\ [$€-40B]_-;_-* &quot;-&quot;\ [$€-40B]_-;_-@_-"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3744762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Taul1!$B$1</c:f>
              <c:strCache>
                <c:ptCount val="1"/>
                <c:pt idx="0">
                  <c:v>Holdaaja</c:v>
                </c:pt>
              </c:strCache>
            </c:strRef>
          </c:tx>
          <c:spPr>
            <a:ln w="28575" cap="rnd">
              <a:solidFill>
                <a:schemeClr val="accent6">
                  <a:lumMod val="75000"/>
                </a:schemeClr>
              </a:solidFill>
              <a:round/>
            </a:ln>
            <a:effectLst/>
          </c:spPr>
          <c:marker>
            <c:symbol val="none"/>
          </c:marker>
          <c:cat>
            <c:strRef>
              <c:f>Taul1!$A$2:$A$22</c:f>
              <c:strCache>
                <c:ptCount val="21"/>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strCache>
            </c:strRef>
          </c:cat>
          <c:val>
            <c:numRef>
              <c:f>Taul1!$B$2:$B$22</c:f>
              <c:numCache>
                <c:formatCode>_-* #\ ##0.00\ [$€-40B]_-;\-* #\ ##0.00\ [$€-40B]_-;_-* "-"??\ [$€-40B]_-;_-@_-</c:formatCode>
                <c:ptCount val="21"/>
                <c:pt idx="0">
                  <c:v>10000</c:v>
                </c:pt>
                <c:pt idx="1">
                  <c:v>10700</c:v>
                </c:pt>
                <c:pt idx="2">
                  <c:v>11449</c:v>
                </c:pt>
                <c:pt idx="3">
                  <c:v>12250.43</c:v>
                </c:pt>
                <c:pt idx="4">
                  <c:v>13107.9601</c:v>
                </c:pt>
                <c:pt idx="5">
                  <c:v>14025.517307000002</c:v>
                </c:pt>
                <c:pt idx="6">
                  <c:v>15007.303518490004</c:v>
                </c:pt>
                <c:pt idx="7">
                  <c:v>16057.814764784305</c:v>
                </c:pt>
                <c:pt idx="8">
                  <c:v>17181.861798319209</c:v>
                </c:pt>
                <c:pt idx="9">
                  <c:v>18384.592124201554</c:v>
                </c:pt>
                <c:pt idx="10">
                  <c:v>19671.513572895663</c:v>
                </c:pt>
                <c:pt idx="11">
                  <c:v>21048.519522998362</c:v>
                </c:pt>
                <c:pt idx="12">
                  <c:v>22521.915889608248</c:v>
                </c:pt>
                <c:pt idx="13">
                  <c:v>24098.450001880828</c:v>
                </c:pt>
                <c:pt idx="14">
                  <c:v>25785.341502012488</c:v>
                </c:pt>
                <c:pt idx="15">
                  <c:v>27590.315407153365</c:v>
                </c:pt>
                <c:pt idx="16">
                  <c:v>29521.637485654101</c:v>
                </c:pt>
                <c:pt idx="17">
                  <c:v>31588.152109649891</c:v>
                </c:pt>
                <c:pt idx="18">
                  <c:v>33799.322757325383</c:v>
                </c:pt>
                <c:pt idx="19">
                  <c:v>36165.275350338161</c:v>
                </c:pt>
                <c:pt idx="20">
                  <c:v>30087.791237403282</c:v>
                </c:pt>
              </c:numCache>
            </c:numRef>
          </c:val>
          <c:smooth val="0"/>
          <c:extLst>
            <c:ext xmlns:c16="http://schemas.microsoft.com/office/drawing/2014/chart" uri="{C3380CC4-5D6E-409C-BE32-E72D297353CC}">
              <c16:uniqueId val="{00000000-9A52-4734-9D97-691630DB290E}"/>
            </c:ext>
          </c:extLst>
        </c:ser>
        <c:ser>
          <c:idx val="1"/>
          <c:order val="1"/>
          <c:tx>
            <c:strRef>
              <c:f>Taul1!$C$1</c:f>
              <c:strCache>
                <c:ptCount val="1"/>
                <c:pt idx="0">
                  <c:v>Aktiivinen </c:v>
                </c:pt>
              </c:strCache>
            </c:strRef>
          </c:tx>
          <c:spPr>
            <a:ln w="28575" cap="rnd">
              <a:solidFill>
                <a:schemeClr val="accent5">
                  <a:lumMod val="75000"/>
                </a:schemeClr>
              </a:solidFill>
              <a:round/>
            </a:ln>
            <a:effectLst/>
          </c:spPr>
          <c:marker>
            <c:symbol val="none"/>
          </c:marker>
          <c:cat>
            <c:strRef>
              <c:f>Taul1!$A$2:$A$22</c:f>
              <c:strCache>
                <c:ptCount val="21"/>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strCache>
            </c:strRef>
          </c:cat>
          <c:val>
            <c:numRef>
              <c:f>Taul1!$C$2:$C$22</c:f>
              <c:numCache>
                <c:formatCode>_-* #\ ##0.00\ [$€-40B]_-;\-* #\ ##0.00\ [$€-40B]_-;_-* "-"??\ [$€-40B]_-;_-@_-</c:formatCode>
                <c:ptCount val="21"/>
                <c:pt idx="0">
                  <c:v>10000</c:v>
                </c:pt>
                <c:pt idx="1">
                  <c:v>10464.799999999999</c:v>
                </c:pt>
                <c:pt idx="2">
                  <c:v>10952.375199999999</c:v>
                </c:pt>
                <c:pt idx="3">
                  <c:v>11463.841584799999</c:v>
                </c:pt>
                <c:pt idx="4">
                  <c:v>12000.369822455197</c:v>
                </c:pt>
                <c:pt idx="5">
                  <c:v>12563.187943755502</c:v>
                </c:pt>
                <c:pt idx="6">
                  <c:v>13153.584152999521</c:v>
                </c:pt>
                <c:pt idx="7">
                  <c:v>13772.909776496497</c:v>
                </c:pt>
                <c:pt idx="8">
                  <c:v>14422.582355544824</c:v>
                </c:pt>
                <c:pt idx="9">
                  <c:v>15104.088890966519</c:v>
                </c:pt>
                <c:pt idx="10">
                  <c:v>15818.989246623878</c:v>
                </c:pt>
                <c:pt idx="11">
                  <c:v>16568.919719708447</c:v>
                </c:pt>
                <c:pt idx="12">
                  <c:v>17355.596785974161</c:v>
                </c:pt>
                <c:pt idx="13">
                  <c:v>18180.821028486895</c:v>
                </c:pt>
                <c:pt idx="14">
                  <c:v>19046.481258882752</c:v>
                </c:pt>
                <c:pt idx="15">
                  <c:v>19954.558840568006</c:v>
                </c:pt>
                <c:pt idx="16">
                  <c:v>20907.132223755838</c:v>
                </c:pt>
                <c:pt idx="17">
                  <c:v>21906.381702719875</c:v>
                </c:pt>
                <c:pt idx="18">
                  <c:v>22954.594406153148</c:v>
                </c:pt>
                <c:pt idx="19">
                  <c:v>24054.169532054653</c:v>
                </c:pt>
                <c:pt idx="20">
                  <c:v>25207.623839125332</c:v>
                </c:pt>
              </c:numCache>
            </c:numRef>
          </c:val>
          <c:smooth val="0"/>
          <c:extLst>
            <c:ext xmlns:c16="http://schemas.microsoft.com/office/drawing/2014/chart" uri="{C3380CC4-5D6E-409C-BE32-E72D297353CC}">
              <c16:uniqueId val="{00000001-9A52-4734-9D97-691630DB290E}"/>
            </c:ext>
          </c:extLst>
        </c:ser>
        <c:ser>
          <c:idx val="2"/>
          <c:order val="2"/>
          <c:tx>
            <c:strRef>
              <c:f>Taul1!$D$1</c:f>
              <c:strCache>
                <c:ptCount val="1"/>
                <c:pt idx="0">
                  <c:v>Treidaaja</c:v>
                </c:pt>
              </c:strCache>
            </c:strRef>
          </c:tx>
          <c:spPr>
            <a:ln w="28575" cap="rnd">
              <a:solidFill>
                <a:schemeClr val="tx2">
                  <a:lumMod val="60000"/>
                  <a:lumOff val="40000"/>
                </a:schemeClr>
              </a:solidFill>
              <a:round/>
            </a:ln>
            <a:effectLst/>
          </c:spPr>
          <c:marker>
            <c:symbol val="none"/>
          </c:marker>
          <c:cat>
            <c:strRef>
              <c:f>Taul1!$A$2:$A$22</c:f>
              <c:strCache>
                <c:ptCount val="21"/>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strCache>
            </c:strRef>
          </c:cat>
          <c:val>
            <c:numRef>
              <c:f>Taul1!$D$2:$D$22</c:f>
              <c:numCache>
                <c:formatCode>_-* #\ ##0.00\ [$€-40B]_-;\-* #\ ##0.00\ [$€-40B]_-;_-* "-"??\ [$€-40B]_-;_-@_-</c:formatCode>
                <c:ptCount val="21"/>
                <c:pt idx="0">
                  <c:v>10000</c:v>
                </c:pt>
                <c:pt idx="1">
                  <c:v>9134</c:v>
                </c:pt>
                <c:pt idx="2">
                  <c:v>8207.380000000001</c:v>
                </c:pt>
                <c:pt idx="3">
                  <c:v>7215.8966000000009</c:v>
                </c:pt>
                <c:pt idx="4">
                  <c:v>6155.0093620000007</c:v>
                </c:pt>
                <c:pt idx="5">
                  <c:v>5019.8600173400009</c:v>
                </c:pt>
                <c:pt idx="6">
                  <c:v>3805.250218553801</c:v>
                </c:pt>
                <c:pt idx="7">
                  <c:v>2505.6177338525672</c:v>
                </c:pt>
                <c:pt idx="8">
                  <c:v>1115.010975222247</c:v>
                </c:pt>
                <c:pt idx="9">
                  <c:v>0</c:v>
                </c:pt>
                <c:pt idx="10">
                  <c:v>0</c:v>
                </c:pt>
                <c:pt idx="11">
                  <c:v>0</c:v>
                </c:pt>
                <c:pt idx="12">
                  <c:v>0</c:v>
                </c:pt>
                <c:pt idx="13">
                  <c:v>0</c:v>
                </c:pt>
                <c:pt idx="14">
                  <c:v>0</c:v>
                </c:pt>
                <c:pt idx="15">
                  <c:v>0</c:v>
                </c:pt>
                <c:pt idx="16">
                  <c:v>0</c:v>
                </c:pt>
                <c:pt idx="17">
                  <c:v>0</c:v>
                </c:pt>
                <c:pt idx="18">
                  <c:v>0</c:v>
                </c:pt>
                <c:pt idx="19">
                  <c:v>0</c:v>
                </c:pt>
                <c:pt idx="20">
                  <c:v>0</c:v>
                </c:pt>
              </c:numCache>
            </c:numRef>
          </c:val>
          <c:smooth val="0"/>
          <c:extLst>
            <c:ext xmlns:c16="http://schemas.microsoft.com/office/drawing/2014/chart" uri="{C3380CC4-5D6E-409C-BE32-E72D297353CC}">
              <c16:uniqueId val="{00000002-9A52-4734-9D97-691630DB290E}"/>
            </c:ext>
          </c:extLst>
        </c:ser>
        <c:dLbls>
          <c:showLegendKey val="0"/>
          <c:showVal val="0"/>
          <c:showCatName val="0"/>
          <c:showSerName val="0"/>
          <c:showPercent val="0"/>
          <c:showBubbleSize val="0"/>
        </c:dLbls>
        <c:smooth val="0"/>
        <c:axId val="374476224"/>
        <c:axId val="374473272"/>
      </c:lineChart>
      <c:catAx>
        <c:axId val="37447622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374473272"/>
        <c:crosses val="autoZero"/>
        <c:auto val="1"/>
        <c:lblAlgn val="ctr"/>
        <c:lblOffset val="100"/>
        <c:noMultiLvlLbl val="0"/>
      </c:catAx>
      <c:valAx>
        <c:axId val="374473272"/>
        <c:scaling>
          <c:orientation val="minMax"/>
        </c:scaling>
        <c:delete val="0"/>
        <c:axPos val="l"/>
        <c:majorGridlines>
          <c:spPr>
            <a:ln w="9525" cap="flat" cmpd="sng" algn="ctr">
              <a:solidFill>
                <a:schemeClr val="tx1">
                  <a:lumMod val="15000"/>
                  <a:lumOff val="85000"/>
                </a:schemeClr>
              </a:solidFill>
              <a:round/>
            </a:ln>
            <a:effectLst/>
          </c:spPr>
        </c:majorGridlines>
        <c:numFmt formatCode="_-* #,##0\ [$€-40B]_-;\-* #,##0\ [$€-40B]_-;_-* &quot;-&quot;\ [$€-40B]_-;_-@_-"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3744762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000314443456583E-2"/>
          <c:y val="3.2070545225742382E-2"/>
          <c:w val="0.91599968555654343"/>
          <c:h val="0.79111531404294333"/>
        </c:manualLayout>
      </c:layout>
      <c:lineChart>
        <c:grouping val="standard"/>
        <c:varyColors val="0"/>
        <c:ser>
          <c:idx val="0"/>
          <c:order val="0"/>
          <c:tx>
            <c:strRef>
              <c:f>Taul1!$B$1</c:f>
              <c:strCache>
                <c:ptCount val="1"/>
                <c:pt idx="0">
                  <c:v>Osake</c:v>
                </c:pt>
              </c:strCache>
            </c:strRef>
          </c:tx>
          <c:spPr>
            <a:ln w="28575" cap="rnd">
              <a:solidFill>
                <a:schemeClr val="accent6">
                  <a:lumMod val="75000"/>
                </a:schemeClr>
              </a:solidFill>
              <a:round/>
            </a:ln>
            <a:effectLst/>
          </c:spPr>
          <c:marker>
            <c:symbol val="none"/>
          </c:marker>
          <c:cat>
            <c:numRef>
              <c:f>Taul1!$A$2:$A$38</c:f>
              <c:numCache>
                <c:formatCode>[$-F400]h\:mm\:ss\ AM/PM</c:formatCode>
                <c:ptCount val="37"/>
                <c:pt idx="0">
                  <c:v>0.41666666666666669</c:v>
                </c:pt>
                <c:pt idx="1">
                  <c:v>0.4236111111111111</c:v>
                </c:pt>
                <c:pt idx="2">
                  <c:v>0.43055555555555503</c:v>
                </c:pt>
                <c:pt idx="3">
                  <c:v>0.4375</c:v>
                </c:pt>
                <c:pt idx="4">
                  <c:v>0.44444444444444398</c:v>
                </c:pt>
                <c:pt idx="5">
                  <c:v>0.45138888888888901</c:v>
                </c:pt>
                <c:pt idx="6">
                  <c:v>0.45833333333333298</c:v>
                </c:pt>
                <c:pt idx="7">
                  <c:v>0.46527777777777801</c:v>
                </c:pt>
                <c:pt idx="8">
                  <c:v>0.47222222222222199</c:v>
                </c:pt>
                <c:pt idx="9">
                  <c:v>0.47916666666666602</c:v>
                </c:pt>
                <c:pt idx="10">
                  <c:v>0.48611111111111099</c:v>
                </c:pt>
                <c:pt idx="11">
                  <c:v>0.49305555555555503</c:v>
                </c:pt>
                <c:pt idx="12">
                  <c:v>0.5</c:v>
                </c:pt>
                <c:pt idx="13">
                  <c:v>0.50694444444444398</c:v>
                </c:pt>
                <c:pt idx="14">
                  <c:v>0.51388888888888895</c:v>
                </c:pt>
                <c:pt idx="15">
                  <c:v>0.52083333333333304</c:v>
                </c:pt>
                <c:pt idx="16">
                  <c:v>0.52777777777777801</c:v>
                </c:pt>
                <c:pt idx="17">
                  <c:v>0.53472222222222199</c:v>
                </c:pt>
                <c:pt idx="18">
                  <c:v>0.54166666666666696</c:v>
                </c:pt>
                <c:pt idx="19">
                  <c:v>0.54861111111111105</c:v>
                </c:pt>
                <c:pt idx="20">
                  <c:v>0.55555555555555503</c:v>
                </c:pt>
                <c:pt idx="21">
                  <c:v>0.5625</c:v>
                </c:pt>
                <c:pt idx="22">
                  <c:v>0.56944444444444398</c:v>
                </c:pt>
                <c:pt idx="23">
                  <c:v>0.57638888888888895</c:v>
                </c:pt>
                <c:pt idx="24">
                  <c:v>0.58333333333333304</c:v>
                </c:pt>
                <c:pt idx="25">
                  <c:v>0.59027777777777701</c:v>
                </c:pt>
                <c:pt idx="26">
                  <c:v>0.59722222222222199</c:v>
                </c:pt>
                <c:pt idx="27">
                  <c:v>0.60416666666666596</c:v>
                </c:pt>
                <c:pt idx="28">
                  <c:v>0.61111111111111105</c:v>
                </c:pt>
                <c:pt idx="29">
                  <c:v>0.61805555555555503</c:v>
                </c:pt>
                <c:pt idx="30">
                  <c:v>0.625</c:v>
                </c:pt>
                <c:pt idx="31">
                  <c:v>0.63194444444444398</c:v>
                </c:pt>
                <c:pt idx="32">
                  <c:v>0.63888888888888795</c:v>
                </c:pt>
                <c:pt idx="33">
                  <c:v>0.64583333333333304</c:v>
                </c:pt>
                <c:pt idx="34">
                  <c:v>0.65277777777777701</c:v>
                </c:pt>
                <c:pt idx="35">
                  <c:v>0.65972222222222199</c:v>
                </c:pt>
                <c:pt idx="36">
                  <c:v>0.66666666666666596</c:v>
                </c:pt>
              </c:numCache>
            </c:numRef>
          </c:cat>
          <c:val>
            <c:numRef>
              <c:f>Taul1!$B$2:$B$38</c:f>
              <c:numCache>
                <c:formatCode>_-* #\ ##0.00\ [$€-40B]_-;\-* #\ ##0.00\ [$€-40B]_-;_-* "-"??\ [$€-40B]_-;_-@_-</c:formatCode>
                <c:ptCount val="37"/>
                <c:pt idx="0">
                  <c:v>10.15</c:v>
                </c:pt>
                <c:pt idx="1">
                  <c:v>10.199999999999999</c:v>
                </c:pt>
                <c:pt idx="2">
                  <c:v>10.25</c:v>
                </c:pt>
                <c:pt idx="3">
                  <c:v>10.3</c:v>
                </c:pt>
                <c:pt idx="4">
                  <c:v>10.25</c:v>
                </c:pt>
                <c:pt idx="5">
                  <c:v>10.199999999999999</c:v>
                </c:pt>
                <c:pt idx="6">
                  <c:v>10.3</c:v>
                </c:pt>
                <c:pt idx="7">
                  <c:v>10.35</c:v>
                </c:pt>
                <c:pt idx="8">
                  <c:v>10.4</c:v>
                </c:pt>
                <c:pt idx="9">
                  <c:v>10.45</c:v>
                </c:pt>
                <c:pt idx="10">
                  <c:v>10.5</c:v>
                </c:pt>
                <c:pt idx="11">
                  <c:v>10.55</c:v>
                </c:pt>
                <c:pt idx="12">
                  <c:v>10.6</c:v>
                </c:pt>
                <c:pt idx="13">
                  <c:v>10.5</c:v>
                </c:pt>
                <c:pt idx="14">
                  <c:v>10.3</c:v>
                </c:pt>
                <c:pt idx="15">
                  <c:v>10.55</c:v>
                </c:pt>
                <c:pt idx="16">
                  <c:v>10.65</c:v>
                </c:pt>
                <c:pt idx="17">
                  <c:v>10.7</c:v>
                </c:pt>
                <c:pt idx="18">
                  <c:v>10.75</c:v>
                </c:pt>
                <c:pt idx="19">
                  <c:v>10.8</c:v>
                </c:pt>
                <c:pt idx="20">
                  <c:v>11</c:v>
                </c:pt>
                <c:pt idx="21">
                  <c:v>10.9</c:v>
                </c:pt>
                <c:pt idx="22">
                  <c:v>10.8</c:v>
                </c:pt>
                <c:pt idx="23">
                  <c:v>10.7</c:v>
                </c:pt>
                <c:pt idx="24">
                  <c:v>10.5</c:v>
                </c:pt>
                <c:pt idx="25">
                  <c:v>10.3</c:v>
                </c:pt>
                <c:pt idx="26">
                  <c:v>10.1</c:v>
                </c:pt>
                <c:pt idx="27">
                  <c:v>10</c:v>
                </c:pt>
                <c:pt idx="28">
                  <c:v>9.9</c:v>
                </c:pt>
                <c:pt idx="29">
                  <c:v>9.8000000000000007</c:v>
                </c:pt>
                <c:pt idx="30">
                  <c:v>9.6999999999999993</c:v>
                </c:pt>
                <c:pt idx="31">
                  <c:v>9.5</c:v>
                </c:pt>
                <c:pt idx="32">
                  <c:v>9.6999999999999993</c:v>
                </c:pt>
                <c:pt idx="33">
                  <c:v>9.8000000000000007</c:v>
                </c:pt>
                <c:pt idx="34">
                  <c:v>9.85</c:v>
                </c:pt>
                <c:pt idx="35">
                  <c:v>9.9</c:v>
                </c:pt>
                <c:pt idx="36">
                  <c:v>9.8000000000000007</c:v>
                </c:pt>
              </c:numCache>
            </c:numRef>
          </c:val>
          <c:smooth val="0"/>
          <c:extLst>
            <c:ext xmlns:c16="http://schemas.microsoft.com/office/drawing/2014/chart" uri="{C3380CC4-5D6E-409C-BE32-E72D297353CC}">
              <c16:uniqueId val="{00000000-E9B2-406F-A21A-37852CC2F11C}"/>
            </c:ext>
          </c:extLst>
        </c:ser>
        <c:ser>
          <c:idx val="1"/>
          <c:order val="1"/>
          <c:tx>
            <c:strRef>
              <c:f>Taul1!$C$1</c:f>
              <c:strCache>
                <c:ptCount val="1"/>
                <c:pt idx="0">
                  <c:v>Liukuva keskiarvo 30 min</c:v>
                </c:pt>
              </c:strCache>
            </c:strRef>
          </c:tx>
          <c:spPr>
            <a:ln w="28575" cap="rnd">
              <a:solidFill>
                <a:schemeClr val="accent2"/>
              </a:solidFill>
              <a:prstDash val="sysDash"/>
              <a:round/>
            </a:ln>
            <a:effectLst/>
          </c:spPr>
          <c:marker>
            <c:symbol val="none"/>
          </c:marker>
          <c:cat>
            <c:numRef>
              <c:f>Taul1!$A$2:$A$38</c:f>
              <c:numCache>
                <c:formatCode>[$-F400]h\:mm\:ss\ AM/PM</c:formatCode>
                <c:ptCount val="37"/>
                <c:pt idx="0">
                  <c:v>0.41666666666666669</c:v>
                </c:pt>
                <c:pt idx="1">
                  <c:v>0.4236111111111111</c:v>
                </c:pt>
                <c:pt idx="2">
                  <c:v>0.43055555555555503</c:v>
                </c:pt>
                <c:pt idx="3">
                  <c:v>0.4375</c:v>
                </c:pt>
                <c:pt idx="4">
                  <c:v>0.44444444444444398</c:v>
                </c:pt>
                <c:pt idx="5">
                  <c:v>0.45138888888888901</c:v>
                </c:pt>
                <c:pt idx="6">
                  <c:v>0.45833333333333298</c:v>
                </c:pt>
                <c:pt idx="7">
                  <c:v>0.46527777777777801</c:v>
                </c:pt>
                <c:pt idx="8">
                  <c:v>0.47222222222222199</c:v>
                </c:pt>
                <c:pt idx="9">
                  <c:v>0.47916666666666602</c:v>
                </c:pt>
                <c:pt idx="10">
                  <c:v>0.48611111111111099</c:v>
                </c:pt>
                <c:pt idx="11">
                  <c:v>0.49305555555555503</c:v>
                </c:pt>
                <c:pt idx="12">
                  <c:v>0.5</c:v>
                </c:pt>
                <c:pt idx="13">
                  <c:v>0.50694444444444398</c:v>
                </c:pt>
                <c:pt idx="14">
                  <c:v>0.51388888888888895</c:v>
                </c:pt>
                <c:pt idx="15">
                  <c:v>0.52083333333333304</c:v>
                </c:pt>
                <c:pt idx="16">
                  <c:v>0.52777777777777801</c:v>
                </c:pt>
                <c:pt idx="17">
                  <c:v>0.53472222222222199</c:v>
                </c:pt>
                <c:pt idx="18">
                  <c:v>0.54166666666666696</c:v>
                </c:pt>
                <c:pt idx="19">
                  <c:v>0.54861111111111105</c:v>
                </c:pt>
                <c:pt idx="20">
                  <c:v>0.55555555555555503</c:v>
                </c:pt>
                <c:pt idx="21">
                  <c:v>0.5625</c:v>
                </c:pt>
                <c:pt idx="22">
                  <c:v>0.56944444444444398</c:v>
                </c:pt>
                <c:pt idx="23">
                  <c:v>0.57638888888888895</c:v>
                </c:pt>
                <c:pt idx="24">
                  <c:v>0.58333333333333304</c:v>
                </c:pt>
                <c:pt idx="25">
                  <c:v>0.59027777777777701</c:v>
                </c:pt>
                <c:pt idx="26">
                  <c:v>0.59722222222222199</c:v>
                </c:pt>
                <c:pt idx="27">
                  <c:v>0.60416666666666596</c:v>
                </c:pt>
                <c:pt idx="28">
                  <c:v>0.61111111111111105</c:v>
                </c:pt>
                <c:pt idx="29">
                  <c:v>0.61805555555555503</c:v>
                </c:pt>
                <c:pt idx="30">
                  <c:v>0.625</c:v>
                </c:pt>
                <c:pt idx="31">
                  <c:v>0.63194444444444398</c:v>
                </c:pt>
                <c:pt idx="32">
                  <c:v>0.63888888888888795</c:v>
                </c:pt>
                <c:pt idx="33">
                  <c:v>0.64583333333333304</c:v>
                </c:pt>
                <c:pt idx="34">
                  <c:v>0.65277777777777701</c:v>
                </c:pt>
                <c:pt idx="35">
                  <c:v>0.65972222222222199</c:v>
                </c:pt>
                <c:pt idx="36">
                  <c:v>0.66666666666666596</c:v>
                </c:pt>
              </c:numCache>
            </c:numRef>
          </c:cat>
          <c:val>
            <c:numRef>
              <c:f>Taul1!$C$2:$C$38</c:f>
              <c:numCache>
                <c:formatCode>_-* #\ ##0.00\ [$€-40B]_-;\-* #\ ##0.00\ [$€-40B]_-;_-* "-"??\ [$€-40B]_-;_-@_-</c:formatCode>
                <c:ptCount val="37"/>
                <c:pt idx="0">
                  <c:v>10.15</c:v>
                </c:pt>
                <c:pt idx="1">
                  <c:v>10.175000000000001</c:v>
                </c:pt>
                <c:pt idx="2">
                  <c:v>10.200000000000001</c:v>
                </c:pt>
                <c:pt idx="3">
                  <c:v>10.25</c:v>
                </c:pt>
                <c:pt idx="4">
                  <c:v>10.266666666666667</c:v>
                </c:pt>
                <c:pt idx="5">
                  <c:v>10.25</c:v>
                </c:pt>
                <c:pt idx="6">
                  <c:v>10.25</c:v>
                </c:pt>
                <c:pt idx="7">
                  <c:v>10.283333333333333</c:v>
                </c:pt>
                <c:pt idx="8">
                  <c:v>10.35</c:v>
                </c:pt>
                <c:pt idx="9">
                  <c:v>10.4</c:v>
                </c:pt>
                <c:pt idx="10">
                  <c:v>10.450000000000001</c:v>
                </c:pt>
                <c:pt idx="11">
                  <c:v>10.5</c:v>
                </c:pt>
                <c:pt idx="12">
                  <c:v>10.549999999999999</c:v>
                </c:pt>
                <c:pt idx="13">
                  <c:v>10.549999999999999</c:v>
                </c:pt>
                <c:pt idx="14">
                  <c:v>10.466666666666667</c:v>
                </c:pt>
                <c:pt idx="15">
                  <c:v>10.450000000000001</c:v>
                </c:pt>
                <c:pt idx="16">
                  <c:v>10.5</c:v>
                </c:pt>
                <c:pt idx="17">
                  <c:v>10.633333333333335</c:v>
                </c:pt>
                <c:pt idx="18">
                  <c:v>10.700000000000001</c:v>
                </c:pt>
                <c:pt idx="19">
                  <c:v>10.75</c:v>
                </c:pt>
                <c:pt idx="20">
                  <c:v>10.85</c:v>
                </c:pt>
                <c:pt idx="21">
                  <c:v>10.9</c:v>
                </c:pt>
                <c:pt idx="22">
                  <c:v>10.9</c:v>
                </c:pt>
                <c:pt idx="23">
                  <c:v>10.800000000000002</c:v>
                </c:pt>
                <c:pt idx="24">
                  <c:v>10.666666666666666</c:v>
                </c:pt>
                <c:pt idx="25">
                  <c:v>10.5</c:v>
                </c:pt>
                <c:pt idx="26">
                  <c:v>10.299999999999999</c:v>
                </c:pt>
                <c:pt idx="27">
                  <c:v>10.133333333333333</c:v>
                </c:pt>
                <c:pt idx="28">
                  <c:v>10</c:v>
                </c:pt>
                <c:pt idx="29">
                  <c:v>9.9</c:v>
                </c:pt>
                <c:pt idx="30">
                  <c:v>9.8000000000000007</c:v>
                </c:pt>
                <c:pt idx="31">
                  <c:v>9.6666666666666661</c:v>
                </c:pt>
                <c:pt idx="32">
                  <c:v>9.6333333333333329</c:v>
                </c:pt>
                <c:pt idx="33">
                  <c:v>9.6666666666666661</c:v>
                </c:pt>
                <c:pt idx="34">
                  <c:v>9.7833333333333332</c:v>
                </c:pt>
                <c:pt idx="35">
                  <c:v>9.85</c:v>
                </c:pt>
                <c:pt idx="36">
                  <c:v>9.85</c:v>
                </c:pt>
              </c:numCache>
            </c:numRef>
          </c:val>
          <c:smooth val="0"/>
          <c:extLst>
            <c:ext xmlns:c16="http://schemas.microsoft.com/office/drawing/2014/chart" uri="{C3380CC4-5D6E-409C-BE32-E72D297353CC}">
              <c16:uniqueId val="{00000004-E9B2-406F-A21A-37852CC2F11C}"/>
            </c:ext>
          </c:extLst>
        </c:ser>
        <c:ser>
          <c:idx val="2"/>
          <c:order val="2"/>
          <c:tx>
            <c:strRef>
              <c:f>Taul1!$D$1</c:f>
              <c:strCache>
                <c:ptCount val="1"/>
                <c:pt idx="0">
                  <c:v>Liukuva keskiarvo 60 min</c:v>
                </c:pt>
              </c:strCache>
            </c:strRef>
          </c:tx>
          <c:spPr>
            <a:ln w="28575" cap="rnd">
              <a:solidFill>
                <a:srgbClr val="300F5E"/>
              </a:solidFill>
              <a:prstDash val="sysDot"/>
              <a:round/>
            </a:ln>
            <a:effectLst/>
          </c:spPr>
          <c:marker>
            <c:symbol val="none"/>
          </c:marker>
          <c:cat>
            <c:numRef>
              <c:f>Taul1!$A$2:$A$38</c:f>
              <c:numCache>
                <c:formatCode>[$-F400]h\:mm\:ss\ AM/PM</c:formatCode>
                <c:ptCount val="37"/>
                <c:pt idx="0">
                  <c:v>0.41666666666666669</c:v>
                </c:pt>
                <c:pt idx="1">
                  <c:v>0.4236111111111111</c:v>
                </c:pt>
                <c:pt idx="2">
                  <c:v>0.43055555555555503</c:v>
                </c:pt>
                <c:pt idx="3">
                  <c:v>0.4375</c:v>
                </c:pt>
                <c:pt idx="4">
                  <c:v>0.44444444444444398</c:v>
                </c:pt>
                <c:pt idx="5">
                  <c:v>0.45138888888888901</c:v>
                </c:pt>
                <c:pt idx="6">
                  <c:v>0.45833333333333298</c:v>
                </c:pt>
                <c:pt idx="7">
                  <c:v>0.46527777777777801</c:v>
                </c:pt>
                <c:pt idx="8">
                  <c:v>0.47222222222222199</c:v>
                </c:pt>
                <c:pt idx="9">
                  <c:v>0.47916666666666602</c:v>
                </c:pt>
                <c:pt idx="10">
                  <c:v>0.48611111111111099</c:v>
                </c:pt>
                <c:pt idx="11">
                  <c:v>0.49305555555555503</c:v>
                </c:pt>
                <c:pt idx="12">
                  <c:v>0.5</c:v>
                </c:pt>
                <c:pt idx="13">
                  <c:v>0.50694444444444398</c:v>
                </c:pt>
                <c:pt idx="14">
                  <c:v>0.51388888888888895</c:v>
                </c:pt>
                <c:pt idx="15">
                  <c:v>0.52083333333333304</c:v>
                </c:pt>
                <c:pt idx="16">
                  <c:v>0.52777777777777801</c:v>
                </c:pt>
                <c:pt idx="17">
                  <c:v>0.53472222222222199</c:v>
                </c:pt>
                <c:pt idx="18">
                  <c:v>0.54166666666666696</c:v>
                </c:pt>
                <c:pt idx="19">
                  <c:v>0.54861111111111105</c:v>
                </c:pt>
                <c:pt idx="20">
                  <c:v>0.55555555555555503</c:v>
                </c:pt>
                <c:pt idx="21">
                  <c:v>0.5625</c:v>
                </c:pt>
                <c:pt idx="22">
                  <c:v>0.56944444444444398</c:v>
                </c:pt>
                <c:pt idx="23">
                  <c:v>0.57638888888888895</c:v>
                </c:pt>
                <c:pt idx="24">
                  <c:v>0.58333333333333304</c:v>
                </c:pt>
                <c:pt idx="25">
                  <c:v>0.59027777777777701</c:v>
                </c:pt>
                <c:pt idx="26">
                  <c:v>0.59722222222222199</c:v>
                </c:pt>
                <c:pt idx="27">
                  <c:v>0.60416666666666596</c:v>
                </c:pt>
                <c:pt idx="28">
                  <c:v>0.61111111111111105</c:v>
                </c:pt>
                <c:pt idx="29">
                  <c:v>0.61805555555555503</c:v>
                </c:pt>
                <c:pt idx="30">
                  <c:v>0.625</c:v>
                </c:pt>
                <c:pt idx="31">
                  <c:v>0.63194444444444398</c:v>
                </c:pt>
                <c:pt idx="32">
                  <c:v>0.63888888888888795</c:v>
                </c:pt>
                <c:pt idx="33">
                  <c:v>0.64583333333333304</c:v>
                </c:pt>
                <c:pt idx="34">
                  <c:v>0.65277777777777701</c:v>
                </c:pt>
                <c:pt idx="35">
                  <c:v>0.65972222222222199</c:v>
                </c:pt>
                <c:pt idx="36">
                  <c:v>0.66666666666666596</c:v>
                </c:pt>
              </c:numCache>
            </c:numRef>
          </c:cat>
          <c:val>
            <c:numRef>
              <c:f>Taul1!$D$2:$D$38</c:f>
              <c:numCache>
                <c:formatCode>_-* #\ ##0.00\ [$€-40B]_-;\-* #\ ##0.00\ [$€-40B]_-;_-* "-"??\ [$€-40B]_-;_-@_-</c:formatCode>
                <c:ptCount val="37"/>
                <c:pt idx="0">
                  <c:v>10.15</c:v>
                </c:pt>
                <c:pt idx="1">
                  <c:v>10.175000000000001</c:v>
                </c:pt>
                <c:pt idx="2">
                  <c:v>10.200000000000001</c:v>
                </c:pt>
                <c:pt idx="3">
                  <c:v>10.225000000000001</c:v>
                </c:pt>
                <c:pt idx="4">
                  <c:v>10.23</c:v>
                </c:pt>
                <c:pt idx="5">
                  <c:v>10.225000000000001</c:v>
                </c:pt>
                <c:pt idx="6">
                  <c:v>10.25</c:v>
                </c:pt>
                <c:pt idx="7">
                  <c:v>10.275</c:v>
                </c:pt>
                <c:pt idx="8">
                  <c:v>10.299999999999999</c:v>
                </c:pt>
                <c:pt idx="9">
                  <c:v>10.325000000000001</c:v>
                </c:pt>
                <c:pt idx="10">
                  <c:v>10.366666666666667</c:v>
                </c:pt>
                <c:pt idx="11">
                  <c:v>10.424999999999999</c:v>
                </c:pt>
                <c:pt idx="12">
                  <c:v>10.475</c:v>
                </c:pt>
                <c:pt idx="13">
                  <c:v>10.500000000000002</c:v>
                </c:pt>
                <c:pt idx="14">
                  <c:v>10.483333333333334</c:v>
                </c:pt>
                <c:pt idx="15">
                  <c:v>10.5</c:v>
                </c:pt>
                <c:pt idx="16">
                  <c:v>10.525</c:v>
                </c:pt>
                <c:pt idx="17">
                  <c:v>10.549999999999999</c:v>
                </c:pt>
                <c:pt idx="18">
                  <c:v>10.575000000000001</c:v>
                </c:pt>
                <c:pt idx="19">
                  <c:v>10.625</c:v>
                </c:pt>
                <c:pt idx="20">
                  <c:v>10.741666666666667</c:v>
                </c:pt>
                <c:pt idx="21">
                  <c:v>10.800000000000002</c:v>
                </c:pt>
                <c:pt idx="22">
                  <c:v>10.825000000000001</c:v>
                </c:pt>
                <c:pt idx="23">
                  <c:v>10.825000000000001</c:v>
                </c:pt>
                <c:pt idx="24">
                  <c:v>10.783333333333333</c:v>
                </c:pt>
                <c:pt idx="25">
                  <c:v>10.700000000000001</c:v>
                </c:pt>
                <c:pt idx="26">
                  <c:v>10.55</c:v>
                </c:pt>
                <c:pt idx="27">
                  <c:v>10.4</c:v>
                </c:pt>
                <c:pt idx="28">
                  <c:v>10.25</c:v>
                </c:pt>
                <c:pt idx="29">
                  <c:v>10.1</c:v>
                </c:pt>
                <c:pt idx="30">
                  <c:v>9.9666666666666668</c:v>
                </c:pt>
                <c:pt idx="31">
                  <c:v>9.8333333333333339</c:v>
                </c:pt>
                <c:pt idx="32">
                  <c:v>9.7666666666666657</c:v>
                </c:pt>
                <c:pt idx="33">
                  <c:v>9.7333333333333343</c:v>
                </c:pt>
                <c:pt idx="34">
                  <c:v>9.7249999999999996</c:v>
                </c:pt>
                <c:pt idx="35">
                  <c:v>9.7416666666666671</c:v>
                </c:pt>
                <c:pt idx="36">
                  <c:v>9.7583333333333329</c:v>
                </c:pt>
              </c:numCache>
            </c:numRef>
          </c:val>
          <c:smooth val="0"/>
          <c:extLst>
            <c:ext xmlns:c16="http://schemas.microsoft.com/office/drawing/2014/chart" uri="{C3380CC4-5D6E-409C-BE32-E72D297353CC}">
              <c16:uniqueId val="{00000005-E9B2-406F-A21A-37852CC2F11C}"/>
            </c:ext>
          </c:extLst>
        </c:ser>
        <c:dLbls>
          <c:showLegendKey val="0"/>
          <c:showVal val="0"/>
          <c:showCatName val="0"/>
          <c:showSerName val="0"/>
          <c:showPercent val="0"/>
          <c:showBubbleSize val="0"/>
        </c:dLbls>
        <c:smooth val="0"/>
        <c:axId val="565052640"/>
        <c:axId val="565053624"/>
      </c:lineChart>
      <c:catAx>
        <c:axId val="565052640"/>
        <c:scaling>
          <c:orientation val="minMax"/>
        </c:scaling>
        <c:delete val="0"/>
        <c:axPos val="b"/>
        <c:numFmt formatCode="h:mm;@"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565053624"/>
        <c:crosses val="autoZero"/>
        <c:auto val="1"/>
        <c:lblAlgn val="ctr"/>
        <c:lblOffset val="100"/>
        <c:tickLblSkip val="1"/>
        <c:noMultiLvlLbl val="0"/>
      </c:catAx>
      <c:valAx>
        <c:axId val="565053624"/>
        <c:scaling>
          <c:orientation val="minMax"/>
          <c:min val="9"/>
        </c:scaling>
        <c:delete val="0"/>
        <c:axPos val="l"/>
        <c:majorGridlines>
          <c:spPr>
            <a:ln w="9525" cap="flat" cmpd="sng" algn="ctr">
              <a:solidFill>
                <a:schemeClr val="tx1">
                  <a:lumMod val="15000"/>
                  <a:lumOff val="85000"/>
                </a:schemeClr>
              </a:solidFill>
              <a:round/>
            </a:ln>
            <a:effectLst/>
          </c:spPr>
        </c:majorGridlines>
        <c:numFmt formatCode="#,##0.00\ &quot;€&quot;"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5650526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D2F6BC-C3AC-471B-A838-B70FD4272352}" type="datetimeFigureOut">
              <a:rPr lang="fi-FI" smtClean="0"/>
              <a:t>3.5.2023</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2AD96A-2756-48D5-983B-63C214F57679}" type="slidenum">
              <a:rPr lang="fi-FI" smtClean="0"/>
              <a:t>‹#›</a:t>
            </a:fld>
            <a:endParaRPr lang="fi-FI"/>
          </a:p>
        </p:txBody>
      </p:sp>
    </p:spTree>
    <p:extLst>
      <p:ext uri="{BB962C8B-B14F-4D97-AF65-F5344CB8AC3E}">
        <p14:creationId xmlns:p14="http://schemas.microsoft.com/office/powerpoint/2010/main" val="1680908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4E3C18-FA14-4185-BE65-FDB45FD88D66}"/>
              </a:ext>
            </a:extLst>
          </p:cNvPr>
          <p:cNvSpPr>
            <a:spLocks noGrp="1"/>
          </p:cNvSpPr>
          <p:nvPr>
            <p:ph type="ctrTitle"/>
          </p:nvPr>
        </p:nvSpPr>
        <p:spPr>
          <a:xfrm>
            <a:off x="623048" y="1122362"/>
            <a:ext cx="8382000" cy="1800000"/>
          </a:xfrm>
        </p:spPr>
        <p:txBody>
          <a:bodyPr anchor="t" anchorCtr="0"/>
          <a:lstStyle>
            <a:lvl1pPr algn="l">
              <a:defRPr sz="6500">
                <a:solidFill>
                  <a:schemeClr val="tx2"/>
                </a:solidFill>
              </a:defRPr>
            </a:lvl1pPr>
          </a:lstStyle>
          <a:p>
            <a:r>
              <a:rPr lang="fi-FI"/>
              <a:t>Muokkaa ots. perustyyl. napsautt.</a:t>
            </a:r>
            <a:endParaRPr lang="fi-FI" dirty="0"/>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623048" y="4155142"/>
            <a:ext cx="8382000" cy="1250576"/>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7" name="Päivämäärän paikkamerkki 6">
            <a:extLst>
              <a:ext uri="{FF2B5EF4-FFF2-40B4-BE49-F238E27FC236}">
                <a16:creationId xmlns:a16="http://schemas.microsoft.com/office/drawing/2014/main" id="{ED134F8E-4153-4C13-8B3F-12F9BDF07385}"/>
              </a:ext>
            </a:extLst>
          </p:cNvPr>
          <p:cNvSpPr>
            <a:spLocks noGrp="1"/>
          </p:cNvSpPr>
          <p:nvPr>
            <p:ph type="dt" sz="half" idx="10"/>
          </p:nvPr>
        </p:nvSpPr>
        <p:spPr/>
        <p:txBody>
          <a:bodyPr/>
          <a:lstStyle>
            <a:lvl1pPr>
              <a:defRPr>
                <a:solidFill>
                  <a:schemeClr val="tx2"/>
                </a:solidFill>
              </a:defRPr>
            </a:lvl1pPr>
          </a:lstStyle>
          <a:p>
            <a:fld id="{E26D65EC-B164-4B49-BECB-93E513EB2464}" type="datetime1">
              <a:rPr lang="fi-FI" smtClean="0"/>
              <a:t>3.5.2023</a:t>
            </a:fld>
            <a:endParaRPr lang="fi-FI" dirty="0"/>
          </a:p>
        </p:txBody>
      </p:sp>
      <p:sp>
        <p:nvSpPr>
          <p:cNvPr id="8" name="Alatunnisteen paikkamerkki 7">
            <a:extLst>
              <a:ext uri="{FF2B5EF4-FFF2-40B4-BE49-F238E27FC236}">
                <a16:creationId xmlns:a16="http://schemas.microsoft.com/office/drawing/2014/main" id="{2742299B-DAD2-4F25-A9B7-A0CE23149785}"/>
              </a:ext>
            </a:extLst>
          </p:cNvPr>
          <p:cNvSpPr>
            <a:spLocks noGrp="1"/>
          </p:cNvSpPr>
          <p:nvPr>
            <p:ph type="ftr" sz="quarter" idx="11"/>
          </p:nvPr>
        </p:nvSpPr>
        <p:spPr/>
        <p:txBody>
          <a:bodyPr/>
          <a:lstStyle>
            <a:lvl1pPr>
              <a:defRPr>
                <a:solidFill>
                  <a:schemeClr val="tx2"/>
                </a:solidFill>
              </a:defRPr>
            </a:lvl1pPr>
          </a:lstStyle>
          <a:p>
            <a:endParaRPr lang="fi-FI" dirty="0"/>
          </a:p>
        </p:txBody>
      </p:sp>
      <p:sp>
        <p:nvSpPr>
          <p:cNvPr id="9" name="Dian numeron paikkamerkki 8">
            <a:extLst>
              <a:ext uri="{FF2B5EF4-FFF2-40B4-BE49-F238E27FC236}">
                <a16:creationId xmlns:a16="http://schemas.microsoft.com/office/drawing/2014/main" id="{06B18C79-4C54-48B8-9FDB-ACA81B27F76A}"/>
              </a:ext>
            </a:extLst>
          </p:cNvPr>
          <p:cNvSpPr>
            <a:spLocks noGrp="1"/>
          </p:cNvSpPr>
          <p:nvPr>
            <p:ph type="sldNum" sz="quarter" idx="12"/>
          </p:nvPr>
        </p:nvSpPr>
        <p:spPr/>
        <p:txBody>
          <a:bodyPr/>
          <a:lstStyle>
            <a:lvl1pPr>
              <a:defRPr>
                <a:solidFill>
                  <a:schemeClr val="tx2"/>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3505211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uvatekstillinen kuva">
    <p:spTree>
      <p:nvGrpSpPr>
        <p:cNvPr id="1" name=""/>
        <p:cNvGrpSpPr/>
        <p:nvPr/>
      </p:nvGrpSpPr>
      <p:grpSpPr>
        <a:xfrm>
          <a:off x="0" y="0"/>
          <a:ext cx="0" cy="0"/>
          <a:chOff x="0" y="0"/>
          <a:chExt cx="0" cy="0"/>
        </a:xfrm>
      </p:grpSpPr>
      <p:sp>
        <p:nvSpPr>
          <p:cNvPr id="12" name="Kuvan paikkamerkki 2">
            <a:extLst>
              <a:ext uri="{FF2B5EF4-FFF2-40B4-BE49-F238E27FC236}">
                <a16:creationId xmlns:a16="http://schemas.microsoft.com/office/drawing/2014/main" id="{98668F75-E8FD-434F-8200-EE0EB996FC3D}"/>
              </a:ext>
            </a:extLst>
          </p:cNvPr>
          <p:cNvSpPr>
            <a:spLocks noGrp="1"/>
          </p:cNvSpPr>
          <p:nvPr>
            <p:ph type="pic" idx="17"/>
          </p:nvPr>
        </p:nvSpPr>
        <p:spPr>
          <a:xfrm>
            <a:off x="-1588" y="-1588"/>
            <a:ext cx="5773738" cy="6859588"/>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1565275 w 12192000"/>
              <a:gd name="connsiteY1" fmla="*/ 0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0 w 12192000"/>
              <a:gd name="connsiteY5" fmla="*/ 0 h 6858000"/>
              <a:gd name="connsiteX0" fmla="*/ 1588 w 12193588"/>
              <a:gd name="connsiteY0" fmla="*/ 0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88 w 12193588"/>
              <a:gd name="connsiteY6" fmla="*/ 0 h 6858000"/>
              <a:gd name="connsiteX0" fmla="*/ 1565275 w 12193588"/>
              <a:gd name="connsiteY0" fmla="*/ 36671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66712 h 6858000"/>
              <a:gd name="connsiteX0" fmla="*/ 1565275 w 12193588"/>
              <a:gd name="connsiteY0" fmla="*/ 36671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66712 h 6858000"/>
              <a:gd name="connsiteX0" fmla="*/ 1565275 w 12193588"/>
              <a:gd name="connsiteY0" fmla="*/ 371475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71475 h 6858000"/>
              <a:gd name="connsiteX0" fmla="*/ 1565275 w 12193588"/>
              <a:gd name="connsiteY0" fmla="*/ 371475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71475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6863 w 12193588"/>
              <a:gd name="connsiteY6"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6863 w 12193588"/>
              <a:gd name="connsiteY6"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6863 w 12193588"/>
              <a:gd name="connsiteY6"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2193588 w 12193588"/>
              <a:gd name="connsiteY4" fmla="*/ 6858000 h 6858000"/>
              <a:gd name="connsiteX5" fmla="*/ 1588 w 12193588"/>
              <a:gd name="connsiteY5" fmla="*/ 6858000 h 6858000"/>
              <a:gd name="connsiteX6" fmla="*/ 0 w 12193588"/>
              <a:gd name="connsiteY6" fmla="*/ 374650 h 6858000"/>
              <a:gd name="connsiteX7" fmla="*/ 1566863 w 12193588"/>
              <a:gd name="connsiteY7"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2193588 w 12193588"/>
              <a:gd name="connsiteY4" fmla="*/ 6858000 h 6858000"/>
              <a:gd name="connsiteX5" fmla="*/ 10626726 w 12193588"/>
              <a:gd name="connsiteY5" fmla="*/ 6856413 h 6858000"/>
              <a:gd name="connsiteX6" fmla="*/ 1588 w 12193588"/>
              <a:gd name="connsiteY6" fmla="*/ 6858000 h 6858000"/>
              <a:gd name="connsiteX7" fmla="*/ 0 w 12193588"/>
              <a:gd name="connsiteY7" fmla="*/ 374650 h 6858000"/>
              <a:gd name="connsiteX8" fmla="*/ 1566863 w 12193588"/>
              <a:gd name="connsiteY8"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0628313 w 12193588"/>
              <a:gd name="connsiteY4" fmla="*/ 6486525 h 6858000"/>
              <a:gd name="connsiteX5" fmla="*/ 10626726 w 12193588"/>
              <a:gd name="connsiteY5" fmla="*/ 6856413 h 6858000"/>
              <a:gd name="connsiteX6" fmla="*/ 1588 w 12193588"/>
              <a:gd name="connsiteY6" fmla="*/ 6858000 h 6858000"/>
              <a:gd name="connsiteX7" fmla="*/ 0 w 12193588"/>
              <a:gd name="connsiteY7" fmla="*/ 374650 h 6858000"/>
              <a:gd name="connsiteX8" fmla="*/ 1566863 w 12193588"/>
              <a:gd name="connsiteY8"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0626726 w 12193588"/>
              <a:gd name="connsiteY4" fmla="*/ 6484938 h 6858000"/>
              <a:gd name="connsiteX5" fmla="*/ 10626726 w 12193588"/>
              <a:gd name="connsiteY5" fmla="*/ 6856413 h 6858000"/>
              <a:gd name="connsiteX6" fmla="*/ 1588 w 12193588"/>
              <a:gd name="connsiteY6" fmla="*/ 6858000 h 6858000"/>
              <a:gd name="connsiteX7" fmla="*/ 0 w 12193588"/>
              <a:gd name="connsiteY7" fmla="*/ 374650 h 6858000"/>
              <a:gd name="connsiteX8" fmla="*/ 1566863 w 12193588"/>
              <a:gd name="connsiteY8" fmla="*/ 373062 h 6858000"/>
              <a:gd name="connsiteX0" fmla="*/ 1566863 w 12193588"/>
              <a:gd name="connsiteY0" fmla="*/ 373062 h 6858000"/>
              <a:gd name="connsiteX1" fmla="*/ 1566863 w 12193588"/>
              <a:gd name="connsiteY1" fmla="*/ 0 h 6858000"/>
              <a:gd name="connsiteX2" fmla="*/ 6097588 w 12193588"/>
              <a:gd name="connsiteY2" fmla="*/ 0 h 6858000"/>
              <a:gd name="connsiteX3" fmla="*/ 12193588 w 12193588"/>
              <a:gd name="connsiteY3" fmla="*/ 0 h 6858000"/>
              <a:gd name="connsiteX4" fmla="*/ 12193588 w 12193588"/>
              <a:gd name="connsiteY4" fmla="*/ 6483350 h 6858000"/>
              <a:gd name="connsiteX5" fmla="*/ 10626726 w 12193588"/>
              <a:gd name="connsiteY5" fmla="*/ 6484938 h 6858000"/>
              <a:gd name="connsiteX6" fmla="*/ 10626726 w 12193588"/>
              <a:gd name="connsiteY6" fmla="*/ 6856413 h 6858000"/>
              <a:gd name="connsiteX7" fmla="*/ 1588 w 12193588"/>
              <a:gd name="connsiteY7" fmla="*/ 6858000 h 6858000"/>
              <a:gd name="connsiteX8" fmla="*/ 0 w 12193588"/>
              <a:gd name="connsiteY8" fmla="*/ 374650 h 6858000"/>
              <a:gd name="connsiteX9" fmla="*/ 1566863 w 12193588"/>
              <a:gd name="connsiteY9" fmla="*/ 373062 h 6858000"/>
              <a:gd name="connsiteX0" fmla="*/ 1566863 w 12193588"/>
              <a:gd name="connsiteY0" fmla="*/ 373062 h 6858000"/>
              <a:gd name="connsiteX1" fmla="*/ 1566863 w 12193588"/>
              <a:gd name="connsiteY1" fmla="*/ 0 h 6858000"/>
              <a:gd name="connsiteX2" fmla="*/ 6097588 w 12193588"/>
              <a:gd name="connsiteY2" fmla="*/ 0 h 6858000"/>
              <a:gd name="connsiteX3" fmla="*/ 12193588 w 12193588"/>
              <a:gd name="connsiteY3" fmla="*/ 0 h 6858000"/>
              <a:gd name="connsiteX4" fmla="*/ 12193588 w 12193588"/>
              <a:gd name="connsiteY4" fmla="*/ 6483350 h 6858000"/>
              <a:gd name="connsiteX5" fmla="*/ 10626726 w 12193588"/>
              <a:gd name="connsiteY5" fmla="*/ 6484938 h 6858000"/>
              <a:gd name="connsiteX6" fmla="*/ 10626726 w 12193588"/>
              <a:gd name="connsiteY6" fmla="*/ 6856413 h 6858000"/>
              <a:gd name="connsiteX7" fmla="*/ 6097588 w 12193588"/>
              <a:gd name="connsiteY7" fmla="*/ 6858000 h 6858000"/>
              <a:gd name="connsiteX8" fmla="*/ 1588 w 12193588"/>
              <a:gd name="connsiteY8" fmla="*/ 6858000 h 6858000"/>
              <a:gd name="connsiteX9" fmla="*/ 0 w 12193588"/>
              <a:gd name="connsiteY9" fmla="*/ 374650 h 6858000"/>
              <a:gd name="connsiteX10" fmla="*/ 1566863 w 12193588"/>
              <a:gd name="connsiteY10" fmla="*/ 373062 h 6858000"/>
              <a:gd name="connsiteX0" fmla="*/ 1566863 w 12193588"/>
              <a:gd name="connsiteY0" fmla="*/ 373062 h 6858000"/>
              <a:gd name="connsiteX1" fmla="*/ 1566863 w 12193588"/>
              <a:gd name="connsiteY1" fmla="*/ 0 h 6858000"/>
              <a:gd name="connsiteX2" fmla="*/ 6097588 w 12193588"/>
              <a:gd name="connsiteY2" fmla="*/ 0 h 6858000"/>
              <a:gd name="connsiteX3" fmla="*/ 12193588 w 12193588"/>
              <a:gd name="connsiteY3" fmla="*/ 0 h 6858000"/>
              <a:gd name="connsiteX4" fmla="*/ 12193588 w 12193588"/>
              <a:gd name="connsiteY4" fmla="*/ 6483350 h 6858000"/>
              <a:gd name="connsiteX5" fmla="*/ 10626726 w 12193588"/>
              <a:gd name="connsiteY5" fmla="*/ 6484938 h 6858000"/>
              <a:gd name="connsiteX6" fmla="*/ 6097588 w 12193588"/>
              <a:gd name="connsiteY6" fmla="*/ 6858000 h 6858000"/>
              <a:gd name="connsiteX7" fmla="*/ 1588 w 12193588"/>
              <a:gd name="connsiteY7" fmla="*/ 6858000 h 6858000"/>
              <a:gd name="connsiteX8" fmla="*/ 0 w 12193588"/>
              <a:gd name="connsiteY8" fmla="*/ 374650 h 6858000"/>
              <a:gd name="connsiteX9" fmla="*/ 1566863 w 12193588"/>
              <a:gd name="connsiteY9" fmla="*/ 373062 h 6858000"/>
              <a:gd name="connsiteX0" fmla="*/ 1566863 w 12193588"/>
              <a:gd name="connsiteY0" fmla="*/ 373062 h 6858000"/>
              <a:gd name="connsiteX1" fmla="*/ 1566863 w 12193588"/>
              <a:gd name="connsiteY1" fmla="*/ 0 h 6858000"/>
              <a:gd name="connsiteX2" fmla="*/ 6097588 w 12193588"/>
              <a:gd name="connsiteY2" fmla="*/ 0 h 6858000"/>
              <a:gd name="connsiteX3" fmla="*/ 12193588 w 12193588"/>
              <a:gd name="connsiteY3" fmla="*/ 0 h 6858000"/>
              <a:gd name="connsiteX4" fmla="*/ 12193588 w 12193588"/>
              <a:gd name="connsiteY4" fmla="*/ 6483350 h 6858000"/>
              <a:gd name="connsiteX5" fmla="*/ 6097588 w 12193588"/>
              <a:gd name="connsiteY5" fmla="*/ 6858000 h 6858000"/>
              <a:gd name="connsiteX6" fmla="*/ 1588 w 12193588"/>
              <a:gd name="connsiteY6" fmla="*/ 6858000 h 6858000"/>
              <a:gd name="connsiteX7" fmla="*/ 0 w 12193588"/>
              <a:gd name="connsiteY7" fmla="*/ 374650 h 6858000"/>
              <a:gd name="connsiteX8" fmla="*/ 1566863 w 12193588"/>
              <a:gd name="connsiteY8" fmla="*/ 373062 h 6858000"/>
              <a:gd name="connsiteX0" fmla="*/ 1566863 w 12193588"/>
              <a:gd name="connsiteY0" fmla="*/ 373062 h 6858000"/>
              <a:gd name="connsiteX1" fmla="*/ 1566863 w 12193588"/>
              <a:gd name="connsiteY1" fmla="*/ 0 h 6858000"/>
              <a:gd name="connsiteX2" fmla="*/ 6097588 w 12193588"/>
              <a:gd name="connsiteY2" fmla="*/ 0 h 6858000"/>
              <a:gd name="connsiteX3" fmla="*/ 12193588 w 12193588"/>
              <a:gd name="connsiteY3" fmla="*/ 0 h 6858000"/>
              <a:gd name="connsiteX4" fmla="*/ 6097588 w 12193588"/>
              <a:gd name="connsiteY4" fmla="*/ 6858000 h 6858000"/>
              <a:gd name="connsiteX5" fmla="*/ 1588 w 12193588"/>
              <a:gd name="connsiteY5" fmla="*/ 6858000 h 6858000"/>
              <a:gd name="connsiteX6" fmla="*/ 0 w 12193588"/>
              <a:gd name="connsiteY6" fmla="*/ 374650 h 6858000"/>
              <a:gd name="connsiteX7" fmla="*/ 1566863 w 12193588"/>
              <a:gd name="connsiteY7" fmla="*/ 373062 h 6858000"/>
              <a:gd name="connsiteX0" fmla="*/ 1566863 w 6097588"/>
              <a:gd name="connsiteY0" fmla="*/ 373062 h 6858000"/>
              <a:gd name="connsiteX1" fmla="*/ 1566863 w 6097588"/>
              <a:gd name="connsiteY1" fmla="*/ 0 h 6858000"/>
              <a:gd name="connsiteX2" fmla="*/ 6097588 w 6097588"/>
              <a:gd name="connsiteY2" fmla="*/ 0 h 6858000"/>
              <a:gd name="connsiteX3" fmla="*/ 6097588 w 6097588"/>
              <a:gd name="connsiteY3" fmla="*/ 6858000 h 6858000"/>
              <a:gd name="connsiteX4" fmla="*/ 1588 w 6097588"/>
              <a:gd name="connsiteY4" fmla="*/ 6858000 h 6858000"/>
              <a:gd name="connsiteX5" fmla="*/ 0 w 6097588"/>
              <a:gd name="connsiteY5" fmla="*/ 374650 h 6858000"/>
              <a:gd name="connsiteX6" fmla="*/ 1566863 w 6097588"/>
              <a:gd name="connsiteY6" fmla="*/ 373062 h 6858000"/>
              <a:gd name="connsiteX0" fmla="*/ 1566863 w 6097588"/>
              <a:gd name="connsiteY0" fmla="*/ 374650 h 6859588"/>
              <a:gd name="connsiteX1" fmla="*/ 1566863 w 6097588"/>
              <a:gd name="connsiteY1" fmla="*/ 1588 h 6859588"/>
              <a:gd name="connsiteX2" fmla="*/ 5773738 w 6097588"/>
              <a:gd name="connsiteY2" fmla="*/ 0 h 6859588"/>
              <a:gd name="connsiteX3" fmla="*/ 6097588 w 6097588"/>
              <a:gd name="connsiteY3" fmla="*/ 1588 h 6859588"/>
              <a:gd name="connsiteX4" fmla="*/ 6097588 w 6097588"/>
              <a:gd name="connsiteY4" fmla="*/ 6859588 h 6859588"/>
              <a:gd name="connsiteX5" fmla="*/ 1588 w 6097588"/>
              <a:gd name="connsiteY5" fmla="*/ 6859588 h 6859588"/>
              <a:gd name="connsiteX6" fmla="*/ 0 w 6097588"/>
              <a:gd name="connsiteY6" fmla="*/ 376238 h 6859588"/>
              <a:gd name="connsiteX7" fmla="*/ 1566863 w 6097588"/>
              <a:gd name="connsiteY7" fmla="*/ 374650 h 6859588"/>
              <a:gd name="connsiteX0" fmla="*/ 1566863 w 6097588"/>
              <a:gd name="connsiteY0" fmla="*/ 374650 h 6859588"/>
              <a:gd name="connsiteX1" fmla="*/ 1566863 w 6097588"/>
              <a:gd name="connsiteY1" fmla="*/ 1588 h 6859588"/>
              <a:gd name="connsiteX2" fmla="*/ 5773738 w 6097588"/>
              <a:gd name="connsiteY2" fmla="*/ 0 h 6859588"/>
              <a:gd name="connsiteX3" fmla="*/ 6097588 w 6097588"/>
              <a:gd name="connsiteY3" fmla="*/ 1588 h 6859588"/>
              <a:gd name="connsiteX4" fmla="*/ 6097588 w 6097588"/>
              <a:gd name="connsiteY4" fmla="*/ 6859588 h 6859588"/>
              <a:gd name="connsiteX5" fmla="*/ 5772151 w 6097588"/>
              <a:gd name="connsiteY5" fmla="*/ 6859588 h 6859588"/>
              <a:gd name="connsiteX6" fmla="*/ 1588 w 6097588"/>
              <a:gd name="connsiteY6" fmla="*/ 6859588 h 6859588"/>
              <a:gd name="connsiteX7" fmla="*/ 0 w 6097588"/>
              <a:gd name="connsiteY7" fmla="*/ 376238 h 6859588"/>
              <a:gd name="connsiteX8" fmla="*/ 1566863 w 6097588"/>
              <a:gd name="connsiteY8" fmla="*/ 374650 h 6859588"/>
              <a:gd name="connsiteX0" fmla="*/ 1566863 w 6097588"/>
              <a:gd name="connsiteY0" fmla="*/ 374650 h 6859588"/>
              <a:gd name="connsiteX1" fmla="*/ 1566863 w 6097588"/>
              <a:gd name="connsiteY1" fmla="*/ 1588 h 6859588"/>
              <a:gd name="connsiteX2" fmla="*/ 5773738 w 6097588"/>
              <a:gd name="connsiteY2" fmla="*/ 0 h 6859588"/>
              <a:gd name="connsiteX3" fmla="*/ 6097588 w 6097588"/>
              <a:gd name="connsiteY3" fmla="*/ 1588 h 6859588"/>
              <a:gd name="connsiteX4" fmla="*/ 5772151 w 6097588"/>
              <a:gd name="connsiteY4" fmla="*/ 6859588 h 6859588"/>
              <a:gd name="connsiteX5" fmla="*/ 1588 w 6097588"/>
              <a:gd name="connsiteY5" fmla="*/ 6859588 h 6859588"/>
              <a:gd name="connsiteX6" fmla="*/ 0 w 6097588"/>
              <a:gd name="connsiteY6" fmla="*/ 376238 h 6859588"/>
              <a:gd name="connsiteX7" fmla="*/ 1566863 w 6097588"/>
              <a:gd name="connsiteY7" fmla="*/ 374650 h 6859588"/>
              <a:gd name="connsiteX0" fmla="*/ 1566863 w 5773738"/>
              <a:gd name="connsiteY0" fmla="*/ 374650 h 6859588"/>
              <a:gd name="connsiteX1" fmla="*/ 1566863 w 5773738"/>
              <a:gd name="connsiteY1" fmla="*/ 1588 h 6859588"/>
              <a:gd name="connsiteX2" fmla="*/ 5773738 w 5773738"/>
              <a:gd name="connsiteY2" fmla="*/ 0 h 6859588"/>
              <a:gd name="connsiteX3" fmla="*/ 5772151 w 5773738"/>
              <a:gd name="connsiteY3" fmla="*/ 6859588 h 6859588"/>
              <a:gd name="connsiteX4" fmla="*/ 1588 w 5773738"/>
              <a:gd name="connsiteY4" fmla="*/ 6859588 h 6859588"/>
              <a:gd name="connsiteX5" fmla="*/ 0 w 5773738"/>
              <a:gd name="connsiteY5" fmla="*/ 376238 h 6859588"/>
              <a:gd name="connsiteX6" fmla="*/ 1566863 w 5773738"/>
              <a:gd name="connsiteY6" fmla="*/ 374650 h 685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3738" h="6859588">
                <a:moveTo>
                  <a:pt x="1566863" y="374650"/>
                </a:moveTo>
                <a:cubicBezTo>
                  <a:pt x="1567392" y="252413"/>
                  <a:pt x="1566334" y="123825"/>
                  <a:pt x="1566863" y="1588"/>
                </a:cubicBezTo>
                <a:lnTo>
                  <a:pt x="5773738" y="0"/>
                </a:lnTo>
                <a:lnTo>
                  <a:pt x="5772151" y="6859588"/>
                </a:lnTo>
                <a:lnTo>
                  <a:pt x="1588" y="6859588"/>
                </a:lnTo>
                <a:cubicBezTo>
                  <a:pt x="1059" y="4698471"/>
                  <a:pt x="529" y="2537355"/>
                  <a:pt x="0" y="376238"/>
                </a:cubicBezTo>
                <a:lnTo>
                  <a:pt x="1566863" y="374650"/>
                </a:lnTo>
                <a:close/>
              </a:path>
            </a:pathLst>
          </a:custGeom>
          <a:solidFill>
            <a:schemeClr val="bg1">
              <a:lumMod val="95000"/>
            </a:schemeClr>
          </a:solidFill>
          <a:ln w="1270">
            <a:noFill/>
          </a:ln>
        </p:spPr>
        <p:txBody>
          <a:bodyPr anchor="ctr" anchorCtr="0"/>
          <a:lstStyle>
            <a:lvl1pPr marL="0" indent="0" algn="ctr">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627527" y="627529"/>
            <a:ext cx="4788000" cy="1344706"/>
          </a:xfrm>
        </p:spPr>
        <p:txBody>
          <a:bodyPr/>
          <a:lstStyle>
            <a:lvl1pPr>
              <a:defRPr>
                <a:solidFill>
                  <a:schemeClr val="bg1"/>
                </a:solidFill>
              </a:defRPr>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27527" y="2088776"/>
            <a:ext cx="4788000" cy="1093696"/>
          </a:xfrm>
        </p:spPr>
        <p:txBody>
          <a:bodyPr/>
          <a:lstStyle>
            <a:lvl1pPr>
              <a:defRPr>
                <a:solidFill>
                  <a:schemeClr val="bg1"/>
                </a:solidFill>
              </a:defRPr>
            </a:lvl1pPr>
            <a:lvl2pPr>
              <a:defRPr>
                <a:solidFill>
                  <a:schemeClr val="bg1"/>
                </a:solidFill>
              </a:defRPr>
            </a:lvl2pPr>
            <a:lvl3pPr>
              <a:defRPr sz="1400" i="1">
                <a:solidFill>
                  <a:schemeClr val="bg1"/>
                </a:solidFill>
              </a:defRPr>
            </a:lvl3pPr>
          </a:lstStyle>
          <a:p>
            <a:pPr lvl="0"/>
            <a:r>
              <a:rPr lang="fi-FI"/>
              <a:t>Muokkaa tekstin perustyylejä napsauttamalla</a:t>
            </a:r>
          </a:p>
          <a:p>
            <a:pPr lvl="1"/>
            <a:r>
              <a:rPr lang="fi-FI"/>
              <a:t>toinen taso</a:t>
            </a:r>
          </a:p>
          <a:p>
            <a:pPr lvl="2"/>
            <a:r>
              <a:rPr lang="fi-FI"/>
              <a:t>kolmas taso</a:t>
            </a:r>
          </a:p>
        </p:txBody>
      </p:sp>
      <p:sp>
        <p:nvSpPr>
          <p:cNvPr id="7" name="Sisällön paikkamerkki 2">
            <a:extLst>
              <a:ext uri="{FF2B5EF4-FFF2-40B4-BE49-F238E27FC236}">
                <a16:creationId xmlns:a16="http://schemas.microsoft.com/office/drawing/2014/main" id="{BABB6484-B38D-427A-8DEB-D67D82C7D61E}"/>
              </a:ext>
            </a:extLst>
          </p:cNvPr>
          <p:cNvSpPr>
            <a:spLocks noGrp="1"/>
          </p:cNvSpPr>
          <p:nvPr>
            <p:ph idx="13"/>
          </p:nvPr>
        </p:nvSpPr>
        <p:spPr>
          <a:xfrm>
            <a:off x="6778800" y="2088775"/>
            <a:ext cx="4788000" cy="4140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Päivämäärän paikkamerkki 8">
            <a:extLst>
              <a:ext uri="{FF2B5EF4-FFF2-40B4-BE49-F238E27FC236}">
                <a16:creationId xmlns:a16="http://schemas.microsoft.com/office/drawing/2014/main" id="{7FA0ABEB-59D7-40C3-8959-C4D289EE9725}"/>
              </a:ext>
            </a:extLst>
          </p:cNvPr>
          <p:cNvSpPr>
            <a:spLocks noGrp="1"/>
          </p:cNvSpPr>
          <p:nvPr>
            <p:ph type="dt" sz="half" idx="14"/>
          </p:nvPr>
        </p:nvSpPr>
        <p:spPr/>
        <p:txBody>
          <a:bodyPr/>
          <a:lstStyle>
            <a:lvl1pPr>
              <a:defRPr>
                <a:solidFill>
                  <a:schemeClr val="bg1"/>
                </a:solidFill>
              </a:defRPr>
            </a:lvl1pPr>
          </a:lstStyle>
          <a:p>
            <a:fld id="{99FE3915-94FD-4A59-9890-BEB35B8A127D}" type="datetime1">
              <a:rPr lang="fi-FI" smtClean="0"/>
              <a:t>3.5.2023</a:t>
            </a:fld>
            <a:endParaRPr lang="fi-FI" dirty="0"/>
          </a:p>
        </p:txBody>
      </p:sp>
      <p:sp>
        <p:nvSpPr>
          <p:cNvPr id="10" name="Alatunnisteen paikkamerkki 9">
            <a:extLst>
              <a:ext uri="{FF2B5EF4-FFF2-40B4-BE49-F238E27FC236}">
                <a16:creationId xmlns:a16="http://schemas.microsoft.com/office/drawing/2014/main" id="{6C771D3B-1B78-4BF3-8366-A71AE54EC797}"/>
              </a:ext>
            </a:extLst>
          </p:cNvPr>
          <p:cNvSpPr>
            <a:spLocks noGrp="1"/>
          </p:cNvSpPr>
          <p:nvPr>
            <p:ph type="ftr" sz="quarter" idx="15"/>
          </p:nvPr>
        </p:nvSpPr>
        <p:spPr/>
        <p:txBody>
          <a:bodyPr/>
          <a:lstStyle>
            <a:lvl1pPr>
              <a:defRPr>
                <a:solidFill>
                  <a:schemeClr val="bg1"/>
                </a:solidFill>
              </a:defRPr>
            </a:lvl1pPr>
          </a:lstStyle>
          <a:p>
            <a:endParaRPr lang="fi-FI" dirty="0"/>
          </a:p>
        </p:txBody>
      </p:sp>
      <p:sp>
        <p:nvSpPr>
          <p:cNvPr id="11" name="Dian numeron paikkamerkki 10">
            <a:extLst>
              <a:ext uri="{FF2B5EF4-FFF2-40B4-BE49-F238E27FC236}">
                <a16:creationId xmlns:a16="http://schemas.microsoft.com/office/drawing/2014/main" id="{F7DC38B2-50BB-465F-8860-8F3A15306479}"/>
              </a:ext>
            </a:extLst>
          </p:cNvPr>
          <p:cNvSpPr>
            <a:spLocks noGrp="1"/>
          </p:cNvSpPr>
          <p:nvPr>
            <p:ph type="sldNum" sz="quarter" idx="16"/>
          </p:nvPr>
        </p:nvSpPr>
        <p:spPr/>
        <p:txBody>
          <a:bodyPr/>
          <a:lstStyle>
            <a:lvl1pPr>
              <a:defRPr>
                <a:solidFill>
                  <a:schemeClr val="bg1"/>
                </a:solidFill>
              </a:defRPr>
            </a:lvl1pPr>
          </a:lstStyle>
          <a:p>
            <a:fld id="{CCD26548-A701-4132-A0A2-A9B09A70FF4B}" type="slidenum">
              <a:rPr lang="fi-FI" smtClean="0"/>
              <a:pPr/>
              <a:t>‹#›</a:t>
            </a:fld>
            <a:endParaRPr lang="fi-FI"/>
          </a:p>
        </p:txBody>
      </p:sp>
      <p:sp>
        <p:nvSpPr>
          <p:cNvPr id="13" name="Tekstin paikkamerkki 4">
            <a:extLst>
              <a:ext uri="{FF2B5EF4-FFF2-40B4-BE49-F238E27FC236}">
                <a16:creationId xmlns:a16="http://schemas.microsoft.com/office/drawing/2014/main" id="{9952C0C8-62DB-4454-A068-B32810B43579}"/>
              </a:ext>
            </a:extLst>
          </p:cNvPr>
          <p:cNvSpPr>
            <a:spLocks noGrp="1"/>
          </p:cNvSpPr>
          <p:nvPr>
            <p:ph type="body" sz="quarter" idx="3"/>
          </p:nvPr>
        </p:nvSpPr>
        <p:spPr>
          <a:xfrm>
            <a:off x="6778800" y="1452281"/>
            <a:ext cx="4788000" cy="582147"/>
          </a:xfrm>
        </p:spPr>
        <p:txBody>
          <a:bodyPr anchor="t" anchorCtr="0"/>
          <a:lstStyle>
            <a:lvl1pPr marL="0" indent="0">
              <a:lnSpc>
                <a:spcPct val="90000"/>
              </a:lnSpc>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Tree>
    <p:extLst>
      <p:ext uri="{BB962C8B-B14F-4D97-AF65-F5344CB8AC3E}">
        <p14:creationId xmlns:p14="http://schemas.microsoft.com/office/powerpoint/2010/main" val="2321894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F72F94-0DE4-46B2-BC4B-03DD33656CF4}"/>
              </a:ext>
            </a:extLst>
          </p:cNvPr>
          <p:cNvSpPr>
            <a:spLocks noGrp="1"/>
          </p:cNvSpPr>
          <p:nvPr>
            <p:ph type="title"/>
          </p:nvPr>
        </p:nvSpPr>
        <p:spPr>
          <a:xfrm>
            <a:off x="831850" y="1551361"/>
            <a:ext cx="10515600" cy="2100357"/>
          </a:xfrm>
        </p:spPr>
        <p:txBody>
          <a:bodyPr anchor="b"/>
          <a:lstStyle>
            <a:lvl1pPr>
              <a:defRPr sz="6000"/>
            </a:lvl1p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BE0173B0-16C2-4182-AD95-1BD911589663}"/>
              </a:ext>
            </a:extLst>
          </p:cNvPr>
          <p:cNvSpPr>
            <a:spLocks noGrp="1"/>
          </p:cNvSpPr>
          <p:nvPr>
            <p:ph type="body" idx="1"/>
          </p:nvPr>
        </p:nvSpPr>
        <p:spPr>
          <a:xfrm>
            <a:off x="831850" y="3872287"/>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7" name="Päivämäärän paikkamerkki 6">
            <a:extLst>
              <a:ext uri="{FF2B5EF4-FFF2-40B4-BE49-F238E27FC236}">
                <a16:creationId xmlns:a16="http://schemas.microsoft.com/office/drawing/2014/main" id="{C9F7C572-07A4-41F1-8FD4-672EFA0E4610}"/>
              </a:ext>
            </a:extLst>
          </p:cNvPr>
          <p:cNvSpPr>
            <a:spLocks noGrp="1"/>
          </p:cNvSpPr>
          <p:nvPr>
            <p:ph type="dt" sz="half" idx="10"/>
          </p:nvPr>
        </p:nvSpPr>
        <p:spPr/>
        <p:txBody>
          <a:bodyPr/>
          <a:lstStyle/>
          <a:p>
            <a:fld id="{6D778EF5-09EF-471D-8D6C-3BD51DFFCAFC}" type="datetime1">
              <a:rPr lang="fi-FI" smtClean="0"/>
              <a:t>3.5.2023</a:t>
            </a:fld>
            <a:endParaRPr lang="fi-FI" dirty="0"/>
          </a:p>
        </p:txBody>
      </p:sp>
      <p:sp>
        <p:nvSpPr>
          <p:cNvPr id="8" name="Alatunnisteen paikkamerkki 7">
            <a:extLst>
              <a:ext uri="{FF2B5EF4-FFF2-40B4-BE49-F238E27FC236}">
                <a16:creationId xmlns:a16="http://schemas.microsoft.com/office/drawing/2014/main" id="{5745F1CE-1961-4281-9E89-1CB9A1EAAB42}"/>
              </a:ext>
            </a:extLst>
          </p:cNvPr>
          <p:cNvSpPr>
            <a:spLocks noGrp="1"/>
          </p:cNvSpPr>
          <p:nvPr>
            <p:ph type="ftr" sz="quarter" idx="11"/>
          </p:nvPr>
        </p:nvSpPr>
        <p:spPr/>
        <p:txBody>
          <a:bodyPr/>
          <a:lstStyle/>
          <a:p>
            <a:endParaRPr lang="fi-FI" dirty="0"/>
          </a:p>
        </p:txBody>
      </p:sp>
      <p:sp>
        <p:nvSpPr>
          <p:cNvPr id="9" name="Dian numeron paikkamerkki 8">
            <a:extLst>
              <a:ext uri="{FF2B5EF4-FFF2-40B4-BE49-F238E27FC236}">
                <a16:creationId xmlns:a16="http://schemas.microsoft.com/office/drawing/2014/main" id="{800AC6CC-8BD5-4F55-8D1A-047814F80BBE}"/>
              </a:ext>
            </a:extLst>
          </p:cNvPr>
          <p:cNvSpPr>
            <a:spLocks noGrp="1"/>
          </p:cNvSpPr>
          <p:nvPr>
            <p:ph type="sldNum" sz="quarter" idx="12"/>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2327246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Osan ylätunniste 2">
    <p:bg>
      <p:bgPr>
        <a:solidFill>
          <a:srgbClr val="300F5E"/>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F72F94-0DE4-46B2-BC4B-03DD33656CF4}"/>
              </a:ext>
            </a:extLst>
          </p:cNvPr>
          <p:cNvSpPr>
            <a:spLocks noGrp="1"/>
          </p:cNvSpPr>
          <p:nvPr>
            <p:ph type="title"/>
          </p:nvPr>
        </p:nvSpPr>
        <p:spPr>
          <a:xfrm>
            <a:off x="831850" y="1551361"/>
            <a:ext cx="10515600" cy="2100357"/>
          </a:xfrm>
        </p:spPr>
        <p:txBody>
          <a:bodyPr anchor="b"/>
          <a:lstStyle>
            <a:lvl1pPr>
              <a:defRPr sz="6000">
                <a:solidFill>
                  <a:schemeClr val="bg1"/>
                </a:solidFill>
              </a:defRPr>
            </a:lvl1p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BE0173B0-16C2-4182-AD95-1BD911589663}"/>
              </a:ext>
            </a:extLst>
          </p:cNvPr>
          <p:cNvSpPr>
            <a:spLocks noGrp="1"/>
          </p:cNvSpPr>
          <p:nvPr>
            <p:ph type="body" idx="1"/>
          </p:nvPr>
        </p:nvSpPr>
        <p:spPr>
          <a:xfrm>
            <a:off x="831850" y="3872287"/>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7" name="Päivämäärän paikkamerkki 6">
            <a:extLst>
              <a:ext uri="{FF2B5EF4-FFF2-40B4-BE49-F238E27FC236}">
                <a16:creationId xmlns:a16="http://schemas.microsoft.com/office/drawing/2014/main" id="{C9F7C572-07A4-41F1-8FD4-672EFA0E4610}"/>
              </a:ext>
            </a:extLst>
          </p:cNvPr>
          <p:cNvSpPr>
            <a:spLocks noGrp="1"/>
          </p:cNvSpPr>
          <p:nvPr>
            <p:ph type="dt" sz="half" idx="10"/>
          </p:nvPr>
        </p:nvSpPr>
        <p:spPr/>
        <p:txBody>
          <a:bodyPr/>
          <a:lstStyle>
            <a:lvl1pPr>
              <a:defRPr>
                <a:solidFill>
                  <a:schemeClr val="bg1"/>
                </a:solidFill>
              </a:defRPr>
            </a:lvl1pPr>
          </a:lstStyle>
          <a:p>
            <a:fld id="{4A5B30F7-7F16-4472-B9CD-E9F04672F938}" type="datetime1">
              <a:rPr lang="fi-FI" smtClean="0"/>
              <a:t>3.5.2023</a:t>
            </a:fld>
            <a:endParaRPr lang="fi-FI" dirty="0"/>
          </a:p>
        </p:txBody>
      </p:sp>
      <p:sp>
        <p:nvSpPr>
          <p:cNvPr id="8" name="Alatunnisteen paikkamerkki 7">
            <a:extLst>
              <a:ext uri="{FF2B5EF4-FFF2-40B4-BE49-F238E27FC236}">
                <a16:creationId xmlns:a16="http://schemas.microsoft.com/office/drawing/2014/main" id="{5745F1CE-1961-4281-9E89-1CB9A1EAAB42}"/>
              </a:ext>
            </a:extLst>
          </p:cNvPr>
          <p:cNvSpPr>
            <a:spLocks noGrp="1"/>
          </p:cNvSpPr>
          <p:nvPr>
            <p:ph type="ftr" sz="quarter" idx="11"/>
          </p:nvPr>
        </p:nvSpPr>
        <p:spPr/>
        <p:txBody>
          <a:bodyPr/>
          <a:lstStyle>
            <a:lvl1pPr>
              <a:defRPr>
                <a:solidFill>
                  <a:schemeClr val="bg1"/>
                </a:solidFill>
              </a:defRPr>
            </a:lvl1pPr>
          </a:lstStyle>
          <a:p>
            <a:endParaRPr lang="fi-FI" dirty="0"/>
          </a:p>
        </p:txBody>
      </p:sp>
      <p:sp>
        <p:nvSpPr>
          <p:cNvPr id="9" name="Dian numeron paikkamerkki 8">
            <a:extLst>
              <a:ext uri="{FF2B5EF4-FFF2-40B4-BE49-F238E27FC236}">
                <a16:creationId xmlns:a16="http://schemas.microsoft.com/office/drawing/2014/main" id="{800AC6CC-8BD5-4F55-8D1A-047814F80BBE}"/>
              </a:ext>
            </a:extLst>
          </p:cNvPr>
          <p:cNvSpPr>
            <a:spLocks noGrp="1"/>
          </p:cNvSpPr>
          <p:nvPr>
            <p:ph type="sldNum" sz="quarter" idx="12"/>
          </p:nvPr>
        </p:nvSpPr>
        <p:spPr/>
        <p:txBody>
          <a:bodyPr/>
          <a:lstStyle>
            <a:lvl1pPr>
              <a:defRPr>
                <a:solidFill>
                  <a:schemeClr val="bg1"/>
                </a:solidFill>
              </a:defRPr>
            </a:lvl1pPr>
          </a:lstStyle>
          <a:p>
            <a:fld id="{CCD26548-A701-4132-A0A2-A9B09A70FF4B}" type="slidenum">
              <a:rPr lang="fi-FI" smtClean="0"/>
              <a:pPr/>
              <a:t>‹#›</a:t>
            </a:fld>
            <a:endParaRPr lang="fi-FI"/>
          </a:p>
        </p:txBody>
      </p:sp>
      <p:pic>
        <p:nvPicPr>
          <p:cNvPr id="10" name="Kuva 9">
            <a:extLst>
              <a:ext uri="{FF2B5EF4-FFF2-40B4-BE49-F238E27FC236}">
                <a16:creationId xmlns:a16="http://schemas.microsoft.com/office/drawing/2014/main" id="{1DD8444A-710F-4841-916B-A01144F25E5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82718" y="229796"/>
            <a:ext cx="681990" cy="300990"/>
          </a:xfrm>
          <a:prstGeom prst="rect">
            <a:avLst/>
          </a:prstGeom>
        </p:spPr>
      </p:pic>
    </p:spTree>
    <p:extLst>
      <p:ext uri="{BB962C8B-B14F-4D97-AF65-F5344CB8AC3E}">
        <p14:creationId xmlns:p14="http://schemas.microsoft.com/office/powerpoint/2010/main" val="6523575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D4FB9D-D480-450E-ABEE-85694599AFB7}"/>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36816BF2-7C11-4704-B69C-D48AD5D78AFC}"/>
              </a:ext>
            </a:extLst>
          </p:cNvPr>
          <p:cNvSpPr>
            <a:spLocks noGrp="1"/>
          </p:cNvSpPr>
          <p:nvPr>
            <p:ph type="dt" sz="half" idx="10"/>
          </p:nvPr>
        </p:nvSpPr>
        <p:spPr/>
        <p:txBody>
          <a:bodyPr/>
          <a:lstStyle/>
          <a:p>
            <a:fld id="{25A7A7E5-E4A9-4B24-BA14-CCDA8BE92790}" type="datetime1">
              <a:rPr lang="fi-FI" smtClean="0"/>
              <a:t>3.5.2023</a:t>
            </a:fld>
            <a:endParaRPr lang="fi-FI" dirty="0"/>
          </a:p>
        </p:txBody>
      </p:sp>
      <p:sp>
        <p:nvSpPr>
          <p:cNvPr id="4" name="Alatunnisteen paikkamerkki 3">
            <a:extLst>
              <a:ext uri="{FF2B5EF4-FFF2-40B4-BE49-F238E27FC236}">
                <a16:creationId xmlns:a16="http://schemas.microsoft.com/office/drawing/2014/main" id="{823712F4-A2BA-4821-B84E-367DC3EB96E7}"/>
              </a:ext>
            </a:extLst>
          </p:cNvPr>
          <p:cNvSpPr>
            <a:spLocks noGrp="1"/>
          </p:cNvSpPr>
          <p:nvPr>
            <p:ph type="ftr" sz="quarter" idx="11"/>
          </p:nvPr>
        </p:nvSpPr>
        <p:spPr/>
        <p:txBody>
          <a:bodyPr/>
          <a:lstStyle/>
          <a:p>
            <a:endParaRPr lang="fi-FI" dirty="0"/>
          </a:p>
        </p:txBody>
      </p:sp>
      <p:sp>
        <p:nvSpPr>
          <p:cNvPr id="5" name="Dian numeron paikkamerkki 4">
            <a:extLst>
              <a:ext uri="{FF2B5EF4-FFF2-40B4-BE49-F238E27FC236}">
                <a16:creationId xmlns:a16="http://schemas.microsoft.com/office/drawing/2014/main" id="{49EF1A2D-DDDF-4B0C-A135-EC3669C48E88}"/>
              </a:ext>
            </a:extLst>
          </p:cNvPr>
          <p:cNvSpPr>
            <a:spLocks noGrp="1"/>
          </p:cNvSpPr>
          <p:nvPr>
            <p:ph type="sldNum" sz="quarter" idx="12"/>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38022201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DEFA062F-0002-44A8-BD69-A7D195E57A04}"/>
              </a:ext>
            </a:extLst>
          </p:cNvPr>
          <p:cNvSpPr>
            <a:spLocks noGrp="1"/>
          </p:cNvSpPr>
          <p:nvPr>
            <p:ph type="dt" sz="half" idx="10"/>
          </p:nvPr>
        </p:nvSpPr>
        <p:spPr/>
        <p:txBody>
          <a:bodyPr/>
          <a:lstStyle/>
          <a:p>
            <a:fld id="{F6C91C74-6EBB-45A6-A410-B17282A44D69}" type="datetime1">
              <a:rPr lang="fi-FI" smtClean="0"/>
              <a:t>3.5.2023</a:t>
            </a:fld>
            <a:endParaRPr lang="fi-FI" dirty="0"/>
          </a:p>
        </p:txBody>
      </p:sp>
      <p:sp>
        <p:nvSpPr>
          <p:cNvPr id="3" name="Alatunnisteen paikkamerkki 2">
            <a:extLst>
              <a:ext uri="{FF2B5EF4-FFF2-40B4-BE49-F238E27FC236}">
                <a16:creationId xmlns:a16="http://schemas.microsoft.com/office/drawing/2014/main" id="{9F05FD01-9F5C-4B7F-A900-F229B66E69FD}"/>
              </a:ext>
            </a:extLst>
          </p:cNvPr>
          <p:cNvSpPr>
            <a:spLocks noGrp="1"/>
          </p:cNvSpPr>
          <p:nvPr>
            <p:ph type="ftr" sz="quarter" idx="11"/>
          </p:nvPr>
        </p:nvSpPr>
        <p:spPr/>
        <p:txBody>
          <a:bodyPr/>
          <a:lstStyle/>
          <a:p>
            <a:endParaRPr lang="fi-FI" dirty="0"/>
          </a:p>
        </p:txBody>
      </p:sp>
      <p:sp>
        <p:nvSpPr>
          <p:cNvPr id="4" name="Dian numeron paikkamerkki 3">
            <a:extLst>
              <a:ext uri="{FF2B5EF4-FFF2-40B4-BE49-F238E27FC236}">
                <a16:creationId xmlns:a16="http://schemas.microsoft.com/office/drawing/2014/main" id="{0171AB47-F13E-43CF-962F-CA9088F10B92}"/>
              </a:ext>
            </a:extLst>
          </p:cNvPr>
          <p:cNvSpPr>
            <a:spLocks noGrp="1"/>
          </p:cNvSpPr>
          <p:nvPr>
            <p:ph type="sldNum" sz="quarter" idx="12"/>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21579646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Aloitus">
    <p:bg>
      <p:bgPr>
        <a:solidFill>
          <a:srgbClr val="300F5E"/>
        </a:solidFill>
        <a:effectLst/>
      </p:bgPr>
    </p:bg>
    <p:spTree>
      <p:nvGrpSpPr>
        <p:cNvPr id="1" name=""/>
        <p:cNvGrpSpPr/>
        <p:nvPr/>
      </p:nvGrpSpPr>
      <p:grpSpPr>
        <a:xfrm>
          <a:off x="0" y="0"/>
          <a:ext cx="0" cy="0"/>
          <a:chOff x="0" y="0"/>
          <a:chExt cx="0" cy="0"/>
        </a:xfrm>
      </p:grpSpPr>
      <p:sp>
        <p:nvSpPr>
          <p:cNvPr id="4" name="Date Placeholder 3" hidden="1"/>
          <p:cNvSpPr>
            <a:spLocks noGrp="1"/>
          </p:cNvSpPr>
          <p:nvPr>
            <p:ph type="dt" sz="half" idx="10"/>
          </p:nvPr>
        </p:nvSpPr>
        <p:spPr>
          <a:xfrm>
            <a:off x="459616" y="6375522"/>
            <a:ext cx="882074" cy="216048"/>
          </a:xfrm>
          <a:prstGeom prst="rect">
            <a:avLst/>
          </a:prstGeom>
        </p:spPr>
        <p:txBody>
          <a:bodyPr/>
          <a:lstStyle/>
          <a:p>
            <a:fld id="{ADDA0FF2-D40A-4756-84A2-2BBE8DDE1C9C}" type="datetime1">
              <a:rPr lang="fi-FI" smtClean="0"/>
              <a:t>3.5.2023</a:t>
            </a:fld>
            <a:endParaRPr lang="fi-FI"/>
          </a:p>
        </p:txBody>
      </p:sp>
      <p:sp>
        <p:nvSpPr>
          <p:cNvPr id="5" name="Footer Placeholder 4" hidden="1"/>
          <p:cNvSpPr>
            <a:spLocks noGrp="1"/>
          </p:cNvSpPr>
          <p:nvPr>
            <p:ph type="ftr" sz="quarter" idx="11"/>
          </p:nvPr>
        </p:nvSpPr>
        <p:spPr>
          <a:xfrm>
            <a:off x="1388009" y="6375522"/>
            <a:ext cx="2881313" cy="215899"/>
          </a:xfrm>
          <a:prstGeom prst="rect">
            <a:avLst/>
          </a:prstGeom>
        </p:spPr>
        <p:txBody>
          <a:bodyPr/>
          <a:lstStyle/>
          <a:p>
            <a:endParaRPr lang="fi-FI"/>
          </a:p>
        </p:txBody>
      </p:sp>
      <p:sp>
        <p:nvSpPr>
          <p:cNvPr id="6" name="Slide Number Placeholder 5" hidden="1"/>
          <p:cNvSpPr>
            <a:spLocks noGrp="1"/>
          </p:cNvSpPr>
          <p:nvPr>
            <p:ph type="sldNum" sz="quarter" idx="12"/>
          </p:nvPr>
        </p:nvSpPr>
        <p:spPr>
          <a:xfrm>
            <a:off x="499531" y="6375522"/>
            <a:ext cx="719137" cy="215900"/>
          </a:xfrm>
          <a:prstGeom prst="rect">
            <a:avLst/>
          </a:prstGeom>
        </p:spPr>
        <p:txBody>
          <a:bodyPr/>
          <a:lstStyle/>
          <a:p>
            <a:fld id="{FFFEBCAA-439F-41B8-BD49-91774E008E46}" type="slidenum">
              <a:rPr lang="fi-FI" smtClean="0"/>
              <a:t>‹#›</a:t>
            </a:fld>
            <a:endParaRPr lang="fi-FI"/>
          </a:p>
        </p:txBody>
      </p:sp>
      <p:sp>
        <p:nvSpPr>
          <p:cNvPr id="11" name="Subtitle 2"/>
          <p:cNvSpPr>
            <a:spLocks noGrp="1"/>
          </p:cNvSpPr>
          <p:nvPr>
            <p:ph type="subTitle" idx="1" hasCustomPrompt="1"/>
          </p:nvPr>
        </p:nvSpPr>
        <p:spPr>
          <a:xfrm>
            <a:off x="3792263" y="5014647"/>
            <a:ext cx="5846118" cy="1133937"/>
          </a:xfrm>
        </p:spPr>
        <p:txBody>
          <a:bodyPr anchor="t" anchorCtr="0"/>
          <a:lstStyle>
            <a:lvl1pPr marL="0" indent="0" algn="l">
              <a:spcBef>
                <a:spcPts val="8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dirty="0"/>
          </a:p>
        </p:txBody>
      </p:sp>
      <p:sp>
        <p:nvSpPr>
          <p:cNvPr id="3" name="Title 2"/>
          <p:cNvSpPr>
            <a:spLocks noGrp="1"/>
          </p:cNvSpPr>
          <p:nvPr>
            <p:ph type="title" hasCustomPrompt="1"/>
          </p:nvPr>
        </p:nvSpPr>
        <p:spPr>
          <a:xfrm>
            <a:off x="3798277" y="3577884"/>
            <a:ext cx="5840104" cy="1239322"/>
          </a:xfrm>
        </p:spPr>
        <p:txBody>
          <a:bodyPr anchor="t" anchorCtr="0"/>
          <a:lstStyle>
            <a:lvl1pPr>
              <a:defRPr sz="3500">
                <a:solidFill>
                  <a:schemeClr val="bg1"/>
                </a:solidFill>
              </a:defRPr>
            </a:lvl1pPr>
          </a:lstStyle>
          <a:p>
            <a:r>
              <a:rPr lang="en-GB" dirty="0"/>
              <a:t>Click to edit Master title style</a:t>
            </a:r>
            <a:endParaRPr lang="en-US" dirty="0"/>
          </a:p>
        </p:txBody>
      </p:sp>
      <p:sp>
        <p:nvSpPr>
          <p:cNvPr id="12" name="AutoShape 3">
            <a:extLst>
              <a:ext uri="{FF2B5EF4-FFF2-40B4-BE49-F238E27FC236}">
                <a16:creationId xmlns:a16="http://schemas.microsoft.com/office/drawing/2014/main" id="{3CEEF440-6EE0-4102-B817-42297AE2D6AF}"/>
              </a:ext>
            </a:extLst>
          </p:cNvPr>
          <p:cNvSpPr>
            <a:spLocks noChangeAspect="1" noChangeArrowheads="1" noTextEdit="1"/>
          </p:cNvSpPr>
          <p:nvPr userDrawn="1"/>
        </p:nvSpPr>
        <p:spPr bwMode="gray">
          <a:xfrm>
            <a:off x="3563938" y="2009775"/>
            <a:ext cx="4833937"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nvGrpSpPr>
          <p:cNvPr id="34" name="Ryhmä 33">
            <a:extLst>
              <a:ext uri="{FF2B5EF4-FFF2-40B4-BE49-F238E27FC236}">
                <a16:creationId xmlns:a16="http://schemas.microsoft.com/office/drawing/2014/main" id="{34615189-5EF2-4C83-A6DF-4FBB45ABC696}"/>
              </a:ext>
            </a:extLst>
          </p:cNvPr>
          <p:cNvGrpSpPr/>
          <p:nvPr userDrawn="1"/>
        </p:nvGrpSpPr>
        <p:grpSpPr>
          <a:xfrm>
            <a:off x="3570288" y="2024063"/>
            <a:ext cx="2241550" cy="992188"/>
            <a:chOff x="3570288" y="2024063"/>
            <a:chExt cx="2241550" cy="992188"/>
          </a:xfrm>
        </p:grpSpPr>
        <p:sp>
          <p:nvSpPr>
            <p:cNvPr id="13" name="Rectangle 5">
              <a:extLst>
                <a:ext uri="{FF2B5EF4-FFF2-40B4-BE49-F238E27FC236}">
                  <a16:creationId xmlns:a16="http://schemas.microsoft.com/office/drawing/2014/main" id="{80209A88-55C9-499C-9A22-B57321E39435}"/>
                </a:ext>
              </a:extLst>
            </p:cNvPr>
            <p:cNvSpPr>
              <a:spLocks noChangeArrowheads="1"/>
            </p:cNvSpPr>
            <p:nvPr userDrawn="1"/>
          </p:nvSpPr>
          <p:spPr bwMode="gray">
            <a:xfrm>
              <a:off x="3570288" y="2024063"/>
              <a:ext cx="795337" cy="169863"/>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Rectangle 6">
              <a:extLst>
                <a:ext uri="{FF2B5EF4-FFF2-40B4-BE49-F238E27FC236}">
                  <a16:creationId xmlns:a16="http://schemas.microsoft.com/office/drawing/2014/main" id="{1798B225-9B4E-4D89-B639-AF918C440078}"/>
                </a:ext>
              </a:extLst>
            </p:cNvPr>
            <p:cNvSpPr>
              <a:spLocks noChangeArrowheads="1"/>
            </p:cNvSpPr>
            <p:nvPr userDrawn="1"/>
          </p:nvSpPr>
          <p:spPr bwMode="gray">
            <a:xfrm>
              <a:off x="5018088" y="2024063"/>
              <a:ext cx="793750" cy="169863"/>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Rectangle 7">
              <a:extLst>
                <a:ext uri="{FF2B5EF4-FFF2-40B4-BE49-F238E27FC236}">
                  <a16:creationId xmlns:a16="http://schemas.microsoft.com/office/drawing/2014/main" id="{8C92485D-C624-4308-859B-7E04E5AF1625}"/>
                </a:ext>
              </a:extLst>
            </p:cNvPr>
            <p:cNvSpPr>
              <a:spLocks noChangeArrowheads="1"/>
            </p:cNvSpPr>
            <p:nvPr userDrawn="1"/>
          </p:nvSpPr>
          <p:spPr bwMode="gray">
            <a:xfrm>
              <a:off x="3871913" y="2224088"/>
              <a:ext cx="192087" cy="7921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8">
              <a:extLst>
                <a:ext uri="{FF2B5EF4-FFF2-40B4-BE49-F238E27FC236}">
                  <a16:creationId xmlns:a16="http://schemas.microsoft.com/office/drawing/2014/main" id="{9E324252-8C59-46AC-A339-A43F76E04358}"/>
                </a:ext>
              </a:extLst>
            </p:cNvPr>
            <p:cNvSpPr>
              <a:spLocks/>
            </p:cNvSpPr>
            <p:nvPr userDrawn="1"/>
          </p:nvSpPr>
          <p:spPr bwMode="gray">
            <a:xfrm>
              <a:off x="4197350" y="2024063"/>
              <a:ext cx="982662" cy="992188"/>
            </a:xfrm>
            <a:custGeom>
              <a:avLst/>
              <a:gdLst>
                <a:gd name="T0" fmla="*/ 4341 w 5446"/>
                <a:gd name="T1" fmla="*/ 5485 h 5485"/>
                <a:gd name="T2" fmla="*/ 5446 w 5446"/>
                <a:gd name="T3" fmla="*/ 5485 h 5485"/>
                <a:gd name="T4" fmla="*/ 3095 w 5446"/>
                <a:gd name="T5" fmla="*/ 0 h 5485"/>
                <a:gd name="T6" fmla="*/ 2723 w 5446"/>
                <a:gd name="T7" fmla="*/ 0 h 5485"/>
                <a:gd name="T8" fmla="*/ 2351 w 5446"/>
                <a:gd name="T9" fmla="*/ 0 h 5485"/>
                <a:gd name="T10" fmla="*/ 0 w 5446"/>
                <a:gd name="T11" fmla="*/ 5485 h 5485"/>
                <a:gd name="T12" fmla="*/ 1105 w 5446"/>
                <a:gd name="T13" fmla="*/ 5485 h 5485"/>
                <a:gd name="T14" fmla="*/ 2719 w 5446"/>
                <a:gd name="T15" fmla="*/ 1708 h 5485"/>
                <a:gd name="T16" fmla="*/ 4341 w 5446"/>
                <a:gd name="T17" fmla="*/ 5485 h 5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46" h="5485">
                  <a:moveTo>
                    <a:pt x="4341" y="5485"/>
                  </a:moveTo>
                  <a:lnTo>
                    <a:pt x="5446" y="5485"/>
                  </a:lnTo>
                  <a:lnTo>
                    <a:pt x="3095" y="0"/>
                  </a:lnTo>
                  <a:lnTo>
                    <a:pt x="2723" y="0"/>
                  </a:lnTo>
                  <a:lnTo>
                    <a:pt x="2351" y="0"/>
                  </a:lnTo>
                  <a:lnTo>
                    <a:pt x="0" y="5485"/>
                  </a:lnTo>
                  <a:lnTo>
                    <a:pt x="1105" y="5485"/>
                  </a:lnTo>
                  <a:lnTo>
                    <a:pt x="2719" y="1708"/>
                  </a:lnTo>
                  <a:lnTo>
                    <a:pt x="4341" y="54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Rectangle 9">
              <a:extLst>
                <a:ext uri="{FF2B5EF4-FFF2-40B4-BE49-F238E27FC236}">
                  <a16:creationId xmlns:a16="http://schemas.microsoft.com/office/drawing/2014/main" id="{236D08A2-35C3-4CF2-9E9D-BD72F7E4E21C}"/>
                </a:ext>
              </a:extLst>
            </p:cNvPr>
            <p:cNvSpPr>
              <a:spLocks noChangeArrowheads="1"/>
            </p:cNvSpPr>
            <p:nvPr userDrawn="1"/>
          </p:nvSpPr>
          <p:spPr bwMode="gray">
            <a:xfrm>
              <a:off x="5319713" y="2224088"/>
              <a:ext cx="190500" cy="7921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Rectangle 10">
              <a:extLst>
                <a:ext uri="{FF2B5EF4-FFF2-40B4-BE49-F238E27FC236}">
                  <a16:creationId xmlns:a16="http://schemas.microsoft.com/office/drawing/2014/main" id="{E94E7FE4-248A-4EDF-B2D0-3CF717CF5893}"/>
                </a:ext>
              </a:extLst>
            </p:cNvPr>
            <p:cNvSpPr>
              <a:spLocks noChangeArrowheads="1"/>
            </p:cNvSpPr>
            <p:nvPr userDrawn="1"/>
          </p:nvSpPr>
          <p:spPr bwMode="gray">
            <a:xfrm>
              <a:off x="4291013" y="2625725"/>
              <a:ext cx="795337" cy="169863"/>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33" name="Ryhmä 32">
            <a:extLst>
              <a:ext uri="{FF2B5EF4-FFF2-40B4-BE49-F238E27FC236}">
                <a16:creationId xmlns:a16="http://schemas.microsoft.com/office/drawing/2014/main" id="{6131A96E-419B-4084-A301-7A1D244D92F7}"/>
              </a:ext>
            </a:extLst>
          </p:cNvPr>
          <p:cNvGrpSpPr/>
          <p:nvPr userDrawn="1"/>
        </p:nvGrpSpPr>
        <p:grpSpPr>
          <a:xfrm>
            <a:off x="6159500" y="2016125"/>
            <a:ext cx="2232025" cy="1014413"/>
            <a:chOff x="6159500" y="2016125"/>
            <a:chExt cx="2232025" cy="1014413"/>
          </a:xfrm>
        </p:grpSpPr>
        <p:sp>
          <p:nvSpPr>
            <p:cNvPr id="19" name="Freeform 11">
              <a:extLst>
                <a:ext uri="{FF2B5EF4-FFF2-40B4-BE49-F238E27FC236}">
                  <a16:creationId xmlns:a16="http://schemas.microsoft.com/office/drawing/2014/main" id="{1B152CC0-F675-4BE2-9C34-248FF6087DFD}"/>
                </a:ext>
              </a:extLst>
            </p:cNvPr>
            <p:cNvSpPr>
              <a:spLocks/>
            </p:cNvSpPr>
            <p:nvPr userDrawn="1"/>
          </p:nvSpPr>
          <p:spPr bwMode="gray">
            <a:xfrm>
              <a:off x="6159500" y="2033588"/>
              <a:ext cx="271462" cy="407988"/>
            </a:xfrm>
            <a:custGeom>
              <a:avLst/>
              <a:gdLst>
                <a:gd name="T0" fmla="*/ 529 w 1509"/>
                <a:gd name="T1" fmla="*/ 410 h 2257"/>
                <a:gd name="T2" fmla="*/ 0 w 1509"/>
                <a:gd name="T3" fmla="*/ 410 h 2257"/>
                <a:gd name="T4" fmla="*/ 0 w 1509"/>
                <a:gd name="T5" fmla="*/ 0 h 2257"/>
                <a:gd name="T6" fmla="*/ 1509 w 1509"/>
                <a:gd name="T7" fmla="*/ 0 h 2257"/>
                <a:gd name="T8" fmla="*/ 1509 w 1509"/>
                <a:gd name="T9" fmla="*/ 410 h 2257"/>
                <a:gd name="T10" fmla="*/ 983 w 1509"/>
                <a:gd name="T11" fmla="*/ 410 h 2257"/>
                <a:gd name="T12" fmla="*/ 983 w 1509"/>
                <a:gd name="T13" fmla="*/ 2257 h 2257"/>
                <a:gd name="T14" fmla="*/ 529 w 1509"/>
                <a:gd name="T15" fmla="*/ 2257 h 2257"/>
                <a:gd name="T16" fmla="*/ 529 w 1509"/>
                <a:gd name="T17" fmla="*/ 41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09" h="2257">
                  <a:moveTo>
                    <a:pt x="529" y="410"/>
                  </a:moveTo>
                  <a:lnTo>
                    <a:pt x="0" y="410"/>
                  </a:lnTo>
                  <a:lnTo>
                    <a:pt x="0" y="0"/>
                  </a:lnTo>
                  <a:lnTo>
                    <a:pt x="1509" y="0"/>
                  </a:lnTo>
                  <a:lnTo>
                    <a:pt x="1509" y="410"/>
                  </a:lnTo>
                  <a:lnTo>
                    <a:pt x="983" y="410"/>
                  </a:lnTo>
                  <a:lnTo>
                    <a:pt x="983" y="2257"/>
                  </a:lnTo>
                  <a:lnTo>
                    <a:pt x="529" y="2257"/>
                  </a:lnTo>
                  <a:lnTo>
                    <a:pt x="529" y="4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0" name="Freeform 12">
              <a:extLst>
                <a:ext uri="{FF2B5EF4-FFF2-40B4-BE49-F238E27FC236}">
                  <a16:creationId xmlns:a16="http://schemas.microsoft.com/office/drawing/2014/main" id="{0C2E79F9-5191-49CC-ACDB-1658B953ACA1}"/>
                </a:ext>
              </a:extLst>
            </p:cNvPr>
            <p:cNvSpPr>
              <a:spLocks noEditPoints="1"/>
            </p:cNvSpPr>
            <p:nvPr userDrawn="1"/>
          </p:nvSpPr>
          <p:spPr bwMode="gray">
            <a:xfrm>
              <a:off x="6457950" y="2128838"/>
              <a:ext cx="263525" cy="320675"/>
            </a:xfrm>
            <a:custGeom>
              <a:avLst/>
              <a:gdLst>
                <a:gd name="T0" fmla="*/ 738 w 1463"/>
                <a:gd name="T1" fmla="*/ 1425 h 1769"/>
                <a:gd name="T2" fmla="*/ 1028 w 1463"/>
                <a:gd name="T3" fmla="*/ 1192 h 1769"/>
                <a:gd name="T4" fmla="*/ 735 w 1463"/>
                <a:gd name="T5" fmla="*/ 957 h 1769"/>
                <a:gd name="T6" fmla="*/ 445 w 1463"/>
                <a:gd name="T7" fmla="*/ 1192 h 1769"/>
                <a:gd name="T8" fmla="*/ 738 w 1463"/>
                <a:gd name="T9" fmla="*/ 1425 h 1769"/>
                <a:gd name="T10" fmla="*/ 654 w 1463"/>
                <a:gd name="T11" fmla="*/ 648 h 1769"/>
                <a:gd name="T12" fmla="*/ 1018 w 1463"/>
                <a:gd name="T13" fmla="*/ 741 h 1769"/>
                <a:gd name="T14" fmla="*/ 1018 w 1463"/>
                <a:gd name="T15" fmla="*/ 632 h 1769"/>
                <a:gd name="T16" fmla="*/ 712 w 1463"/>
                <a:gd name="T17" fmla="*/ 383 h 1769"/>
                <a:gd name="T18" fmla="*/ 264 w 1463"/>
                <a:gd name="T19" fmla="*/ 503 h 1769"/>
                <a:gd name="T20" fmla="*/ 96 w 1463"/>
                <a:gd name="T21" fmla="*/ 200 h 1769"/>
                <a:gd name="T22" fmla="*/ 760 w 1463"/>
                <a:gd name="T23" fmla="*/ 0 h 1769"/>
                <a:gd name="T24" fmla="*/ 1463 w 1463"/>
                <a:gd name="T25" fmla="*/ 661 h 1769"/>
                <a:gd name="T26" fmla="*/ 1463 w 1463"/>
                <a:gd name="T27" fmla="*/ 1727 h 1769"/>
                <a:gd name="T28" fmla="*/ 1070 w 1463"/>
                <a:gd name="T29" fmla="*/ 1727 h 1769"/>
                <a:gd name="T30" fmla="*/ 1041 w 1463"/>
                <a:gd name="T31" fmla="*/ 1618 h 1769"/>
                <a:gd name="T32" fmla="*/ 632 w 1463"/>
                <a:gd name="T33" fmla="*/ 1769 h 1769"/>
                <a:gd name="T34" fmla="*/ 0 w 1463"/>
                <a:gd name="T35" fmla="*/ 1205 h 1769"/>
                <a:gd name="T36" fmla="*/ 654 w 1463"/>
                <a:gd name="T37" fmla="*/ 648 h 1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63" h="1769">
                  <a:moveTo>
                    <a:pt x="738" y="1425"/>
                  </a:moveTo>
                  <a:cubicBezTo>
                    <a:pt x="905" y="1425"/>
                    <a:pt x="1028" y="1334"/>
                    <a:pt x="1028" y="1192"/>
                  </a:cubicBezTo>
                  <a:cubicBezTo>
                    <a:pt x="1028" y="1044"/>
                    <a:pt x="905" y="957"/>
                    <a:pt x="735" y="957"/>
                  </a:cubicBezTo>
                  <a:cubicBezTo>
                    <a:pt x="564" y="957"/>
                    <a:pt x="445" y="1054"/>
                    <a:pt x="445" y="1192"/>
                  </a:cubicBezTo>
                  <a:cubicBezTo>
                    <a:pt x="445" y="1331"/>
                    <a:pt x="570" y="1425"/>
                    <a:pt x="738" y="1425"/>
                  </a:cubicBezTo>
                  <a:close/>
                  <a:moveTo>
                    <a:pt x="654" y="648"/>
                  </a:moveTo>
                  <a:cubicBezTo>
                    <a:pt x="825" y="648"/>
                    <a:pt x="957" y="699"/>
                    <a:pt x="1018" y="741"/>
                  </a:cubicBezTo>
                  <a:lnTo>
                    <a:pt x="1018" y="632"/>
                  </a:lnTo>
                  <a:cubicBezTo>
                    <a:pt x="1018" y="483"/>
                    <a:pt x="909" y="383"/>
                    <a:pt x="712" y="383"/>
                  </a:cubicBezTo>
                  <a:cubicBezTo>
                    <a:pt x="545" y="383"/>
                    <a:pt x="390" y="438"/>
                    <a:pt x="264" y="503"/>
                  </a:cubicBezTo>
                  <a:lnTo>
                    <a:pt x="96" y="200"/>
                  </a:lnTo>
                  <a:cubicBezTo>
                    <a:pt x="248" y="97"/>
                    <a:pt x="503" y="0"/>
                    <a:pt x="760" y="0"/>
                  </a:cubicBezTo>
                  <a:cubicBezTo>
                    <a:pt x="1302" y="0"/>
                    <a:pt x="1463" y="284"/>
                    <a:pt x="1463" y="661"/>
                  </a:cubicBezTo>
                  <a:lnTo>
                    <a:pt x="1463" y="1727"/>
                  </a:lnTo>
                  <a:lnTo>
                    <a:pt x="1070" y="1727"/>
                  </a:lnTo>
                  <a:lnTo>
                    <a:pt x="1041" y="1618"/>
                  </a:lnTo>
                  <a:cubicBezTo>
                    <a:pt x="954" y="1711"/>
                    <a:pt x="825" y="1769"/>
                    <a:pt x="632" y="1769"/>
                  </a:cubicBezTo>
                  <a:cubicBezTo>
                    <a:pt x="290" y="1769"/>
                    <a:pt x="0" y="1560"/>
                    <a:pt x="0" y="1205"/>
                  </a:cubicBezTo>
                  <a:cubicBezTo>
                    <a:pt x="0" y="873"/>
                    <a:pt x="261" y="648"/>
                    <a:pt x="654" y="64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1" name="Rectangle 13">
              <a:extLst>
                <a:ext uri="{FF2B5EF4-FFF2-40B4-BE49-F238E27FC236}">
                  <a16:creationId xmlns:a16="http://schemas.microsoft.com/office/drawing/2014/main" id="{8837897C-A12D-4ACE-AB08-987753DE9873}"/>
                </a:ext>
              </a:extLst>
            </p:cNvPr>
            <p:cNvSpPr>
              <a:spLocks noChangeArrowheads="1"/>
            </p:cNvSpPr>
            <p:nvPr userDrawn="1"/>
          </p:nvSpPr>
          <p:spPr bwMode="gray">
            <a:xfrm>
              <a:off x="6781800" y="2019300"/>
              <a:ext cx="79375" cy="422275"/>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2" name="Freeform 14">
              <a:extLst>
                <a:ext uri="{FF2B5EF4-FFF2-40B4-BE49-F238E27FC236}">
                  <a16:creationId xmlns:a16="http://schemas.microsoft.com/office/drawing/2014/main" id="{73E8FE7C-7CAE-4428-B9E8-2D2E1234E642}"/>
                </a:ext>
              </a:extLst>
            </p:cNvPr>
            <p:cNvSpPr>
              <a:spLocks noEditPoints="1"/>
            </p:cNvSpPr>
            <p:nvPr userDrawn="1"/>
          </p:nvSpPr>
          <p:spPr bwMode="gray">
            <a:xfrm>
              <a:off x="6907213" y="2128838"/>
              <a:ext cx="328612" cy="320675"/>
            </a:xfrm>
            <a:custGeom>
              <a:avLst/>
              <a:gdLst>
                <a:gd name="T0" fmla="*/ 905 w 1814"/>
                <a:gd name="T1" fmla="*/ 1376 h 1769"/>
                <a:gd name="T2" fmla="*/ 1369 w 1814"/>
                <a:gd name="T3" fmla="*/ 890 h 1769"/>
                <a:gd name="T4" fmla="*/ 905 w 1814"/>
                <a:gd name="T5" fmla="*/ 393 h 1769"/>
                <a:gd name="T6" fmla="*/ 444 w 1814"/>
                <a:gd name="T7" fmla="*/ 890 h 1769"/>
                <a:gd name="T8" fmla="*/ 905 w 1814"/>
                <a:gd name="T9" fmla="*/ 1376 h 1769"/>
                <a:gd name="T10" fmla="*/ 905 w 1814"/>
                <a:gd name="T11" fmla="*/ 0 h 1769"/>
                <a:gd name="T12" fmla="*/ 1814 w 1814"/>
                <a:gd name="T13" fmla="*/ 890 h 1769"/>
                <a:gd name="T14" fmla="*/ 905 w 1814"/>
                <a:gd name="T15" fmla="*/ 1769 h 1769"/>
                <a:gd name="T16" fmla="*/ 0 w 1814"/>
                <a:gd name="T17" fmla="*/ 890 h 1769"/>
                <a:gd name="T18" fmla="*/ 905 w 1814"/>
                <a:gd name="T19" fmla="*/ 0 h 1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14" h="1769">
                  <a:moveTo>
                    <a:pt x="905" y="1376"/>
                  </a:moveTo>
                  <a:cubicBezTo>
                    <a:pt x="1173" y="1376"/>
                    <a:pt x="1369" y="1176"/>
                    <a:pt x="1369" y="890"/>
                  </a:cubicBezTo>
                  <a:cubicBezTo>
                    <a:pt x="1369" y="603"/>
                    <a:pt x="1173" y="393"/>
                    <a:pt x="905" y="393"/>
                  </a:cubicBezTo>
                  <a:cubicBezTo>
                    <a:pt x="638" y="393"/>
                    <a:pt x="444" y="599"/>
                    <a:pt x="444" y="890"/>
                  </a:cubicBezTo>
                  <a:cubicBezTo>
                    <a:pt x="444" y="1176"/>
                    <a:pt x="641" y="1376"/>
                    <a:pt x="905" y="1376"/>
                  </a:cubicBezTo>
                  <a:close/>
                  <a:moveTo>
                    <a:pt x="905" y="0"/>
                  </a:moveTo>
                  <a:cubicBezTo>
                    <a:pt x="1421" y="0"/>
                    <a:pt x="1814" y="380"/>
                    <a:pt x="1814" y="890"/>
                  </a:cubicBezTo>
                  <a:cubicBezTo>
                    <a:pt x="1814" y="1399"/>
                    <a:pt x="1434" y="1769"/>
                    <a:pt x="905" y="1769"/>
                  </a:cubicBezTo>
                  <a:cubicBezTo>
                    <a:pt x="380" y="1769"/>
                    <a:pt x="0" y="1399"/>
                    <a:pt x="0" y="890"/>
                  </a:cubicBezTo>
                  <a:cubicBezTo>
                    <a:pt x="0" y="377"/>
                    <a:pt x="393" y="0"/>
                    <a:pt x="90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3" name="Freeform 15">
              <a:extLst>
                <a:ext uri="{FF2B5EF4-FFF2-40B4-BE49-F238E27FC236}">
                  <a16:creationId xmlns:a16="http://schemas.microsoft.com/office/drawing/2014/main" id="{D9B90B88-F49D-4A5B-A930-EBE36ABEAF7E}"/>
                </a:ext>
              </a:extLst>
            </p:cNvPr>
            <p:cNvSpPr>
              <a:spLocks/>
            </p:cNvSpPr>
            <p:nvPr userDrawn="1"/>
          </p:nvSpPr>
          <p:spPr bwMode="gray">
            <a:xfrm>
              <a:off x="7278688" y="2136775"/>
              <a:ext cx="265112" cy="312738"/>
            </a:xfrm>
            <a:custGeom>
              <a:avLst/>
              <a:gdLst>
                <a:gd name="T0" fmla="*/ 0 w 1470"/>
                <a:gd name="T1" fmla="*/ 973 h 1727"/>
                <a:gd name="T2" fmla="*/ 0 w 1470"/>
                <a:gd name="T3" fmla="*/ 0 h 1727"/>
                <a:gd name="T4" fmla="*/ 445 w 1470"/>
                <a:gd name="T5" fmla="*/ 0 h 1727"/>
                <a:gd name="T6" fmla="*/ 445 w 1470"/>
                <a:gd name="T7" fmla="*/ 1025 h 1727"/>
                <a:gd name="T8" fmla="*/ 725 w 1470"/>
                <a:gd name="T9" fmla="*/ 1328 h 1727"/>
                <a:gd name="T10" fmla="*/ 1025 w 1470"/>
                <a:gd name="T11" fmla="*/ 1012 h 1727"/>
                <a:gd name="T12" fmla="*/ 1025 w 1470"/>
                <a:gd name="T13" fmla="*/ 0 h 1727"/>
                <a:gd name="T14" fmla="*/ 1470 w 1470"/>
                <a:gd name="T15" fmla="*/ 0 h 1727"/>
                <a:gd name="T16" fmla="*/ 1470 w 1470"/>
                <a:gd name="T17" fmla="*/ 1685 h 1727"/>
                <a:gd name="T18" fmla="*/ 1034 w 1470"/>
                <a:gd name="T19" fmla="*/ 1685 h 1727"/>
                <a:gd name="T20" fmla="*/ 1034 w 1470"/>
                <a:gd name="T21" fmla="*/ 1489 h 1727"/>
                <a:gd name="T22" fmla="*/ 583 w 1470"/>
                <a:gd name="T23" fmla="*/ 1727 h 1727"/>
                <a:gd name="T24" fmla="*/ 0 w 1470"/>
                <a:gd name="T25" fmla="*/ 973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0" h="1727">
                  <a:moveTo>
                    <a:pt x="0" y="973"/>
                  </a:moveTo>
                  <a:lnTo>
                    <a:pt x="0" y="0"/>
                  </a:lnTo>
                  <a:lnTo>
                    <a:pt x="445" y="0"/>
                  </a:lnTo>
                  <a:lnTo>
                    <a:pt x="445" y="1025"/>
                  </a:lnTo>
                  <a:cubicBezTo>
                    <a:pt x="445" y="1212"/>
                    <a:pt x="573" y="1328"/>
                    <a:pt x="725" y="1328"/>
                  </a:cubicBezTo>
                  <a:cubicBezTo>
                    <a:pt x="909" y="1328"/>
                    <a:pt x="1025" y="1192"/>
                    <a:pt x="1025" y="1012"/>
                  </a:cubicBezTo>
                  <a:lnTo>
                    <a:pt x="1025" y="0"/>
                  </a:lnTo>
                  <a:lnTo>
                    <a:pt x="1470" y="0"/>
                  </a:lnTo>
                  <a:lnTo>
                    <a:pt x="1470" y="1685"/>
                  </a:lnTo>
                  <a:lnTo>
                    <a:pt x="1034" y="1685"/>
                  </a:lnTo>
                  <a:lnTo>
                    <a:pt x="1034" y="1489"/>
                  </a:lnTo>
                  <a:cubicBezTo>
                    <a:pt x="963" y="1605"/>
                    <a:pt x="802" y="1727"/>
                    <a:pt x="583" y="1727"/>
                  </a:cubicBezTo>
                  <a:cubicBezTo>
                    <a:pt x="103" y="1727"/>
                    <a:pt x="0" y="1331"/>
                    <a:pt x="0" y="9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4" name="Freeform 16">
              <a:extLst>
                <a:ext uri="{FF2B5EF4-FFF2-40B4-BE49-F238E27FC236}">
                  <a16:creationId xmlns:a16="http://schemas.microsoft.com/office/drawing/2014/main" id="{299D71E6-445A-4AC3-B93D-503E771F92C6}"/>
                </a:ext>
              </a:extLst>
            </p:cNvPr>
            <p:cNvSpPr>
              <a:spLocks/>
            </p:cNvSpPr>
            <p:nvPr userDrawn="1"/>
          </p:nvSpPr>
          <p:spPr bwMode="gray">
            <a:xfrm>
              <a:off x="7583488" y="2128838"/>
              <a:ext cx="230187" cy="320675"/>
            </a:xfrm>
            <a:custGeom>
              <a:avLst/>
              <a:gdLst>
                <a:gd name="T0" fmla="*/ 0 w 1276"/>
                <a:gd name="T1" fmla="*/ 1457 h 1769"/>
                <a:gd name="T2" fmla="*/ 261 w 1276"/>
                <a:gd name="T3" fmla="*/ 1225 h 1769"/>
                <a:gd name="T4" fmla="*/ 648 w 1276"/>
                <a:gd name="T5" fmla="*/ 1408 h 1769"/>
                <a:gd name="T6" fmla="*/ 854 w 1276"/>
                <a:gd name="T7" fmla="*/ 1257 h 1769"/>
                <a:gd name="T8" fmla="*/ 58 w 1276"/>
                <a:gd name="T9" fmla="*/ 499 h 1769"/>
                <a:gd name="T10" fmla="*/ 670 w 1276"/>
                <a:gd name="T11" fmla="*/ 0 h 1769"/>
                <a:gd name="T12" fmla="*/ 1247 w 1276"/>
                <a:gd name="T13" fmla="*/ 300 h 1769"/>
                <a:gd name="T14" fmla="*/ 954 w 1276"/>
                <a:gd name="T15" fmla="*/ 519 h 1769"/>
                <a:gd name="T16" fmla="*/ 651 w 1276"/>
                <a:gd name="T17" fmla="*/ 358 h 1769"/>
                <a:gd name="T18" fmla="*/ 477 w 1276"/>
                <a:gd name="T19" fmla="*/ 493 h 1769"/>
                <a:gd name="T20" fmla="*/ 1276 w 1276"/>
                <a:gd name="T21" fmla="*/ 1234 h 1769"/>
                <a:gd name="T22" fmla="*/ 628 w 1276"/>
                <a:gd name="T23" fmla="*/ 1769 h 1769"/>
                <a:gd name="T24" fmla="*/ 0 w 1276"/>
                <a:gd name="T25" fmla="*/ 1457 h 1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6" h="1769">
                  <a:moveTo>
                    <a:pt x="0" y="1457"/>
                  </a:moveTo>
                  <a:lnTo>
                    <a:pt x="261" y="1225"/>
                  </a:lnTo>
                  <a:cubicBezTo>
                    <a:pt x="345" y="1321"/>
                    <a:pt x="458" y="1408"/>
                    <a:pt x="648" y="1408"/>
                  </a:cubicBezTo>
                  <a:cubicBezTo>
                    <a:pt x="773" y="1408"/>
                    <a:pt x="854" y="1354"/>
                    <a:pt x="854" y="1257"/>
                  </a:cubicBezTo>
                  <a:cubicBezTo>
                    <a:pt x="854" y="999"/>
                    <a:pt x="58" y="1099"/>
                    <a:pt x="58" y="499"/>
                  </a:cubicBezTo>
                  <a:cubicBezTo>
                    <a:pt x="58" y="187"/>
                    <a:pt x="325" y="0"/>
                    <a:pt x="670" y="0"/>
                  </a:cubicBezTo>
                  <a:cubicBezTo>
                    <a:pt x="989" y="0"/>
                    <a:pt x="1167" y="168"/>
                    <a:pt x="1247" y="300"/>
                  </a:cubicBezTo>
                  <a:lnTo>
                    <a:pt x="954" y="519"/>
                  </a:lnTo>
                  <a:cubicBezTo>
                    <a:pt x="902" y="454"/>
                    <a:pt x="809" y="358"/>
                    <a:pt x="651" y="358"/>
                  </a:cubicBezTo>
                  <a:cubicBezTo>
                    <a:pt x="548" y="358"/>
                    <a:pt x="477" y="409"/>
                    <a:pt x="477" y="493"/>
                  </a:cubicBezTo>
                  <a:cubicBezTo>
                    <a:pt x="477" y="761"/>
                    <a:pt x="1276" y="632"/>
                    <a:pt x="1276" y="1234"/>
                  </a:cubicBezTo>
                  <a:cubicBezTo>
                    <a:pt x="1276" y="1563"/>
                    <a:pt x="993" y="1769"/>
                    <a:pt x="628" y="1769"/>
                  </a:cubicBezTo>
                  <a:cubicBezTo>
                    <a:pt x="296" y="1769"/>
                    <a:pt x="90" y="1602"/>
                    <a:pt x="0" y="145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5" name="Freeform 17">
              <a:extLst>
                <a:ext uri="{FF2B5EF4-FFF2-40B4-BE49-F238E27FC236}">
                  <a16:creationId xmlns:a16="http://schemas.microsoft.com/office/drawing/2014/main" id="{1D1FA3BA-2F9E-4E46-9FEE-C9CD17110B8E}"/>
                </a:ext>
              </a:extLst>
            </p:cNvPr>
            <p:cNvSpPr>
              <a:spLocks noEditPoints="1"/>
            </p:cNvSpPr>
            <p:nvPr userDrawn="1"/>
          </p:nvSpPr>
          <p:spPr bwMode="gray">
            <a:xfrm>
              <a:off x="7945438" y="2016125"/>
              <a:ext cx="142875" cy="536575"/>
            </a:xfrm>
            <a:custGeom>
              <a:avLst/>
              <a:gdLst>
                <a:gd name="T0" fmla="*/ 528 w 789"/>
                <a:gd name="T1" fmla="*/ 0 h 2962"/>
                <a:gd name="T2" fmla="*/ 789 w 789"/>
                <a:gd name="T3" fmla="*/ 255 h 2962"/>
                <a:gd name="T4" fmla="*/ 528 w 789"/>
                <a:gd name="T5" fmla="*/ 509 h 2962"/>
                <a:gd name="T6" fmla="*/ 270 w 789"/>
                <a:gd name="T7" fmla="*/ 255 h 2962"/>
                <a:gd name="T8" fmla="*/ 528 w 789"/>
                <a:gd name="T9" fmla="*/ 0 h 2962"/>
                <a:gd name="T10" fmla="*/ 309 w 789"/>
                <a:gd name="T11" fmla="*/ 661 h 2962"/>
                <a:gd name="T12" fmla="*/ 754 w 789"/>
                <a:gd name="T13" fmla="*/ 661 h 2962"/>
                <a:gd name="T14" fmla="*/ 754 w 789"/>
                <a:gd name="T15" fmla="*/ 2369 h 2962"/>
                <a:gd name="T16" fmla="*/ 109 w 789"/>
                <a:gd name="T17" fmla="*/ 2962 h 2962"/>
                <a:gd name="T18" fmla="*/ 0 w 789"/>
                <a:gd name="T19" fmla="*/ 2956 h 2962"/>
                <a:gd name="T20" fmla="*/ 0 w 789"/>
                <a:gd name="T21" fmla="*/ 2579 h 2962"/>
                <a:gd name="T22" fmla="*/ 77 w 789"/>
                <a:gd name="T23" fmla="*/ 2585 h 2962"/>
                <a:gd name="T24" fmla="*/ 309 w 789"/>
                <a:gd name="T25" fmla="*/ 2350 h 2962"/>
                <a:gd name="T26" fmla="*/ 309 w 789"/>
                <a:gd name="T27" fmla="*/ 661 h 2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9" h="2962">
                  <a:moveTo>
                    <a:pt x="528" y="0"/>
                  </a:moveTo>
                  <a:cubicBezTo>
                    <a:pt x="676" y="0"/>
                    <a:pt x="789" y="110"/>
                    <a:pt x="789" y="255"/>
                  </a:cubicBezTo>
                  <a:cubicBezTo>
                    <a:pt x="789" y="400"/>
                    <a:pt x="676" y="509"/>
                    <a:pt x="528" y="509"/>
                  </a:cubicBezTo>
                  <a:cubicBezTo>
                    <a:pt x="383" y="509"/>
                    <a:pt x="270" y="400"/>
                    <a:pt x="270" y="255"/>
                  </a:cubicBezTo>
                  <a:cubicBezTo>
                    <a:pt x="270" y="110"/>
                    <a:pt x="383" y="0"/>
                    <a:pt x="528" y="0"/>
                  </a:cubicBezTo>
                  <a:close/>
                  <a:moveTo>
                    <a:pt x="309" y="661"/>
                  </a:moveTo>
                  <a:lnTo>
                    <a:pt x="754" y="661"/>
                  </a:lnTo>
                  <a:lnTo>
                    <a:pt x="754" y="2369"/>
                  </a:lnTo>
                  <a:cubicBezTo>
                    <a:pt x="754" y="2814"/>
                    <a:pt x="473" y="2962"/>
                    <a:pt x="109" y="2962"/>
                  </a:cubicBezTo>
                  <a:cubicBezTo>
                    <a:pt x="58" y="2962"/>
                    <a:pt x="0" y="2956"/>
                    <a:pt x="0" y="2956"/>
                  </a:cubicBezTo>
                  <a:lnTo>
                    <a:pt x="0" y="2579"/>
                  </a:lnTo>
                  <a:cubicBezTo>
                    <a:pt x="0" y="2579"/>
                    <a:pt x="45" y="2585"/>
                    <a:pt x="77" y="2585"/>
                  </a:cubicBezTo>
                  <a:cubicBezTo>
                    <a:pt x="238" y="2585"/>
                    <a:pt x="309" y="2501"/>
                    <a:pt x="309" y="2350"/>
                  </a:cubicBezTo>
                  <a:lnTo>
                    <a:pt x="309" y="66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6" name="Freeform 18">
              <a:extLst>
                <a:ext uri="{FF2B5EF4-FFF2-40B4-BE49-F238E27FC236}">
                  <a16:creationId xmlns:a16="http://schemas.microsoft.com/office/drawing/2014/main" id="{478C6C4D-425E-40B0-A099-57304BC14121}"/>
                </a:ext>
              </a:extLst>
            </p:cNvPr>
            <p:cNvSpPr>
              <a:spLocks noEditPoints="1"/>
            </p:cNvSpPr>
            <p:nvPr userDrawn="1"/>
          </p:nvSpPr>
          <p:spPr bwMode="gray">
            <a:xfrm>
              <a:off x="8128000" y="2128838"/>
              <a:ext cx="263525" cy="320675"/>
            </a:xfrm>
            <a:custGeom>
              <a:avLst/>
              <a:gdLst>
                <a:gd name="T0" fmla="*/ 655 w 1464"/>
                <a:gd name="T1" fmla="*/ 648 h 1769"/>
                <a:gd name="T2" fmla="*/ 1019 w 1464"/>
                <a:gd name="T3" fmla="*/ 741 h 1769"/>
                <a:gd name="T4" fmla="*/ 1019 w 1464"/>
                <a:gd name="T5" fmla="*/ 632 h 1769"/>
                <a:gd name="T6" fmla="*/ 713 w 1464"/>
                <a:gd name="T7" fmla="*/ 383 h 1769"/>
                <a:gd name="T8" fmla="*/ 265 w 1464"/>
                <a:gd name="T9" fmla="*/ 503 h 1769"/>
                <a:gd name="T10" fmla="*/ 97 w 1464"/>
                <a:gd name="T11" fmla="*/ 200 h 1769"/>
                <a:gd name="T12" fmla="*/ 761 w 1464"/>
                <a:gd name="T13" fmla="*/ 0 h 1769"/>
                <a:gd name="T14" fmla="*/ 1464 w 1464"/>
                <a:gd name="T15" fmla="*/ 661 h 1769"/>
                <a:gd name="T16" fmla="*/ 1464 w 1464"/>
                <a:gd name="T17" fmla="*/ 1727 h 1769"/>
                <a:gd name="T18" fmla="*/ 1071 w 1464"/>
                <a:gd name="T19" fmla="*/ 1727 h 1769"/>
                <a:gd name="T20" fmla="*/ 1042 w 1464"/>
                <a:gd name="T21" fmla="*/ 1618 h 1769"/>
                <a:gd name="T22" fmla="*/ 632 w 1464"/>
                <a:gd name="T23" fmla="*/ 1769 h 1769"/>
                <a:gd name="T24" fmla="*/ 0 w 1464"/>
                <a:gd name="T25" fmla="*/ 1205 h 1769"/>
                <a:gd name="T26" fmla="*/ 655 w 1464"/>
                <a:gd name="T27" fmla="*/ 648 h 1769"/>
                <a:gd name="T28" fmla="*/ 739 w 1464"/>
                <a:gd name="T29" fmla="*/ 1425 h 1769"/>
                <a:gd name="T30" fmla="*/ 1029 w 1464"/>
                <a:gd name="T31" fmla="*/ 1192 h 1769"/>
                <a:gd name="T32" fmla="*/ 735 w 1464"/>
                <a:gd name="T33" fmla="*/ 957 h 1769"/>
                <a:gd name="T34" fmla="*/ 445 w 1464"/>
                <a:gd name="T35" fmla="*/ 1192 h 1769"/>
                <a:gd name="T36" fmla="*/ 739 w 1464"/>
                <a:gd name="T37" fmla="*/ 1425 h 1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64" h="1769">
                  <a:moveTo>
                    <a:pt x="655" y="648"/>
                  </a:moveTo>
                  <a:cubicBezTo>
                    <a:pt x="826" y="648"/>
                    <a:pt x="958" y="699"/>
                    <a:pt x="1019" y="741"/>
                  </a:cubicBezTo>
                  <a:lnTo>
                    <a:pt x="1019" y="632"/>
                  </a:lnTo>
                  <a:cubicBezTo>
                    <a:pt x="1019" y="483"/>
                    <a:pt x="909" y="383"/>
                    <a:pt x="713" y="383"/>
                  </a:cubicBezTo>
                  <a:cubicBezTo>
                    <a:pt x="545" y="383"/>
                    <a:pt x="390" y="438"/>
                    <a:pt x="265" y="503"/>
                  </a:cubicBezTo>
                  <a:lnTo>
                    <a:pt x="97" y="200"/>
                  </a:lnTo>
                  <a:cubicBezTo>
                    <a:pt x="249" y="97"/>
                    <a:pt x="503" y="0"/>
                    <a:pt x="761" y="0"/>
                  </a:cubicBezTo>
                  <a:cubicBezTo>
                    <a:pt x="1303" y="0"/>
                    <a:pt x="1464" y="284"/>
                    <a:pt x="1464" y="661"/>
                  </a:cubicBezTo>
                  <a:lnTo>
                    <a:pt x="1464" y="1727"/>
                  </a:lnTo>
                  <a:lnTo>
                    <a:pt x="1071" y="1727"/>
                  </a:lnTo>
                  <a:lnTo>
                    <a:pt x="1042" y="1618"/>
                  </a:lnTo>
                  <a:cubicBezTo>
                    <a:pt x="955" y="1711"/>
                    <a:pt x="826" y="1769"/>
                    <a:pt x="632" y="1769"/>
                  </a:cubicBezTo>
                  <a:cubicBezTo>
                    <a:pt x="291" y="1769"/>
                    <a:pt x="0" y="1560"/>
                    <a:pt x="0" y="1205"/>
                  </a:cubicBezTo>
                  <a:cubicBezTo>
                    <a:pt x="0" y="873"/>
                    <a:pt x="262" y="648"/>
                    <a:pt x="655" y="648"/>
                  </a:cubicBezTo>
                  <a:close/>
                  <a:moveTo>
                    <a:pt x="739" y="1425"/>
                  </a:moveTo>
                  <a:cubicBezTo>
                    <a:pt x="906" y="1425"/>
                    <a:pt x="1029" y="1334"/>
                    <a:pt x="1029" y="1192"/>
                  </a:cubicBezTo>
                  <a:cubicBezTo>
                    <a:pt x="1029" y="1044"/>
                    <a:pt x="906" y="957"/>
                    <a:pt x="735" y="957"/>
                  </a:cubicBezTo>
                  <a:cubicBezTo>
                    <a:pt x="564" y="957"/>
                    <a:pt x="445" y="1054"/>
                    <a:pt x="445" y="1192"/>
                  </a:cubicBezTo>
                  <a:cubicBezTo>
                    <a:pt x="445" y="1331"/>
                    <a:pt x="571" y="1425"/>
                    <a:pt x="739" y="14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7" name="Freeform 19">
              <a:extLst>
                <a:ext uri="{FF2B5EF4-FFF2-40B4-BE49-F238E27FC236}">
                  <a16:creationId xmlns:a16="http://schemas.microsoft.com/office/drawing/2014/main" id="{00889FCC-5C4E-4A51-B24F-BEA3FE81830F}"/>
                </a:ext>
              </a:extLst>
            </p:cNvPr>
            <p:cNvSpPr>
              <a:spLocks/>
            </p:cNvSpPr>
            <p:nvPr userDrawn="1"/>
          </p:nvSpPr>
          <p:spPr bwMode="gray">
            <a:xfrm>
              <a:off x="6194425" y="2709863"/>
              <a:ext cx="265112" cy="312738"/>
            </a:xfrm>
            <a:custGeom>
              <a:avLst/>
              <a:gdLst>
                <a:gd name="T0" fmla="*/ 1470 w 1470"/>
                <a:gd name="T1" fmla="*/ 755 h 1728"/>
                <a:gd name="T2" fmla="*/ 1470 w 1470"/>
                <a:gd name="T3" fmla="*/ 1728 h 1728"/>
                <a:gd name="T4" fmla="*/ 1025 w 1470"/>
                <a:gd name="T5" fmla="*/ 1728 h 1728"/>
                <a:gd name="T6" fmla="*/ 1025 w 1470"/>
                <a:gd name="T7" fmla="*/ 703 h 1728"/>
                <a:gd name="T8" fmla="*/ 745 w 1470"/>
                <a:gd name="T9" fmla="*/ 400 h 1728"/>
                <a:gd name="T10" fmla="*/ 445 w 1470"/>
                <a:gd name="T11" fmla="*/ 716 h 1728"/>
                <a:gd name="T12" fmla="*/ 445 w 1470"/>
                <a:gd name="T13" fmla="*/ 1728 h 1728"/>
                <a:gd name="T14" fmla="*/ 0 w 1470"/>
                <a:gd name="T15" fmla="*/ 1728 h 1728"/>
                <a:gd name="T16" fmla="*/ 0 w 1470"/>
                <a:gd name="T17" fmla="*/ 42 h 1728"/>
                <a:gd name="T18" fmla="*/ 435 w 1470"/>
                <a:gd name="T19" fmla="*/ 42 h 1728"/>
                <a:gd name="T20" fmla="*/ 435 w 1470"/>
                <a:gd name="T21" fmla="*/ 239 h 1728"/>
                <a:gd name="T22" fmla="*/ 886 w 1470"/>
                <a:gd name="T23" fmla="*/ 0 h 1728"/>
                <a:gd name="T24" fmla="*/ 1470 w 1470"/>
                <a:gd name="T25" fmla="*/ 755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0" h="1728">
                  <a:moveTo>
                    <a:pt x="1470" y="755"/>
                  </a:moveTo>
                  <a:lnTo>
                    <a:pt x="1470" y="1728"/>
                  </a:lnTo>
                  <a:lnTo>
                    <a:pt x="1025" y="1728"/>
                  </a:lnTo>
                  <a:lnTo>
                    <a:pt x="1025" y="703"/>
                  </a:lnTo>
                  <a:cubicBezTo>
                    <a:pt x="1025" y="516"/>
                    <a:pt x="896" y="400"/>
                    <a:pt x="745" y="400"/>
                  </a:cubicBezTo>
                  <a:cubicBezTo>
                    <a:pt x="561" y="400"/>
                    <a:pt x="445" y="535"/>
                    <a:pt x="445" y="716"/>
                  </a:cubicBezTo>
                  <a:lnTo>
                    <a:pt x="445" y="1728"/>
                  </a:lnTo>
                  <a:lnTo>
                    <a:pt x="0" y="1728"/>
                  </a:lnTo>
                  <a:lnTo>
                    <a:pt x="0" y="42"/>
                  </a:lnTo>
                  <a:lnTo>
                    <a:pt x="435" y="42"/>
                  </a:lnTo>
                  <a:lnTo>
                    <a:pt x="435" y="239"/>
                  </a:lnTo>
                  <a:cubicBezTo>
                    <a:pt x="506" y="123"/>
                    <a:pt x="667" y="0"/>
                    <a:pt x="886" y="0"/>
                  </a:cubicBezTo>
                  <a:cubicBezTo>
                    <a:pt x="1367" y="0"/>
                    <a:pt x="1470" y="397"/>
                    <a:pt x="1470" y="75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8" name="Freeform 20">
              <a:extLst>
                <a:ext uri="{FF2B5EF4-FFF2-40B4-BE49-F238E27FC236}">
                  <a16:creationId xmlns:a16="http://schemas.microsoft.com/office/drawing/2014/main" id="{3E125740-67C6-4E12-9A2C-EE0AA7C306A9}"/>
                </a:ext>
              </a:extLst>
            </p:cNvPr>
            <p:cNvSpPr>
              <a:spLocks/>
            </p:cNvSpPr>
            <p:nvPr userDrawn="1"/>
          </p:nvSpPr>
          <p:spPr bwMode="gray">
            <a:xfrm>
              <a:off x="6518275" y="2717800"/>
              <a:ext cx="265112" cy="312738"/>
            </a:xfrm>
            <a:custGeom>
              <a:avLst/>
              <a:gdLst>
                <a:gd name="T0" fmla="*/ 0 w 1470"/>
                <a:gd name="T1" fmla="*/ 974 h 1728"/>
                <a:gd name="T2" fmla="*/ 0 w 1470"/>
                <a:gd name="T3" fmla="*/ 0 h 1728"/>
                <a:gd name="T4" fmla="*/ 445 w 1470"/>
                <a:gd name="T5" fmla="*/ 0 h 1728"/>
                <a:gd name="T6" fmla="*/ 445 w 1470"/>
                <a:gd name="T7" fmla="*/ 1025 h 1728"/>
                <a:gd name="T8" fmla="*/ 725 w 1470"/>
                <a:gd name="T9" fmla="*/ 1328 h 1728"/>
                <a:gd name="T10" fmla="*/ 1025 w 1470"/>
                <a:gd name="T11" fmla="*/ 1012 h 1728"/>
                <a:gd name="T12" fmla="*/ 1025 w 1470"/>
                <a:gd name="T13" fmla="*/ 0 h 1728"/>
                <a:gd name="T14" fmla="*/ 1470 w 1470"/>
                <a:gd name="T15" fmla="*/ 0 h 1728"/>
                <a:gd name="T16" fmla="*/ 1470 w 1470"/>
                <a:gd name="T17" fmla="*/ 1686 h 1728"/>
                <a:gd name="T18" fmla="*/ 1035 w 1470"/>
                <a:gd name="T19" fmla="*/ 1686 h 1728"/>
                <a:gd name="T20" fmla="*/ 1035 w 1470"/>
                <a:gd name="T21" fmla="*/ 1489 h 1728"/>
                <a:gd name="T22" fmla="*/ 583 w 1470"/>
                <a:gd name="T23" fmla="*/ 1728 h 1728"/>
                <a:gd name="T24" fmla="*/ 0 w 1470"/>
                <a:gd name="T25" fmla="*/ 974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0" h="1728">
                  <a:moveTo>
                    <a:pt x="0" y="974"/>
                  </a:moveTo>
                  <a:lnTo>
                    <a:pt x="0" y="0"/>
                  </a:lnTo>
                  <a:lnTo>
                    <a:pt x="445" y="0"/>
                  </a:lnTo>
                  <a:lnTo>
                    <a:pt x="445" y="1025"/>
                  </a:lnTo>
                  <a:cubicBezTo>
                    <a:pt x="445" y="1212"/>
                    <a:pt x="574" y="1328"/>
                    <a:pt x="725" y="1328"/>
                  </a:cubicBezTo>
                  <a:cubicBezTo>
                    <a:pt x="909" y="1328"/>
                    <a:pt x="1025" y="1193"/>
                    <a:pt x="1025" y="1012"/>
                  </a:cubicBezTo>
                  <a:lnTo>
                    <a:pt x="1025" y="0"/>
                  </a:lnTo>
                  <a:lnTo>
                    <a:pt x="1470" y="0"/>
                  </a:lnTo>
                  <a:lnTo>
                    <a:pt x="1470" y="1686"/>
                  </a:lnTo>
                  <a:lnTo>
                    <a:pt x="1035" y="1686"/>
                  </a:lnTo>
                  <a:lnTo>
                    <a:pt x="1035" y="1489"/>
                  </a:lnTo>
                  <a:cubicBezTo>
                    <a:pt x="964" y="1605"/>
                    <a:pt x="803" y="1728"/>
                    <a:pt x="583" y="1728"/>
                  </a:cubicBezTo>
                  <a:cubicBezTo>
                    <a:pt x="103" y="1728"/>
                    <a:pt x="0" y="1331"/>
                    <a:pt x="0" y="97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9" name="Freeform 21">
              <a:extLst>
                <a:ext uri="{FF2B5EF4-FFF2-40B4-BE49-F238E27FC236}">
                  <a16:creationId xmlns:a16="http://schemas.microsoft.com/office/drawing/2014/main" id="{0DDDE2EB-B4F7-4169-9B23-A95BC4E8E8D1}"/>
                </a:ext>
              </a:extLst>
            </p:cNvPr>
            <p:cNvSpPr>
              <a:spLocks noEditPoints="1"/>
            </p:cNvSpPr>
            <p:nvPr userDrawn="1"/>
          </p:nvSpPr>
          <p:spPr bwMode="gray">
            <a:xfrm>
              <a:off x="6826250" y="2709863"/>
              <a:ext cx="328612" cy="320675"/>
            </a:xfrm>
            <a:custGeom>
              <a:avLst/>
              <a:gdLst>
                <a:gd name="T0" fmla="*/ 906 w 1815"/>
                <a:gd name="T1" fmla="*/ 0 h 1770"/>
                <a:gd name="T2" fmla="*/ 1815 w 1815"/>
                <a:gd name="T3" fmla="*/ 890 h 1770"/>
                <a:gd name="T4" fmla="*/ 906 w 1815"/>
                <a:gd name="T5" fmla="*/ 1770 h 1770"/>
                <a:gd name="T6" fmla="*/ 0 w 1815"/>
                <a:gd name="T7" fmla="*/ 890 h 1770"/>
                <a:gd name="T8" fmla="*/ 906 w 1815"/>
                <a:gd name="T9" fmla="*/ 0 h 1770"/>
                <a:gd name="T10" fmla="*/ 906 w 1815"/>
                <a:gd name="T11" fmla="*/ 1377 h 1770"/>
                <a:gd name="T12" fmla="*/ 1370 w 1815"/>
                <a:gd name="T13" fmla="*/ 890 h 1770"/>
                <a:gd name="T14" fmla="*/ 906 w 1815"/>
                <a:gd name="T15" fmla="*/ 394 h 1770"/>
                <a:gd name="T16" fmla="*/ 445 w 1815"/>
                <a:gd name="T17" fmla="*/ 890 h 1770"/>
                <a:gd name="T18" fmla="*/ 906 w 1815"/>
                <a:gd name="T19" fmla="*/ 137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15" h="1770">
                  <a:moveTo>
                    <a:pt x="906" y="0"/>
                  </a:moveTo>
                  <a:cubicBezTo>
                    <a:pt x="1422" y="0"/>
                    <a:pt x="1815" y="381"/>
                    <a:pt x="1815" y="890"/>
                  </a:cubicBezTo>
                  <a:cubicBezTo>
                    <a:pt x="1815" y="1399"/>
                    <a:pt x="1435" y="1770"/>
                    <a:pt x="906" y="1770"/>
                  </a:cubicBezTo>
                  <a:cubicBezTo>
                    <a:pt x="381" y="1770"/>
                    <a:pt x="0" y="1399"/>
                    <a:pt x="0" y="890"/>
                  </a:cubicBezTo>
                  <a:cubicBezTo>
                    <a:pt x="0" y="377"/>
                    <a:pt x="394" y="0"/>
                    <a:pt x="906" y="0"/>
                  </a:cubicBezTo>
                  <a:close/>
                  <a:moveTo>
                    <a:pt x="906" y="1377"/>
                  </a:moveTo>
                  <a:cubicBezTo>
                    <a:pt x="1174" y="1377"/>
                    <a:pt x="1370" y="1177"/>
                    <a:pt x="1370" y="890"/>
                  </a:cubicBezTo>
                  <a:cubicBezTo>
                    <a:pt x="1370" y="603"/>
                    <a:pt x="1174" y="394"/>
                    <a:pt x="906" y="394"/>
                  </a:cubicBezTo>
                  <a:cubicBezTo>
                    <a:pt x="639" y="394"/>
                    <a:pt x="445" y="600"/>
                    <a:pt x="445" y="890"/>
                  </a:cubicBezTo>
                  <a:cubicBezTo>
                    <a:pt x="445" y="1177"/>
                    <a:pt x="642" y="1377"/>
                    <a:pt x="906" y="137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30" name="Freeform 22">
              <a:extLst>
                <a:ext uri="{FF2B5EF4-FFF2-40B4-BE49-F238E27FC236}">
                  <a16:creationId xmlns:a16="http://schemas.microsoft.com/office/drawing/2014/main" id="{20A1AD4D-A9D1-4010-8D0A-52CB2DAD39F8}"/>
                </a:ext>
              </a:extLst>
            </p:cNvPr>
            <p:cNvSpPr>
              <a:spLocks/>
            </p:cNvSpPr>
            <p:nvPr userDrawn="1"/>
          </p:nvSpPr>
          <p:spPr bwMode="gray">
            <a:xfrm>
              <a:off x="7200900" y="2709863"/>
              <a:ext cx="161925" cy="312738"/>
            </a:xfrm>
            <a:custGeom>
              <a:avLst/>
              <a:gdLst>
                <a:gd name="T0" fmla="*/ 899 w 899"/>
                <a:gd name="T1" fmla="*/ 452 h 1728"/>
                <a:gd name="T2" fmla="*/ 445 w 899"/>
                <a:gd name="T3" fmla="*/ 993 h 1728"/>
                <a:gd name="T4" fmla="*/ 445 w 899"/>
                <a:gd name="T5" fmla="*/ 1728 h 1728"/>
                <a:gd name="T6" fmla="*/ 0 w 899"/>
                <a:gd name="T7" fmla="*/ 1728 h 1728"/>
                <a:gd name="T8" fmla="*/ 0 w 899"/>
                <a:gd name="T9" fmla="*/ 42 h 1728"/>
                <a:gd name="T10" fmla="*/ 435 w 899"/>
                <a:gd name="T11" fmla="*/ 42 h 1728"/>
                <a:gd name="T12" fmla="*/ 435 w 899"/>
                <a:gd name="T13" fmla="*/ 287 h 1728"/>
                <a:gd name="T14" fmla="*/ 899 w 899"/>
                <a:gd name="T15" fmla="*/ 0 h 1728"/>
                <a:gd name="T16" fmla="*/ 899 w 899"/>
                <a:gd name="T17" fmla="*/ 452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9" h="1728">
                  <a:moveTo>
                    <a:pt x="899" y="452"/>
                  </a:moveTo>
                  <a:cubicBezTo>
                    <a:pt x="567" y="452"/>
                    <a:pt x="445" y="658"/>
                    <a:pt x="445" y="993"/>
                  </a:cubicBezTo>
                  <a:lnTo>
                    <a:pt x="445" y="1728"/>
                  </a:lnTo>
                  <a:lnTo>
                    <a:pt x="0" y="1728"/>
                  </a:lnTo>
                  <a:lnTo>
                    <a:pt x="0" y="42"/>
                  </a:lnTo>
                  <a:lnTo>
                    <a:pt x="435" y="42"/>
                  </a:lnTo>
                  <a:lnTo>
                    <a:pt x="435" y="287"/>
                  </a:lnTo>
                  <a:cubicBezTo>
                    <a:pt x="509" y="120"/>
                    <a:pt x="677" y="0"/>
                    <a:pt x="899" y="0"/>
                  </a:cubicBezTo>
                  <a:lnTo>
                    <a:pt x="899" y="4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31" name="Freeform 23">
              <a:extLst>
                <a:ext uri="{FF2B5EF4-FFF2-40B4-BE49-F238E27FC236}">
                  <a16:creationId xmlns:a16="http://schemas.microsoft.com/office/drawing/2014/main" id="{536F46DB-652C-4113-85C2-166999775940}"/>
                </a:ext>
              </a:extLst>
            </p:cNvPr>
            <p:cNvSpPr>
              <a:spLocks noEditPoints="1"/>
            </p:cNvSpPr>
            <p:nvPr userDrawn="1"/>
          </p:nvSpPr>
          <p:spPr bwMode="gray">
            <a:xfrm>
              <a:off x="7381875" y="2709863"/>
              <a:ext cx="296862" cy="320675"/>
            </a:xfrm>
            <a:custGeom>
              <a:avLst/>
              <a:gdLst>
                <a:gd name="T0" fmla="*/ 825 w 1643"/>
                <a:gd name="T1" fmla="*/ 0 h 1770"/>
                <a:gd name="T2" fmla="*/ 1643 w 1643"/>
                <a:gd name="T3" fmla="*/ 900 h 1770"/>
                <a:gd name="T4" fmla="*/ 1640 w 1643"/>
                <a:gd name="T5" fmla="*/ 996 h 1770"/>
                <a:gd name="T6" fmla="*/ 454 w 1643"/>
                <a:gd name="T7" fmla="*/ 996 h 1770"/>
                <a:gd name="T8" fmla="*/ 892 w 1643"/>
                <a:gd name="T9" fmla="*/ 1383 h 1770"/>
                <a:gd name="T10" fmla="*/ 1302 w 1643"/>
                <a:gd name="T11" fmla="*/ 1177 h 1770"/>
                <a:gd name="T12" fmla="*/ 1595 w 1643"/>
                <a:gd name="T13" fmla="*/ 1399 h 1770"/>
                <a:gd name="T14" fmla="*/ 886 w 1643"/>
                <a:gd name="T15" fmla="*/ 1770 h 1770"/>
                <a:gd name="T16" fmla="*/ 0 w 1643"/>
                <a:gd name="T17" fmla="*/ 890 h 1770"/>
                <a:gd name="T18" fmla="*/ 825 w 1643"/>
                <a:gd name="T19" fmla="*/ 0 h 1770"/>
                <a:gd name="T20" fmla="*/ 1192 w 1643"/>
                <a:gd name="T21" fmla="*/ 706 h 1770"/>
                <a:gd name="T22" fmla="*/ 831 w 1643"/>
                <a:gd name="T23" fmla="*/ 365 h 1770"/>
                <a:gd name="T24" fmla="*/ 467 w 1643"/>
                <a:gd name="T25" fmla="*/ 706 h 1770"/>
                <a:gd name="T26" fmla="*/ 1192 w 1643"/>
                <a:gd name="T27" fmla="*/ 706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43" h="1770">
                  <a:moveTo>
                    <a:pt x="825" y="0"/>
                  </a:moveTo>
                  <a:cubicBezTo>
                    <a:pt x="1347" y="0"/>
                    <a:pt x="1643" y="348"/>
                    <a:pt x="1643" y="900"/>
                  </a:cubicBezTo>
                  <a:cubicBezTo>
                    <a:pt x="1643" y="932"/>
                    <a:pt x="1643" y="964"/>
                    <a:pt x="1640" y="996"/>
                  </a:cubicBezTo>
                  <a:lnTo>
                    <a:pt x="454" y="996"/>
                  </a:lnTo>
                  <a:cubicBezTo>
                    <a:pt x="464" y="1222"/>
                    <a:pt x="644" y="1383"/>
                    <a:pt x="892" y="1383"/>
                  </a:cubicBezTo>
                  <a:cubicBezTo>
                    <a:pt x="1121" y="1383"/>
                    <a:pt x="1253" y="1248"/>
                    <a:pt x="1302" y="1177"/>
                  </a:cubicBezTo>
                  <a:lnTo>
                    <a:pt x="1595" y="1399"/>
                  </a:lnTo>
                  <a:cubicBezTo>
                    <a:pt x="1530" y="1518"/>
                    <a:pt x="1305" y="1770"/>
                    <a:pt x="886" y="1770"/>
                  </a:cubicBezTo>
                  <a:cubicBezTo>
                    <a:pt x="344" y="1770"/>
                    <a:pt x="0" y="1396"/>
                    <a:pt x="0" y="890"/>
                  </a:cubicBezTo>
                  <a:cubicBezTo>
                    <a:pt x="0" y="381"/>
                    <a:pt x="344" y="0"/>
                    <a:pt x="825" y="0"/>
                  </a:cubicBezTo>
                  <a:close/>
                  <a:moveTo>
                    <a:pt x="1192" y="706"/>
                  </a:moveTo>
                  <a:cubicBezTo>
                    <a:pt x="1182" y="500"/>
                    <a:pt x="1034" y="365"/>
                    <a:pt x="831" y="365"/>
                  </a:cubicBezTo>
                  <a:cubicBezTo>
                    <a:pt x="622" y="365"/>
                    <a:pt x="486" y="513"/>
                    <a:pt x="467" y="706"/>
                  </a:cubicBezTo>
                  <a:lnTo>
                    <a:pt x="1192" y="70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32" name="Freeform 24">
              <a:extLst>
                <a:ext uri="{FF2B5EF4-FFF2-40B4-BE49-F238E27FC236}">
                  <a16:creationId xmlns:a16="http://schemas.microsoft.com/office/drawing/2014/main" id="{D2313C9D-A60B-4460-B00F-F7957F38FAEA}"/>
                </a:ext>
              </a:extLst>
            </p:cNvPr>
            <p:cNvSpPr>
              <a:spLocks/>
            </p:cNvSpPr>
            <p:nvPr userDrawn="1"/>
          </p:nvSpPr>
          <p:spPr bwMode="gray">
            <a:xfrm>
              <a:off x="7697788" y="2654300"/>
              <a:ext cx="171450" cy="373063"/>
            </a:xfrm>
            <a:custGeom>
              <a:avLst/>
              <a:gdLst>
                <a:gd name="T0" fmla="*/ 180 w 947"/>
                <a:gd name="T1" fmla="*/ 0 h 2062"/>
                <a:gd name="T2" fmla="*/ 619 w 947"/>
                <a:gd name="T3" fmla="*/ 0 h 2062"/>
                <a:gd name="T4" fmla="*/ 619 w 947"/>
                <a:gd name="T5" fmla="*/ 354 h 2062"/>
                <a:gd name="T6" fmla="*/ 935 w 947"/>
                <a:gd name="T7" fmla="*/ 354 h 2062"/>
                <a:gd name="T8" fmla="*/ 935 w 947"/>
                <a:gd name="T9" fmla="*/ 715 h 2062"/>
                <a:gd name="T10" fmla="*/ 619 w 947"/>
                <a:gd name="T11" fmla="*/ 715 h 2062"/>
                <a:gd name="T12" fmla="*/ 619 w 947"/>
                <a:gd name="T13" fmla="*/ 1366 h 2062"/>
                <a:gd name="T14" fmla="*/ 867 w 947"/>
                <a:gd name="T15" fmla="*/ 1669 h 2062"/>
                <a:gd name="T16" fmla="*/ 947 w 947"/>
                <a:gd name="T17" fmla="*/ 1666 h 2062"/>
                <a:gd name="T18" fmla="*/ 947 w 947"/>
                <a:gd name="T19" fmla="*/ 2046 h 2062"/>
                <a:gd name="T20" fmla="*/ 757 w 947"/>
                <a:gd name="T21" fmla="*/ 2062 h 2062"/>
                <a:gd name="T22" fmla="*/ 177 w 947"/>
                <a:gd name="T23" fmla="*/ 1379 h 2062"/>
                <a:gd name="T24" fmla="*/ 177 w 947"/>
                <a:gd name="T25" fmla="*/ 715 h 2062"/>
                <a:gd name="T26" fmla="*/ 0 w 947"/>
                <a:gd name="T27" fmla="*/ 715 h 2062"/>
                <a:gd name="T28" fmla="*/ 0 w 947"/>
                <a:gd name="T29" fmla="*/ 354 h 2062"/>
                <a:gd name="T30" fmla="*/ 180 w 947"/>
                <a:gd name="T31" fmla="*/ 354 h 2062"/>
                <a:gd name="T32" fmla="*/ 180 w 947"/>
                <a:gd name="T33" fmla="*/ 0 h 2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47" h="2062">
                  <a:moveTo>
                    <a:pt x="180" y="0"/>
                  </a:moveTo>
                  <a:lnTo>
                    <a:pt x="619" y="0"/>
                  </a:lnTo>
                  <a:lnTo>
                    <a:pt x="619" y="354"/>
                  </a:lnTo>
                  <a:lnTo>
                    <a:pt x="935" y="354"/>
                  </a:lnTo>
                  <a:lnTo>
                    <a:pt x="935" y="715"/>
                  </a:lnTo>
                  <a:lnTo>
                    <a:pt x="619" y="715"/>
                  </a:lnTo>
                  <a:lnTo>
                    <a:pt x="619" y="1366"/>
                  </a:lnTo>
                  <a:cubicBezTo>
                    <a:pt x="619" y="1618"/>
                    <a:pt x="696" y="1669"/>
                    <a:pt x="867" y="1669"/>
                  </a:cubicBezTo>
                  <a:cubicBezTo>
                    <a:pt x="896" y="1669"/>
                    <a:pt x="912" y="1669"/>
                    <a:pt x="947" y="1666"/>
                  </a:cubicBezTo>
                  <a:lnTo>
                    <a:pt x="947" y="2046"/>
                  </a:lnTo>
                  <a:cubicBezTo>
                    <a:pt x="947" y="2046"/>
                    <a:pt x="880" y="2062"/>
                    <a:pt x="757" y="2062"/>
                  </a:cubicBezTo>
                  <a:cubicBezTo>
                    <a:pt x="354" y="2062"/>
                    <a:pt x="177" y="1837"/>
                    <a:pt x="177" y="1379"/>
                  </a:cubicBezTo>
                  <a:lnTo>
                    <a:pt x="177" y="715"/>
                  </a:lnTo>
                  <a:lnTo>
                    <a:pt x="0" y="715"/>
                  </a:lnTo>
                  <a:lnTo>
                    <a:pt x="0" y="354"/>
                  </a:lnTo>
                  <a:lnTo>
                    <a:pt x="180" y="354"/>
                  </a:lnTo>
                  <a:lnTo>
                    <a:pt x="18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grpSp>
      <p:sp>
        <p:nvSpPr>
          <p:cNvPr id="37" name="bg object 17">
            <a:extLst>
              <a:ext uri="{FF2B5EF4-FFF2-40B4-BE49-F238E27FC236}">
                <a16:creationId xmlns:a16="http://schemas.microsoft.com/office/drawing/2014/main" id="{256E829A-87AA-4A78-9E8D-F26F3DA694F5}"/>
              </a:ext>
            </a:extLst>
          </p:cNvPr>
          <p:cNvSpPr/>
          <p:nvPr userDrawn="1"/>
        </p:nvSpPr>
        <p:spPr>
          <a:xfrm>
            <a:off x="1816" y="0"/>
            <a:ext cx="1566757" cy="376208"/>
          </a:xfrm>
          <a:custGeom>
            <a:avLst/>
            <a:gdLst/>
            <a:ahLst/>
            <a:cxnLst/>
            <a:rect l="l" t="t" r="r" b="b"/>
            <a:pathLst>
              <a:path w="2583180" h="620395">
                <a:moveTo>
                  <a:pt x="2582570" y="0"/>
                </a:moveTo>
                <a:lnTo>
                  <a:pt x="0" y="0"/>
                </a:lnTo>
                <a:lnTo>
                  <a:pt x="0" y="620023"/>
                </a:lnTo>
                <a:lnTo>
                  <a:pt x="2582570" y="620023"/>
                </a:lnTo>
                <a:lnTo>
                  <a:pt x="2582570" y="0"/>
                </a:lnTo>
                <a:close/>
              </a:path>
            </a:pathLst>
          </a:custGeom>
          <a:solidFill>
            <a:srgbClr val="00FF00"/>
          </a:solidFill>
        </p:spPr>
        <p:txBody>
          <a:bodyPr wrap="square" lIns="0" tIns="0" rIns="0" bIns="0" rtlCol="0"/>
          <a:lstStyle/>
          <a:p>
            <a:endParaRPr sz="662">
              <a:solidFill>
                <a:schemeClr val="tx2"/>
              </a:solidFill>
            </a:endParaRPr>
          </a:p>
        </p:txBody>
      </p:sp>
      <p:sp>
        <p:nvSpPr>
          <p:cNvPr id="38" name="bg object 18">
            <a:extLst>
              <a:ext uri="{FF2B5EF4-FFF2-40B4-BE49-F238E27FC236}">
                <a16:creationId xmlns:a16="http://schemas.microsoft.com/office/drawing/2014/main" id="{C774188B-54F6-40E2-B93E-6F227F71324D}"/>
              </a:ext>
            </a:extLst>
          </p:cNvPr>
          <p:cNvSpPr/>
          <p:nvPr userDrawn="1"/>
        </p:nvSpPr>
        <p:spPr>
          <a:xfrm>
            <a:off x="10627200" y="6481536"/>
            <a:ext cx="1566757" cy="376208"/>
          </a:xfrm>
          <a:custGeom>
            <a:avLst/>
            <a:gdLst/>
            <a:ahLst/>
            <a:cxnLst/>
            <a:rect l="l" t="t" r="r" b="b"/>
            <a:pathLst>
              <a:path w="2583180" h="620395">
                <a:moveTo>
                  <a:pt x="2582570" y="0"/>
                </a:moveTo>
                <a:lnTo>
                  <a:pt x="0" y="0"/>
                </a:lnTo>
                <a:lnTo>
                  <a:pt x="0" y="620023"/>
                </a:lnTo>
                <a:lnTo>
                  <a:pt x="2582570" y="620023"/>
                </a:lnTo>
                <a:lnTo>
                  <a:pt x="2582570" y="0"/>
                </a:lnTo>
                <a:close/>
              </a:path>
            </a:pathLst>
          </a:custGeom>
          <a:solidFill>
            <a:srgbClr val="00FF00"/>
          </a:solidFill>
        </p:spPr>
        <p:txBody>
          <a:bodyPr wrap="square" lIns="0" tIns="0" rIns="0" bIns="0" rtlCol="0"/>
          <a:lstStyle/>
          <a:p>
            <a:endParaRPr sz="662">
              <a:solidFill>
                <a:schemeClr val="tx2"/>
              </a:solidFill>
            </a:endParaRPr>
          </a:p>
        </p:txBody>
      </p:sp>
    </p:spTree>
    <p:extLst>
      <p:ext uri="{BB962C8B-B14F-4D97-AF65-F5344CB8AC3E}">
        <p14:creationId xmlns:p14="http://schemas.microsoft.com/office/powerpoint/2010/main" val="21880503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loitus kuvalla">
    <p:bg>
      <p:bgPr>
        <a:solidFill>
          <a:srgbClr val="300F5E"/>
        </a:solidFill>
        <a:effectLst/>
      </p:bgPr>
    </p:bg>
    <p:spTree>
      <p:nvGrpSpPr>
        <p:cNvPr id="1" name=""/>
        <p:cNvGrpSpPr/>
        <p:nvPr/>
      </p:nvGrpSpPr>
      <p:grpSpPr>
        <a:xfrm>
          <a:off x="0" y="0"/>
          <a:ext cx="0" cy="0"/>
          <a:chOff x="0" y="0"/>
          <a:chExt cx="0" cy="0"/>
        </a:xfrm>
      </p:grpSpPr>
      <p:sp>
        <p:nvSpPr>
          <p:cNvPr id="35" name="Kuvan paikkamerkki 2">
            <a:extLst>
              <a:ext uri="{FF2B5EF4-FFF2-40B4-BE49-F238E27FC236}">
                <a16:creationId xmlns:a16="http://schemas.microsoft.com/office/drawing/2014/main" id="{0F6A036A-1DCE-4446-A18D-585921154ABD}"/>
              </a:ext>
            </a:extLst>
          </p:cNvPr>
          <p:cNvSpPr>
            <a:spLocks noGrp="1"/>
          </p:cNvSpPr>
          <p:nvPr>
            <p:ph type="pic" idx="13"/>
          </p:nvPr>
        </p:nvSpPr>
        <p:spPr>
          <a:xfrm>
            <a:off x="-1588" y="0"/>
            <a:ext cx="12193588"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1565275 w 12192000"/>
              <a:gd name="connsiteY1" fmla="*/ 0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0 w 12192000"/>
              <a:gd name="connsiteY5" fmla="*/ 0 h 6858000"/>
              <a:gd name="connsiteX0" fmla="*/ 1588 w 12193588"/>
              <a:gd name="connsiteY0" fmla="*/ 0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88 w 12193588"/>
              <a:gd name="connsiteY6" fmla="*/ 0 h 6858000"/>
              <a:gd name="connsiteX0" fmla="*/ 1565275 w 12193588"/>
              <a:gd name="connsiteY0" fmla="*/ 36671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66712 h 6858000"/>
              <a:gd name="connsiteX0" fmla="*/ 1565275 w 12193588"/>
              <a:gd name="connsiteY0" fmla="*/ 36671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66712 h 6858000"/>
              <a:gd name="connsiteX0" fmla="*/ 1565275 w 12193588"/>
              <a:gd name="connsiteY0" fmla="*/ 371475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71475 h 6858000"/>
              <a:gd name="connsiteX0" fmla="*/ 1565275 w 12193588"/>
              <a:gd name="connsiteY0" fmla="*/ 371475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71475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6863 w 12193588"/>
              <a:gd name="connsiteY6"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6863 w 12193588"/>
              <a:gd name="connsiteY6"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6863 w 12193588"/>
              <a:gd name="connsiteY6"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2193588 w 12193588"/>
              <a:gd name="connsiteY4" fmla="*/ 6858000 h 6858000"/>
              <a:gd name="connsiteX5" fmla="*/ 1588 w 12193588"/>
              <a:gd name="connsiteY5" fmla="*/ 6858000 h 6858000"/>
              <a:gd name="connsiteX6" fmla="*/ 0 w 12193588"/>
              <a:gd name="connsiteY6" fmla="*/ 374650 h 6858000"/>
              <a:gd name="connsiteX7" fmla="*/ 1566863 w 12193588"/>
              <a:gd name="connsiteY7"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2193588 w 12193588"/>
              <a:gd name="connsiteY4" fmla="*/ 6858000 h 6858000"/>
              <a:gd name="connsiteX5" fmla="*/ 10626726 w 12193588"/>
              <a:gd name="connsiteY5" fmla="*/ 6856413 h 6858000"/>
              <a:gd name="connsiteX6" fmla="*/ 1588 w 12193588"/>
              <a:gd name="connsiteY6" fmla="*/ 6858000 h 6858000"/>
              <a:gd name="connsiteX7" fmla="*/ 0 w 12193588"/>
              <a:gd name="connsiteY7" fmla="*/ 374650 h 6858000"/>
              <a:gd name="connsiteX8" fmla="*/ 1566863 w 12193588"/>
              <a:gd name="connsiteY8"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0628313 w 12193588"/>
              <a:gd name="connsiteY4" fmla="*/ 6486525 h 6858000"/>
              <a:gd name="connsiteX5" fmla="*/ 10626726 w 12193588"/>
              <a:gd name="connsiteY5" fmla="*/ 6856413 h 6858000"/>
              <a:gd name="connsiteX6" fmla="*/ 1588 w 12193588"/>
              <a:gd name="connsiteY6" fmla="*/ 6858000 h 6858000"/>
              <a:gd name="connsiteX7" fmla="*/ 0 w 12193588"/>
              <a:gd name="connsiteY7" fmla="*/ 374650 h 6858000"/>
              <a:gd name="connsiteX8" fmla="*/ 1566863 w 12193588"/>
              <a:gd name="connsiteY8"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0626726 w 12193588"/>
              <a:gd name="connsiteY4" fmla="*/ 6484938 h 6858000"/>
              <a:gd name="connsiteX5" fmla="*/ 10626726 w 12193588"/>
              <a:gd name="connsiteY5" fmla="*/ 6856413 h 6858000"/>
              <a:gd name="connsiteX6" fmla="*/ 1588 w 12193588"/>
              <a:gd name="connsiteY6" fmla="*/ 6858000 h 6858000"/>
              <a:gd name="connsiteX7" fmla="*/ 0 w 12193588"/>
              <a:gd name="connsiteY7" fmla="*/ 374650 h 6858000"/>
              <a:gd name="connsiteX8" fmla="*/ 1566863 w 12193588"/>
              <a:gd name="connsiteY8" fmla="*/ 37306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588" h="6858000">
                <a:moveTo>
                  <a:pt x="1566863" y="373062"/>
                </a:moveTo>
                <a:cubicBezTo>
                  <a:pt x="1567392" y="250825"/>
                  <a:pt x="1566334" y="122237"/>
                  <a:pt x="1566863" y="0"/>
                </a:cubicBezTo>
                <a:lnTo>
                  <a:pt x="12193588" y="0"/>
                </a:lnTo>
                <a:lnTo>
                  <a:pt x="12193588" y="6483350"/>
                </a:lnTo>
                <a:lnTo>
                  <a:pt x="10626726" y="6484938"/>
                </a:lnTo>
                <a:lnTo>
                  <a:pt x="10626726" y="6856413"/>
                </a:lnTo>
                <a:lnTo>
                  <a:pt x="1588" y="6858000"/>
                </a:lnTo>
                <a:cubicBezTo>
                  <a:pt x="1059" y="4696883"/>
                  <a:pt x="529" y="2535767"/>
                  <a:pt x="0" y="374650"/>
                </a:cubicBezTo>
                <a:lnTo>
                  <a:pt x="1566863" y="373062"/>
                </a:lnTo>
                <a:close/>
              </a:path>
            </a:pathLst>
          </a:custGeom>
          <a:solidFill>
            <a:schemeClr val="bg1">
              <a:lumMod val="95000"/>
            </a:schemeClr>
          </a:solidFill>
          <a:ln w="1270">
            <a:noFill/>
          </a:ln>
        </p:spPr>
        <p:txBody>
          <a:bodyPr anchor="ctr" anchorCtr="0"/>
          <a:lstStyle>
            <a:lvl1pPr marL="0" indent="0" algn="ctr">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4" name="Date Placeholder 3" hidden="1"/>
          <p:cNvSpPr>
            <a:spLocks noGrp="1"/>
          </p:cNvSpPr>
          <p:nvPr>
            <p:ph type="dt" sz="half" idx="10"/>
          </p:nvPr>
        </p:nvSpPr>
        <p:spPr>
          <a:xfrm>
            <a:off x="459616" y="6375522"/>
            <a:ext cx="882074" cy="216048"/>
          </a:xfrm>
          <a:prstGeom prst="rect">
            <a:avLst/>
          </a:prstGeom>
        </p:spPr>
        <p:txBody>
          <a:bodyPr/>
          <a:lstStyle/>
          <a:p>
            <a:fld id="{A80E2194-D0C3-44E4-8759-FF8158259CF3}" type="datetime1">
              <a:rPr lang="fi-FI" smtClean="0"/>
              <a:t>3.5.2023</a:t>
            </a:fld>
            <a:endParaRPr lang="fi-FI"/>
          </a:p>
        </p:txBody>
      </p:sp>
      <p:sp>
        <p:nvSpPr>
          <p:cNvPr id="5" name="Footer Placeholder 4" hidden="1"/>
          <p:cNvSpPr>
            <a:spLocks noGrp="1"/>
          </p:cNvSpPr>
          <p:nvPr>
            <p:ph type="ftr" sz="quarter" idx="11"/>
          </p:nvPr>
        </p:nvSpPr>
        <p:spPr>
          <a:xfrm>
            <a:off x="1388009" y="6375522"/>
            <a:ext cx="2881313" cy="215899"/>
          </a:xfrm>
          <a:prstGeom prst="rect">
            <a:avLst/>
          </a:prstGeom>
        </p:spPr>
        <p:txBody>
          <a:bodyPr/>
          <a:lstStyle/>
          <a:p>
            <a:endParaRPr lang="fi-FI"/>
          </a:p>
        </p:txBody>
      </p:sp>
      <p:sp>
        <p:nvSpPr>
          <p:cNvPr id="6" name="Slide Number Placeholder 5" hidden="1"/>
          <p:cNvSpPr>
            <a:spLocks noGrp="1"/>
          </p:cNvSpPr>
          <p:nvPr>
            <p:ph type="sldNum" sz="quarter" idx="12"/>
          </p:nvPr>
        </p:nvSpPr>
        <p:spPr>
          <a:xfrm>
            <a:off x="499531" y="6375522"/>
            <a:ext cx="719137" cy="215900"/>
          </a:xfrm>
          <a:prstGeom prst="rect">
            <a:avLst/>
          </a:prstGeom>
        </p:spPr>
        <p:txBody>
          <a:bodyPr/>
          <a:lstStyle/>
          <a:p>
            <a:fld id="{FFFEBCAA-439F-41B8-BD49-91774E008E46}" type="slidenum">
              <a:rPr lang="fi-FI" smtClean="0"/>
              <a:t>‹#›</a:t>
            </a:fld>
            <a:endParaRPr lang="fi-FI"/>
          </a:p>
        </p:txBody>
      </p:sp>
      <p:sp>
        <p:nvSpPr>
          <p:cNvPr id="11" name="Subtitle 2"/>
          <p:cNvSpPr>
            <a:spLocks noGrp="1"/>
          </p:cNvSpPr>
          <p:nvPr>
            <p:ph type="subTitle" idx="1" hasCustomPrompt="1"/>
          </p:nvPr>
        </p:nvSpPr>
        <p:spPr>
          <a:xfrm>
            <a:off x="3792263" y="5014647"/>
            <a:ext cx="5846118" cy="1133937"/>
          </a:xfrm>
        </p:spPr>
        <p:txBody>
          <a:bodyPr anchor="t" anchorCtr="0"/>
          <a:lstStyle>
            <a:lvl1pPr marL="0" indent="0" algn="l">
              <a:spcBef>
                <a:spcPts val="8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dirty="0"/>
          </a:p>
        </p:txBody>
      </p:sp>
      <p:sp>
        <p:nvSpPr>
          <p:cNvPr id="3" name="Title 2"/>
          <p:cNvSpPr>
            <a:spLocks noGrp="1"/>
          </p:cNvSpPr>
          <p:nvPr>
            <p:ph type="title" hasCustomPrompt="1"/>
          </p:nvPr>
        </p:nvSpPr>
        <p:spPr>
          <a:xfrm>
            <a:off x="3798277" y="3751270"/>
            <a:ext cx="5840104" cy="1065936"/>
          </a:xfrm>
        </p:spPr>
        <p:txBody>
          <a:bodyPr anchor="t" anchorCtr="0"/>
          <a:lstStyle>
            <a:lvl1pPr>
              <a:defRPr sz="3500">
                <a:solidFill>
                  <a:schemeClr val="bg1"/>
                </a:solidFill>
              </a:defRPr>
            </a:lvl1pPr>
          </a:lstStyle>
          <a:p>
            <a:r>
              <a:rPr lang="en-GB" dirty="0"/>
              <a:t>Click to edit Master title style</a:t>
            </a:r>
            <a:endParaRPr lang="en-US" dirty="0"/>
          </a:p>
        </p:txBody>
      </p:sp>
      <p:sp>
        <p:nvSpPr>
          <p:cNvPr id="12" name="AutoShape 3">
            <a:extLst>
              <a:ext uri="{FF2B5EF4-FFF2-40B4-BE49-F238E27FC236}">
                <a16:creationId xmlns:a16="http://schemas.microsoft.com/office/drawing/2014/main" id="{3CEEF440-6EE0-4102-B817-42297AE2D6AF}"/>
              </a:ext>
            </a:extLst>
          </p:cNvPr>
          <p:cNvSpPr>
            <a:spLocks noChangeAspect="1" noChangeArrowheads="1" noTextEdit="1"/>
          </p:cNvSpPr>
          <p:nvPr userDrawn="1"/>
        </p:nvSpPr>
        <p:spPr bwMode="gray">
          <a:xfrm>
            <a:off x="3563938" y="2009775"/>
            <a:ext cx="4833937"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7" name="bg object 17">
            <a:extLst>
              <a:ext uri="{FF2B5EF4-FFF2-40B4-BE49-F238E27FC236}">
                <a16:creationId xmlns:a16="http://schemas.microsoft.com/office/drawing/2014/main" id="{256E829A-87AA-4A78-9E8D-F26F3DA694F5}"/>
              </a:ext>
            </a:extLst>
          </p:cNvPr>
          <p:cNvSpPr/>
          <p:nvPr userDrawn="1"/>
        </p:nvSpPr>
        <p:spPr>
          <a:xfrm>
            <a:off x="1816" y="0"/>
            <a:ext cx="1566757" cy="376208"/>
          </a:xfrm>
          <a:custGeom>
            <a:avLst/>
            <a:gdLst/>
            <a:ahLst/>
            <a:cxnLst/>
            <a:rect l="l" t="t" r="r" b="b"/>
            <a:pathLst>
              <a:path w="2583180" h="620395">
                <a:moveTo>
                  <a:pt x="2582570" y="0"/>
                </a:moveTo>
                <a:lnTo>
                  <a:pt x="0" y="0"/>
                </a:lnTo>
                <a:lnTo>
                  <a:pt x="0" y="620023"/>
                </a:lnTo>
                <a:lnTo>
                  <a:pt x="2582570" y="620023"/>
                </a:lnTo>
                <a:lnTo>
                  <a:pt x="2582570" y="0"/>
                </a:lnTo>
                <a:close/>
              </a:path>
            </a:pathLst>
          </a:custGeom>
          <a:solidFill>
            <a:srgbClr val="00FF00"/>
          </a:solidFill>
        </p:spPr>
        <p:txBody>
          <a:bodyPr wrap="square" lIns="0" tIns="0" rIns="0" bIns="0" rtlCol="0"/>
          <a:lstStyle/>
          <a:p>
            <a:endParaRPr sz="662">
              <a:solidFill>
                <a:schemeClr val="tx2"/>
              </a:solidFill>
            </a:endParaRPr>
          </a:p>
        </p:txBody>
      </p:sp>
      <p:sp>
        <p:nvSpPr>
          <p:cNvPr id="38" name="bg object 18">
            <a:extLst>
              <a:ext uri="{FF2B5EF4-FFF2-40B4-BE49-F238E27FC236}">
                <a16:creationId xmlns:a16="http://schemas.microsoft.com/office/drawing/2014/main" id="{C774188B-54F6-40E2-B93E-6F227F71324D}"/>
              </a:ext>
            </a:extLst>
          </p:cNvPr>
          <p:cNvSpPr/>
          <p:nvPr userDrawn="1"/>
        </p:nvSpPr>
        <p:spPr>
          <a:xfrm>
            <a:off x="10627200" y="6481536"/>
            <a:ext cx="1566757" cy="376208"/>
          </a:xfrm>
          <a:custGeom>
            <a:avLst/>
            <a:gdLst/>
            <a:ahLst/>
            <a:cxnLst/>
            <a:rect l="l" t="t" r="r" b="b"/>
            <a:pathLst>
              <a:path w="2583180" h="620395">
                <a:moveTo>
                  <a:pt x="2582570" y="0"/>
                </a:moveTo>
                <a:lnTo>
                  <a:pt x="0" y="0"/>
                </a:lnTo>
                <a:lnTo>
                  <a:pt x="0" y="620023"/>
                </a:lnTo>
                <a:lnTo>
                  <a:pt x="2582570" y="620023"/>
                </a:lnTo>
                <a:lnTo>
                  <a:pt x="2582570" y="0"/>
                </a:lnTo>
                <a:close/>
              </a:path>
            </a:pathLst>
          </a:custGeom>
          <a:solidFill>
            <a:srgbClr val="00FF00"/>
          </a:solidFill>
        </p:spPr>
        <p:txBody>
          <a:bodyPr wrap="square" lIns="0" tIns="0" rIns="0" bIns="0" rtlCol="0"/>
          <a:lstStyle/>
          <a:p>
            <a:endParaRPr sz="662">
              <a:solidFill>
                <a:schemeClr val="tx2"/>
              </a:solidFill>
            </a:endParaRPr>
          </a:p>
        </p:txBody>
      </p:sp>
      <p:sp>
        <p:nvSpPr>
          <p:cNvPr id="7" name="Tekstin paikkamerkki 6">
            <a:extLst>
              <a:ext uri="{FF2B5EF4-FFF2-40B4-BE49-F238E27FC236}">
                <a16:creationId xmlns:a16="http://schemas.microsoft.com/office/drawing/2014/main" id="{9FDE2BCA-1C52-4720-A4A0-47E36E051C24}"/>
              </a:ext>
            </a:extLst>
          </p:cNvPr>
          <p:cNvSpPr>
            <a:spLocks noGrp="1"/>
          </p:cNvSpPr>
          <p:nvPr>
            <p:ph type="body" sz="quarter" idx="14" hasCustomPrompt="1"/>
          </p:nvPr>
        </p:nvSpPr>
        <p:spPr>
          <a:xfrm>
            <a:off x="4979060" y="1418195"/>
            <a:ext cx="2242800" cy="993600"/>
          </a:xfrm>
          <a:blipFill>
            <a:blip r:embed="rId2"/>
            <a:stretch>
              <a:fillRect/>
            </a:stretch>
          </a:blipFill>
        </p:spPr>
        <p:txBody>
          <a:bodyPr anchor="ctr" anchorCtr="0"/>
          <a:lstStyle>
            <a:lvl1pPr marL="0" indent="0" algn="ctr">
              <a:buNone/>
              <a:defRPr sz="100"/>
            </a:lvl1pPr>
          </a:lstStyle>
          <a:p>
            <a:pPr lvl="0"/>
            <a:r>
              <a:rPr lang="fi-FI" dirty="0"/>
              <a:t> </a:t>
            </a:r>
          </a:p>
        </p:txBody>
      </p:sp>
    </p:spTree>
    <p:extLst>
      <p:ext uri="{BB962C8B-B14F-4D97-AF65-F5344CB8AC3E}">
        <p14:creationId xmlns:p14="http://schemas.microsoft.com/office/powerpoint/2010/main" val="30469129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opetus">
    <p:bg>
      <p:bgPr>
        <a:solidFill>
          <a:srgbClr val="300F5E"/>
        </a:solidFill>
        <a:effectLst/>
      </p:bgPr>
    </p:bg>
    <p:spTree>
      <p:nvGrpSpPr>
        <p:cNvPr id="1" name=""/>
        <p:cNvGrpSpPr/>
        <p:nvPr/>
      </p:nvGrpSpPr>
      <p:grpSpPr>
        <a:xfrm>
          <a:off x="0" y="0"/>
          <a:ext cx="0" cy="0"/>
          <a:chOff x="0" y="0"/>
          <a:chExt cx="0" cy="0"/>
        </a:xfrm>
      </p:grpSpPr>
      <p:sp>
        <p:nvSpPr>
          <p:cNvPr id="11" name="Title 2"/>
          <p:cNvSpPr>
            <a:spLocks noGrp="1"/>
          </p:cNvSpPr>
          <p:nvPr>
            <p:ph type="title" hasCustomPrompt="1"/>
          </p:nvPr>
        </p:nvSpPr>
        <p:spPr>
          <a:xfrm>
            <a:off x="531628" y="964051"/>
            <a:ext cx="11165244" cy="831398"/>
          </a:xfrm>
        </p:spPr>
        <p:txBody>
          <a:bodyPr anchor="b"/>
          <a:lstStyle>
            <a:lvl1pPr algn="ctr">
              <a:defRPr sz="3700">
                <a:solidFill>
                  <a:schemeClr val="bg1"/>
                </a:solidFill>
              </a:defRPr>
            </a:lvl1pPr>
          </a:lstStyle>
          <a:p>
            <a:r>
              <a:rPr lang="fi-FI" dirty="0"/>
              <a:t>Lisää otsikko</a:t>
            </a:r>
            <a:endParaRPr lang="en-US" dirty="0"/>
          </a:p>
        </p:txBody>
      </p:sp>
      <p:sp>
        <p:nvSpPr>
          <p:cNvPr id="5" name="Tekstin paikkamerkki 4">
            <a:extLst>
              <a:ext uri="{FF2B5EF4-FFF2-40B4-BE49-F238E27FC236}">
                <a16:creationId xmlns:a16="http://schemas.microsoft.com/office/drawing/2014/main" id="{2BEA0781-3560-40B8-919A-D982B5725CE2}"/>
              </a:ext>
            </a:extLst>
          </p:cNvPr>
          <p:cNvSpPr>
            <a:spLocks noGrp="1"/>
          </p:cNvSpPr>
          <p:nvPr>
            <p:ph type="body" sz="quarter" idx="10"/>
          </p:nvPr>
        </p:nvSpPr>
        <p:spPr>
          <a:xfrm>
            <a:off x="942662" y="5011615"/>
            <a:ext cx="2785272" cy="882334"/>
          </a:xfrm>
        </p:spPr>
        <p:txBody>
          <a:bodyPr/>
          <a:lstStyle>
            <a:lvl1pPr marL="0" indent="0" algn="ctr">
              <a:spcBef>
                <a:spcPts val="0"/>
              </a:spcBef>
              <a:buNone/>
              <a:defRPr sz="1650">
                <a:solidFill>
                  <a:schemeClr val="bg1"/>
                </a:solidFill>
              </a:defRPr>
            </a:lvl1pPr>
            <a:lvl2pPr marL="0" indent="0" algn="ctr">
              <a:buNone/>
              <a:defRPr sz="1650">
                <a:solidFill>
                  <a:schemeClr val="bg1"/>
                </a:solidFill>
              </a:defRPr>
            </a:lvl2pPr>
            <a:lvl3pPr marL="266700" indent="0" algn="ctr">
              <a:buNone/>
              <a:defRPr sz="1650">
                <a:solidFill>
                  <a:schemeClr val="bg1"/>
                </a:solidFill>
              </a:defRPr>
            </a:lvl3pPr>
            <a:lvl4pPr marL="539750" indent="0" algn="ctr">
              <a:buNone/>
              <a:defRPr sz="1650">
                <a:solidFill>
                  <a:schemeClr val="bg1"/>
                </a:solidFill>
              </a:defRPr>
            </a:lvl4pPr>
            <a:lvl5pPr marL="806450" indent="0" algn="ctr">
              <a:buNone/>
              <a:defRPr sz="1650">
                <a:solidFill>
                  <a:schemeClr val="bg1"/>
                </a:solidFill>
              </a:defRPr>
            </a:lvl5pPr>
          </a:lstStyle>
          <a:p>
            <a:pPr lvl="0"/>
            <a:r>
              <a:rPr lang="fi-FI"/>
              <a:t>Muokkaa tekstin perustyylejä napsauttamalla</a:t>
            </a:r>
          </a:p>
        </p:txBody>
      </p:sp>
      <p:sp>
        <p:nvSpPr>
          <p:cNvPr id="10" name="Kuvan paikkamerkki 9">
            <a:extLst>
              <a:ext uri="{FF2B5EF4-FFF2-40B4-BE49-F238E27FC236}">
                <a16:creationId xmlns:a16="http://schemas.microsoft.com/office/drawing/2014/main" id="{0DFEEC4B-ED94-42D0-B84C-08B22653CE5F}"/>
              </a:ext>
            </a:extLst>
          </p:cNvPr>
          <p:cNvSpPr>
            <a:spLocks noGrp="1" noChangeAspect="1"/>
          </p:cNvSpPr>
          <p:nvPr>
            <p:ph type="pic" sz="quarter" idx="11"/>
          </p:nvPr>
        </p:nvSpPr>
        <p:spPr>
          <a:xfrm>
            <a:off x="1381944" y="2484776"/>
            <a:ext cx="1944000" cy="1944000"/>
          </a:xfrm>
          <a:prstGeom prst="ellipse">
            <a:avLst/>
          </a:prstGeom>
          <a:solidFill>
            <a:schemeClr val="bg1">
              <a:lumMod val="95000"/>
            </a:schemeClr>
          </a:solidFill>
          <a:ln w="12700">
            <a:solidFill>
              <a:srgbClr val="00FF00"/>
            </a:solidFill>
          </a:ln>
        </p:spPr>
        <p:txBody>
          <a:bodyPr anchor="ctr" anchorCtr="0"/>
          <a:lstStyle>
            <a:lvl1pPr marL="0" indent="0" algn="ctr">
              <a:buNone/>
              <a:defRPr sz="1600" i="1">
                <a:solidFill>
                  <a:schemeClr val="tx2"/>
                </a:solidFill>
              </a:defRPr>
            </a:lvl1pPr>
          </a:lstStyle>
          <a:p>
            <a:r>
              <a:rPr lang="fi-FI"/>
              <a:t>Lisää kuva napsauttamalla kuvaketta</a:t>
            </a:r>
            <a:endParaRPr lang="fi-FI" dirty="0"/>
          </a:p>
        </p:txBody>
      </p:sp>
      <p:sp>
        <p:nvSpPr>
          <p:cNvPr id="12" name="Tekstin paikkamerkki 4">
            <a:extLst>
              <a:ext uri="{FF2B5EF4-FFF2-40B4-BE49-F238E27FC236}">
                <a16:creationId xmlns:a16="http://schemas.microsoft.com/office/drawing/2014/main" id="{5B7140B5-5E43-4CFD-AE51-A4DE7329919C}"/>
              </a:ext>
            </a:extLst>
          </p:cNvPr>
          <p:cNvSpPr>
            <a:spLocks noGrp="1"/>
          </p:cNvSpPr>
          <p:nvPr>
            <p:ph type="body" sz="quarter" idx="12"/>
          </p:nvPr>
        </p:nvSpPr>
        <p:spPr>
          <a:xfrm>
            <a:off x="4665911" y="5011615"/>
            <a:ext cx="2785272" cy="882334"/>
          </a:xfrm>
        </p:spPr>
        <p:txBody>
          <a:bodyPr/>
          <a:lstStyle>
            <a:lvl1pPr marL="0" indent="0" algn="ctr">
              <a:spcBef>
                <a:spcPts val="0"/>
              </a:spcBef>
              <a:buNone/>
              <a:defRPr sz="1650">
                <a:solidFill>
                  <a:schemeClr val="bg1"/>
                </a:solidFill>
              </a:defRPr>
            </a:lvl1pPr>
            <a:lvl2pPr marL="0" indent="0" algn="ctr">
              <a:buNone/>
              <a:defRPr sz="1650">
                <a:solidFill>
                  <a:schemeClr val="bg1"/>
                </a:solidFill>
              </a:defRPr>
            </a:lvl2pPr>
            <a:lvl3pPr marL="266700" indent="0" algn="ctr">
              <a:buNone/>
              <a:defRPr sz="1650">
                <a:solidFill>
                  <a:schemeClr val="bg1"/>
                </a:solidFill>
              </a:defRPr>
            </a:lvl3pPr>
            <a:lvl4pPr marL="539750" indent="0" algn="ctr">
              <a:buNone/>
              <a:defRPr sz="1650">
                <a:solidFill>
                  <a:schemeClr val="bg1"/>
                </a:solidFill>
              </a:defRPr>
            </a:lvl4pPr>
            <a:lvl5pPr marL="806450" indent="0" algn="ctr">
              <a:buNone/>
              <a:defRPr sz="1650">
                <a:solidFill>
                  <a:schemeClr val="bg1"/>
                </a:solidFill>
              </a:defRPr>
            </a:lvl5pPr>
          </a:lstStyle>
          <a:p>
            <a:pPr lvl="0"/>
            <a:r>
              <a:rPr lang="fi-FI"/>
              <a:t>Muokkaa tekstin perustyylejä napsauttamalla</a:t>
            </a:r>
          </a:p>
        </p:txBody>
      </p:sp>
      <p:sp>
        <p:nvSpPr>
          <p:cNvPr id="13" name="Kuvan paikkamerkki 9">
            <a:extLst>
              <a:ext uri="{FF2B5EF4-FFF2-40B4-BE49-F238E27FC236}">
                <a16:creationId xmlns:a16="http://schemas.microsoft.com/office/drawing/2014/main" id="{6A2033D9-B272-4370-9A68-BDEE382F4054}"/>
              </a:ext>
            </a:extLst>
          </p:cNvPr>
          <p:cNvSpPr>
            <a:spLocks noGrp="1" noChangeAspect="1"/>
          </p:cNvSpPr>
          <p:nvPr>
            <p:ph type="pic" sz="quarter" idx="13"/>
          </p:nvPr>
        </p:nvSpPr>
        <p:spPr>
          <a:xfrm>
            <a:off x="5105193" y="2484776"/>
            <a:ext cx="1944000" cy="1944000"/>
          </a:xfrm>
          <a:prstGeom prst="ellipse">
            <a:avLst/>
          </a:prstGeom>
          <a:solidFill>
            <a:schemeClr val="bg1">
              <a:lumMod val="95000"/>
            </a:schemeClr>
          </a:solidFill>
          <a:ln w="12700">
            <a:solidFill>
              <a:srgbClr val="00FF00"/>
            </a:solidFill>
          </a:ln>
        </p:spPr>
        <p:txBody>
          <a:bodyPr anchor="ctr" anchorCtr="0"/>
          <a:lstStyle>
            <a:lvl1pPr marL="0" indent="0" algn="ctr">
              <a:buNone/>
              <a:defRPr sz="1600" i="1">
                <a:solidFill>
                  <a:schemeClr val="tx2"/>
                </a:solidFill>
              </a:defRPr>
            </a:lvl1pPr>
          </a:lstStyle>
          <a:p>
            <a:r>
              <a:rPr lang="fi-FI"/>
              <a:t>Lisää kuva napsauttamalla kuvaketta</a:t>
            </a:r>
          </a:p>
        </p:txBody>
      </p:sp>
      <p:sp>
        <p:nvSpPr>
          <p:cNvPr id="14" name="Tekstin paikkamerkki 4">
            <a:extLst>
              <a:ext uri="{FF2B5EF4-FFF2-40B4-BE49-F238E27FC236}">
                <a16:creationId xmlns:a16="http://schemas.microsoft.com/office/drawing/2014/main" id="{21413A21-45A3-4B2E-93AC-5442D640CA1B}"/>
              </a:ext>
            </a:extLst>
          </p:cNvPr>
          <p:cNvSpPr>
            <a:spLocks noGrp="1"/>
          </p:cNvSpPr>
          <p:nvPr>
            <p:ph type="body" sz="quarter" idx="14"/>
          </p:nvPr>
        </p:nvSpPr>
        <p:spPr>
          <a:xfrm>
            <a:off x="8421985" y="5011615"/>
            <a:ext cx="2785272" cy="882334"/>
          </a:xfrm>
        </p:spPr>
        <p:txBody>
          <a:bodyPr/>
          <a:lstStyle>
            <a:lvl1pPr marL="0" indent="0" algn="ctr">
              <a:spcBef>
                <a:spcPts val="0"/>
              </a:spcBef>
              <a:buNone/>
              <a:defRPr sz="1650">
                <a:solidFill>
                  <a:schemeClr val="bg1"/>
                </a:solidFill>
              </a:defRPr>
            </a:lvl1pPr>
            <a:lvl2pPr marL="0" indent="0" algn="ctr">
              <a:buNone/>
              <a:defRPr sz="1650">
                <a:solidFill>
                  <a:schemeClr val="bg1"/>
                </a:solidFill>
              </a:defRPr>
            </a:lvl2pPr>
            <a:lvl3pPr marL="266700" indent="0" algn="ctr">
              <a:buNone/>
              <a:defRPr sz="1650">
                <a:solidFill>
                  <a:schemeClr val="bg1"/>
                </a:solidFill>
              </a:defRPr>
            </a:lvl3pPr>
            <a:lvl4pPr marL="539750" indent="0" algn="ctr">
              <a:buNone/>
              <a:defRPr sz="1650">
                <a:solidFill>
                  <a:schemeClr val="bg1"/>
                </a:solidFill>
              </a:defRPr>
            </a:lvl4pPr>
            <a:lvl5pPr marL="806450" indent="0" algn="ctr">
              <a:buNone/>
              <a:defRPr sz="1650">
                <a:solidFill>
                  <a:schemeClr val="bg1"/>
                </a:solidFill>
              </a:defRPr>
            </a:lvl5pPr>
          </a:lstStyle>
          <a:p>
            <a:pPr lvl="0"/>
            <a:r>
              <a:rPr lang="fi-FI"/>
              <a:t>Muokkaa tekstin perustyylejä napsauttamalla</a:t>
            </a:r>
          </a:p>
        </p:txBody>
      </p:sp>
      <p:sp>
        <p:nvSpPr>
          <p:cNvPr id="15" name="Kuvan paikkamerkki 9">
            <a:extLst>
              <a:ext uri="{FF2B5EF4-FFF2-40B4-BE49-F238E27FC236}">
                <a16:creationId xmlns:a16="http://schemas.microsoft.com/office/drawing/2014/main" id="{5600DE09-C756-4774-94BD-58104E0290C7}"/>
              </a:ext>
            </a:extLst>
          </p:cNvPr>
          <p:cNvSpPr>
            <a:spLocks noGrp="1" noChangeAspect="1"/>
          </p:cNvSpPr>
          <p:nvPr>
            <p:ph type="pic" sz="quarter" idx="15"/>
          </p:nvPr>
        </p:nvSpPr>
        <p:spPr>
          <a:xfrm>
            <a:off x="8861267" y="2484776"/>
            <a:ext cx="1944000" cy="1944000"/>
          </a:xfrm>
          <a:prstGeom prst="ellipse">
            <a:avLst/>
          </a:prstGeom>
          <a:solidFill>
            <a:schemeClr val="bg1">
              <a:lumMod val="95000"/>
            </a:schemeClr>
          </a:solidFill>
          <a:ln w="12700">
            <a:solidFill>
              <a:srgbClr val="00FF00"/>
            </a:solidFill>
          </a:ln>
        </p:spPr>
        <p:txBody>
          <a:bodyPr anchor="ctr" anchorCtr="0"/>
          <a:lstStyle>
            <a:lvl1pPr marL="0" indent="0" algn="ctr">
              <a:buNone/>
              <a:defRPr sz="1600" i="1">
                <a:solidFill>
                  <a:schemeClr val="tx2"/>
                </a:solidFill>
              </a:defRPr>
            </a:lvl1pPr>
          </a:lstStyle>
          <a:p>
            <a:r>
              <a:rPr lang="fi-FI"/>
              <a:t>Lisää kuva napsauttamalla kuvaketta</a:t>
            </a:r>
            <a:endParaRPr lang="fi-FI" dirty="0"/>
          </a:p>
        </p:txBody>
      </p:sp>
      <p:pic>
        <p:nvPicPr>
          <p:cNvPr id="16" name="Kuva 15">
            <a:extLst>
              <a:ext uri="{FF2B5EF4-FFF2-40B4-BE49-F238E27FC236}">
                <a16:creationId xmlns:a16="http://schemas.microsoft.com/office/drawing/2014/main" id="{F44CE3CA-DF41-4C64-84CB-BE8A1D09D5B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82718" y="229796"/>
            <a:ext cx="681990" cy="300990"/>
          </a:xfrm>
          <a:prstGeom prst="rect">
            <a:avLst/>
          </a:prstGeom>
        </p:spPr>
      </p:pic>
      <p:sp>
        <p:nvSpPr>
          <p:cNvPr id="17" name="Tekstin paikkamerkki 4">
            <a:extLst>
              <a:ext uri="{FF2B5EF4-FFF2-40B4-BE49-F238E27FC236}">
                <a16:creationId xmlns:a16="http://schemas.microsoft.com/office/drawing/2014/main" id="{9C4BB5F3-5F24-4C5D-AEE5-3DA644D728A9}"/>
              </a:ext>
            </a:extLst>
          </p:cNvPr>
          <p:cNvSpPr>
            <a:spLocks noGrp="1"/>
          </p:cNvSpPr>
          <p:nvPr>
            <p:ph type="body" sz="quarter" idx="16" hasCustomPrompt="1"/>
          </p:nvPr>
        </p:nvSpPr>
        <p:spPr>
          <a:xfrm>
            <a:off x="942662" y="4695092"/>
            <a:ext cx="2785272" cy="316523"/>
          </a:xfrm>
        </p:spPr>
        <p:txBody>
          <a:bodyPr/>
          <a:lstStyle>
            <a:lvl1pPr marL="0" indent="0" algn="ctr">
              <a:spcBef>
                <a:spcPts val="0"/>
              </a:spcBef>
              <a:buNone/>
              <a:defRPr sz="1650" b="1">
                <a:solidFill>
                  <a:srgbClr val="00FF00"/>
                </a:solidFill>
              </a:defRPr>
            </a:lvl1pPr>
            <a:lvl2pPr marL="0" indent="0" algn="ctr">
              <a:buNone/>
              <a:defRPr sz="1650">
                <a:solidFill>
                  <a:schemeClr val="bg1"/>
                </a:solidFill>
              </a:defRPr>
            </a:lvl2pPr>
            <a:lvl3pPr marL="266700" indent="0" algn="ctr">
              <a:buNone/>
              <a:defRPr sz="1650">
                <a:solidFill>
                  <a:schemeClr val="bg1"/>
                </a:solidFill>
              </a:defRPr>
            </a:lvl3pPr>
            <a:lvl4pPr marL="539750" indent="0" algn="ctr">
              <a:buNone/>
              <a:defRPr sz="1650">
                <a:solidFill>
                  <a:schemeClr val="bg1"/>
                </a:solidFill>
              </a:defRPr>
            </a:lvl4pPr>
            <a:lvl5pPr marL="806450" indent="0" algn="ctr">
              <a:buNone/>
              <a:defRPr sz="1650">
                <a:solidFill>
                  <a:schemeClr val="bg1"/>
                </a:solidFill>
              </a:defRPr>
            </a:lvl5pPr>
          </a:lstStyle>
          <a:p>
            <a:pPr lvl="0"/>
            <a:r>
              <a:rPr lang="fi-FI" dirty="0"/>
              <a:t>Etunimi Sukunimi</a:t>
            </a:r>
          </a:p>
        </p:txBody>
      </p:sp>
      <p:sp>
        <p:nvSpPr>
          <p:cNvPr id="18" name="Tekstin paikkamerkki 4">
            <a:extLst>
              <a:ext uri="{FF2B5EF4-FFF2-40B4-BE49-F238E27FC236}">
                <a16:creationId xmlns:a16="http://schemas.microsoft.com/office/drawing/2014/main" id="{8C86C225-5742-4B85-BAF8-1FE7E4CA52D8}"/>
              </a:ext>
            </a:extLst>
          </p:cNvPr>
          <p:cNvSpPr>
            <a:spLocks noGrp="1"/>
          </p:cNvSpPr>
          <p:nvPr>
            <p:ph type="body" sz="quarter" idx="17" hasCustomPrompt="1"/>
          </p:nvPr>
        </p:nvSpPr>
        <p:spPr>
          <a:xfrm>
            <a:off x="4665911" y="4695092"/>
            <a:ext cx="2785272" cy="316523"/>
          </a:xfrm>
        </p:spPr>
        <p:txBody>
          <a:bodyPr/>
          <a:lstStyle>
            <a:lvl1pPr marL="0" indent="0" algn="ctr">
              <a:spcBef>
                <a:spcPts val="0"/>
              </a:spcBef>
              <a:buNone/>
              <a:defRPr sz="1650" b="1">
                <a:solidFill>
                  <a:srgbClr val="00FF00"/>
                </a:solidFill>
              </a:defRPr>
            </a:lvl1pPr>
            <a:lvl2pPr marL="0" indent="0" algn="ctr">
              <a:buNone/>
              <a:defRPr sz="1650">
                <a:solidFill>
                  <a:schemeClr val="bg1"/>
                </a:solidFill>
              </a:defRPr>
            </a:lvl2pPr>
            <a:lvl3pPr marL="266700" indent="0" algn="ctr">
              <a:buNone/>
              <a:defRPr sz="1650">
                <a:solidFill>
                  <a:schemeClr val="bg1"/>
                </a:solidFill>
              </a:defRPr>
            </a:lvl3pPr>
            <a:lvl4pPr marL="539750" indent="0" algn="ctr">
              <a:buNone/>
              <a:defRPr sz="1650">
                <a:solidFill>
                  <a:schemeClr val="bg1"/>
                </a:solidFill>
              </a:defRPr>
            </a:lvl4pPr>
            <a:lvl5pPr marL="806450" indent="0" algn="ctr">
              <a:buNone/>
              <a:defRPr sz="1650">
                <a:solidFill>
                  <a:schemeClr val="bg1"/>
                </a:solidFill>
              </a:defRPr>
            </a:lvl5pPr>
          </a:lstStyle>
          <a:p>
            <a:pPr lvl="0"/>
            <a:r>
              <a:rPr lang="fi-FI" dirty="0"/>
              <a:t>Etunimi Sukunimi</a:t>
            </a:r>
          </a:p>
        </p:txBody>
      </p:sp>
      <p:sp>
        <p:nvSpPr>
          <p:cNvPr id="19" name="Tekstin paikkamerkki 4">
            <a:extLst>
              <a:ext uri="{FF2B5EF4-FFF2-40B4-BE49-F238E27FC236}">
                <a16:creationId xmlns:a16="http://schemas.microsoft.com/office/drawing/2014/main" id="{6AB8ADDE-3C08-4EC6-AAFC-8B8673048A28}"/>
              </a:ext>
            </a:extLst>
          </p:cNvPr>
          <p:cNvSpPr>
            <a:spLocks noGrp="1"/>
          </p:cNvSpPr>
          <p:nvPr>
            <p:ph type="body" sz="quarter" idx="18" hasCustomPrompt="1"/>
          </p:nvPr>
        </p:nvSpPr>
        <p:spPr>
          <a:xfrm>
            <a:off x="8421985" y="4695092"/>
            <a:ext cx="2785272" cy="316523"/>
          </a:xfrm>
        </p:spPr>
        <p:txBody>
          <a:bodyPr/>
          <a:lstStyle>
            <a:lvl1pPr marL="0" indent="0" algn="ctr">
              <a:spcBef>
                <a:spcPts val="0"/>
              </a:spcBef>
              <a:buNone/>
              <a:defRPr sz="1650" b="1">
                <a:solidFill>
                  <a:srgbClr val="00FF00"/>
                </a:solidFill>
              </a:defRPr>
            </a:lvl1pPr>
            <a:lvl2pPr marL="0" indent="0" algn="ctr">
              <a:buNone/>
              <a:defRPr sz="1650">
                <a:solidFill>
                  <a:schemeClr val="bg1"/>
                </a:solidFill>
              </a:defRPr>
            </a:lvl2pPr>
            <a:lvl3pPr marL="266700" indent="0" algn="ctr">
              <a:buNone/>
              <a:defRPr sz="1650">
                <a:solidFill>
                  <a:schemeClr val="bg1"/>
                </a:solidFill>
              </a:defRPr>
            </a:lvl3pPr>
            <a:lvl4pPr marL="539750" indent="0" algn="ctr">
              <a:buNone/>
              <a:defRPr sz="1650">
                <a:solidFill>
                  <a:schemeClr val="bg1"/>
                </a:solidFill>
              </a:defRPr>
            </a:lvl4pPr>
            <a:lvl5pPr marL="806450" indent="0" algn="ctr">
              <a:buNone/>
              <a:defRPr sz="1650">
                <a:solidFill>
                  <a:schemeClr val="bg1"/>
                </a:solidFill>
              </a:defRPr>
            </a:lvl5pPr>
          </a:lstStyle>
          <a:p>
            <a:pPr lvl="0"/>
            <a:r>
              <a:rPr lang="fi-FI" dirty="0"/>
              <a:t>Etunimi Sukunimi</a:t>
            </a:r>
          </a:p>
        </p:txBody>
      </p:sp>
    </p:spTree>
    <p:extLst>
      <p:ext uri="{BB962C8B-B14F-4D97-AF65-F5344CB8AC3E}">
        <p14:creationId xmlns:p14="http://schemas.microsoft.com/office/powerpoint/2010/main" val="29898637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4E3C18-FA14-4185-BE65-FDB45FD88D66}"/>
              </a:ext>
            </a:extLst>
          </p:cNvPr>
          <p:cNvSpPr>
            <a:spLocks noGrp="1"/>
          </p:cNvSpPr>
          <p:nvPr>
            <p:ph type="ctrTitle"/>
          </p:nvPr>
        </p:nvSpPr>
        <p:spPr>
          <a:xfrm>
            <a:off x="623048" y="1122362"/>
            <a:ext cx="8382000" cy="1800000"/>
          </a:xfrm>
        </p:spPr>
        <p:txBody>
          <a:bodyPr anchor="t" anchorCtr="0"/>
          <a:lstStyle>
            <a:lvl1pPr algn="l">
              <a:defRPr sz="6500">
                <a:solidFill>
                  <a:schemeClr val="tx2"/>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623048" y="4155142"/>
            <a:ext cx="8382000" cy="1250576"/>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sp>
        <p:nvSpPr>
          <p:cNvPr id="7" name="Päivämäärän paikkamerkki 6">
            <a:extLst>
              <a:ext uri="{FF2B5EF4-FFF2-40B4-BE49-F238E27FC236}">
                <a16:creationId xmlns:a16="http://schemas.microsoft.com/office/drawing/2014/main" id="{ED134F8E-4153-4C13-8B3F-12F9BDF07385}"/>
              </a:ext>
            </a:extLst>
          </p:cNvPr>
          <p:cNvSpPr>
            <a:spLocks noGrp="1"/>
          </p:cNvSpPr>
          <p:nvPr>
            <p:ph type="dt" sz="half" idx="10"/>
          </p:nvPr>
        </p:nvSpPr>
        <p:spPr/>
        <p:txBody>
          <a:bodyPr/>
          <a:lstStyle>
            <a:lvl1pPr>
              <a:defRPr>
                <a:solidFill>
                  <a:schemeClr val="tx2"/>
                </a:solidFill>
              </a:defRPr>
            </a:lvl1pPr>
          </a:lstStyle>
          <a:p>
            <a:fld id="{C1910FA6-69AA-48E7-A44F-27E4E7080B13}" type="datetime1">
              <a:rPr lang="fi-FI" smtClean="0"/>
              <a:t>3.5.2023</a:t>
            </a:fld>
            <a:endParaRPr lang="fi-FI" dirty="0"/>
          </a:p>
        </p:txBody>
      </p:sp>
      <p:sp>
        <p:nvSpPr>
          <p:cNvPr id="8" name="Alatunnisteen paikkamerkki 7">
            <a:extLst>
              <a:ext uri="{FF2B5EF4-FFF2-40B4-BE49-F238E27FC236}">
                <a16:creationId xmlns:a16="http://schemas.microsoft.com/office/drawing/2014/main" id="{2742299B-DAD2-4F25-A9B7-A0CE23149785}"/>
              </a:ext>
            </a:extLst>
          </p:cNvPr>
          <p:cNvSpPr>
            <a:spLocks noGrp="1"/>
          </p:cNvSpPr>
          <p:nvPr>
            <p:ph type="ftr" sz="quarter" idx="11"/>
          </p:nvPr>
        </p:nvSpPr>
        <p:spPr/>
        <p:txBody>
          <a:bodyPr/>
          <a:lstStyle>
            <a:lvl1pPr>
              <a:defRPr>
                <a:solidFill>
                  <a:schemeClr val="tx2"/>
                </a:solidFill>
              </a:defRPr>
            </a:lvl1pPr>
          </a:lstStyle>
          <a:p>
            <a:endParaRPr lang="fi-FI" dirty="0"/>
          </a:p>
        </p:txBody>
      </p:sp>
      <p:sp>
        <p:nvSpPr>
          <p:cNvPr id="9" name="Dian numeron paikkamerkki 8">
            <a:extLst>
              <a:ext uri="{FF2B5EF4-FFF2-40B4-BE49-F238E27FC236}">
                <a16:creationId xmlns:a16="http://schemas.microsoft.com/office/drawing/2014/main" id="{06B18C79-4C54-48B8-9FDB-ACA81B27F76A}"/>
              </a:ext>
            </a:extLst>
          </p:cNvPr>
          <p:cNvSpPr>
            <a:spLocks noGrp="1"/>
          </p:cNvSpPr>
          <p:nvPr>
            <p:ph type="sldNum" sz="quarter" idx="12"/>
          </p:nvPr>
        </p:nvSpPr>
        <p:spPr/>
        <p:txBody>
          <a:bodyPr/>
          <a:lstStyle>
            <a:lvl1pPr>
              <a:defRPr>
                <a:solidFill>
                  <a:schemeClr val="tx2"/>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38397881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Otsikkodia 2">
    <p:bg>
      <p:bgPr>
        <a:solidFill>
          <a:srgbClr val="300F5E"/>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4E3C18-FA14-4185-BE65-FDB45FD88D66}"/>
              </a:ext>
            </a:extLst>
          </p:cNvPr>
          <p:cNvSpPr>
            <a:spLocks noGrp="1"/>
          </p:cNvSpPr>
          <p:nvPr>
            <p:ph type="ctrTitle"/>
          </p:nvPr>
        </p:nvSpPr>
        <p:spPr>
          <a:xfrm>
            <a:off x="623048" y="1122362"/>
            <a:ext cx="8382000" cy="1800000"/>
          </a:xfrm>
        </p:spPr>
        <p:txBody>
          <a:bodyPr anchor="t" anchorCtr="0"/>
          <a:lstStyle>
            <a:lvl1pPr algn="l">
              <a:defRPr sz="6500">
                <a:solidFill>
                  <a:srgbClr val="EC008C"/>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623048" y="4155142"/>
            <a:ext cx="8382000" cy="1250576"/>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sp>
        <p:nvSpPr>
          <p:cNvPr id="7" name="Päivämäärän paikkamerkki 6">
            <a:extLst>
              <a:ext uri="{FF2B5EF4-FFF2-40B4-BE49-F238E27FC236}">
                <a16:creationId xmlns:a16="http://schemas.microsoft.com/office/drawing/2014/main" id="{ED134F8E-4153-4C13-8B3F-12F9BDF07385}"/>
              </a:ext>
            </a:extLst>
          </p:cNvPr>
          <p:cNvSpPr>
            <a:spLocks noGrp="1"/>
          </p:cNvSpPr>
          <p:nvPr>
            <p:ph type="dt" sz="half" idx="10"/>
          </p:nvPr>
        </p:nvSpPr>
        <p:spPr/>
        <p:txBody>
          <a:bodyPr/>
          <a:lstStyle>
            <a:lvl1pPr>
              <a:defRPr>
                <a:solidFill>
                  <a:schemeClr val="bg1"/>
                </a:solidFill>
              </a:defRPr>
            </a:lvl1pPr>
          </a:lstStyle>
          <a:p>
            <a:fld id="{D6D295BC-3F59-4CEC-BB26-9043D313EA1A}" type="datetime1">
              <a:rPr lang="fi-FI" smtClean="0"/>
              <a:t>3.5.2023</a:t>
            </a:fld>
            <a:endParaRPr lang="fi-FI" dirty="0"/>
          </a:p>
        </p:txBody>
      </p:sp>
      <p:sp>
        <p:nvSpPr>
          <p:cNvPr id="8" name="Alatunnisteen paikkamerkki 7">
            <a:extLst>
              <a:ext uri="{FF2B5EF4-FFF2-40B4-BE49-F238E27FC236}">
                <a16:creationId xmlns:a16="http://schemas.microsoft.com/office/drawing/2014/main" id="{2742299B-DAD2-4F25-A9B7-A0CE23149785}"/>
              </a:ext>
            </a:extLst>
          </p:cNvPr>
          <p:cNvSpPr>
            <a:spLocks noGrp="1"/>
          </p:cNvSpPr>
          <p:nvPr>
            <p:ph type="ftr" sz="quarter" idx="11"/>
          </p:nvPr>
        </p:nvSpPr>
        <p:spPr/>
        <p:txBody>
          <a:bodyPr/>
          <a:lstStyle>
            <a:lvl1pPr>
              <a:defRPr>
                <a:solidFill>
                  <a:schemeClr val="bg1"/>
                </a:solidFill>
              </a:defRPr>
            </a:lvl1pPr>
          </a:lstStyle>
          <a:p>
            <a:endParaRPr lang="fi-FI" dirty="0"/>
          </a:p>
        </p:txBody>
      </p:sp>
      <p:sp>
        <p:nvSpPr>
          <p:cNvPr id="9" name="Dian numeron paikkamerkki 8">
            <a:extLst>
              <a:ext uri="{FF2B5EF4-FFF2-40B4-BE49-F238E27FC236}">
                <a16:creationId xmlns:a16="http://schemas.microsoft.com/office/drawing/2014/main" id="{06B18C79-4C54-48B8-9FDB-ACA81B27F76A}"/>
              </a:ext>
            </a:extLst>
          </p:cNvPr>
          <p:cNvSpPr>
            <a:spLocks noGrp="1"/>
          </p:cNvSpPr>
          <p:nvPr>
            <p:ph type="sldNum" sz="quarter" idx="12"/>
          </p:nvPr>
        </p:nvSpPr>
        <p:spPr/>
        <p:txBody>
          <a:bodyPr/>
          <a:lstStyle>
            <a:lvl1pPr>
              <a:defRPr>
                <a:solidFill>
                  <a:schemeClr val="bg1"/>
                </a:solidFill>
              </a:defRPr>
            </a:lvl1pPr>
          </a:lstStyle>
          <a:p>
            <a:fld id="{CCD26548-A701-4132-A0A2-A9B09A70FF4B}" type="slidenum">
              <a:rPr lang="fi-FI" smtClean="0"/>
              <a:pPr/>
              <a:t>‹#›</a:t>
            </a:fld>
            <a:endParaRPr lang="fi-FI"/>
          </a:p>
        </p:txBody>
      </p:sp>
      <p:pic>
        <p:nvPicPr>
          <p:cNvPr id="19" name="Kuva 18">
            <a:extLst>
              <a:ext uri="{FF2B5EF4-FFF2-40B4-BE49-F238E27FC236}">
                <a16:creationId xmlns:a16="http://schemas.microsoft.com/office/drawing/2014/main" id="{2A6594E4-22A4-4E90-BD04-2EA71EA2093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82718" y="229796"/>
            <a:ext cx="681990" cy="300990"/>
          </a:xfrm>
          <a:prstGeom prst="rect">
            <a:avLst/>
          </a:prstGeom>
        </p:spPr>
      </p:pic>
    </p:spTree>
    <p:extLst>
      <p:ext uri="{BB962C8B-B14F-4D97-AF65-F5344CB8AC3E}">
        <p14:creationId xmlns:p14="http://schemas.microsoft.com/office/powerpoint/2010/main" val="296124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Otsikkodia 2">
    <p:bg>
      <p:bgPr>
        <a:solidFill>
          <a:srgbClr val="300F5E"/>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4E3C18-FA14-4185-BE65-FDB45FD88D66}"/>
              </a:ext>
            </a:extLst>
          </p:cNvPr>
          <p:cNvSpPr>
            <a:spLocks noGrp="1"/>
          </p:cNvSpPr>
          <p:nvPr>
            <p:ph type="ctrTitle"/>
          </p:nvPr>
        </p:nvSpPr>
        <p:spPr>
          <a:xfrm>
            <a:off x="623048" y="1122362"/>
            <a:ext cx="8382000" cy="1800000"/>
          </a:xfrm>
        </p:spPr>
        <p:txBody>
          <a:bodyPr anchor="t" anchorCtr="0"/>
          <a:lstStyle>
            <a:lvl1pPr algn="l">
              <a:defRPr sz="6500">
                <a:solidFill>
                  <a:srgbClr val="00FF00"/>
                </a:solidFill>
              </a:defRPr>
            </a:lvl1pPr>
          </a:lstStyle>
          <a:p>
            <a:r>
              <a:rPr lang="fi-FI"/>
              <a:t>Muokkaa ots. perustyyl. napsautt.</a:t>
            </a:r>
            <a:endParaRPr lang="fi-FI" dirty="0"/>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623048" y="4155142"/>
            <a:ext cx="8382000" cy="1250576"/>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7" name="Päivämäärän paikkamerkki 6">
            <a:extLst>
              <a:ext uri="{FF2B5EF4-FFF2-40B4-BE49-F238E27FC236}">
                <a16:creationId xmlns:a16="http://schemas.microsoft.com/office/drawing/2014/main" id="{ED134F8E-4153-4C13-8B3F-12F9BDF07385}"/>
              </a:ext>
            </a:extLst>
          </p:cNvPr>
          <p:cNvSpPr>
            <a:spLocks noGrp="1"/>
          </p:cNvSpPr>
          <p:nvPr>
            <p:ph type="dt" sz="half" idx="10"/>
          </p:nvPr>
        </p:nvSpPr>
        <p:spPr/>
        <p:txBody>
          <a:bodyPr/>
          <a:lstStyle>
            <a:lvl1pPr>
              <a:defRPr>
                <a:solidFill>
                  <a:schemeClr val="bg1"/>
                </a:solidFill>
              </a:defRPr>
            </a:lvl1pPr>
          </a:lstStyle>
          <a:p>
            <a:fld id="{5855B4B5-9F2F-4793-88DE-221029F89E75}" type="datetime1">
              <a:rPr lang="fi-FI" smtClean="0"/>
              <a:t>3.5.2023</a:t>
            </a:fld>
            <a:endParaRPr lang="fi-FI" dirty="0"/>
          </a:p>
        </p:txBody>
      </p:sp>
      <p:sp>
        <p:nvSpPr>
          <p:cNvPr id="8" name="Alatunnisteen paikkamerkki 7">
            <a:extLst>
              <a:ext uri="{FF2B5EF4-FFF2-40B4-BE49-F238E27FC236}">
                <a16:creationId xmlns:a16="http://schemas.microsoft.com/office/drawing/2014/main" id="{2742299B-DAD2-4F25-A9B7-A0CE23149785}"/>
              </a:ext>
            </a:extLst>
          </p:cNvPr>
          <p:cNvSpPr>
            <a:spLocks noGrp="1"/>
          </p:cNvSpPr>
          <p:nvPr>
            <p:ph type="ftr" sz="quarter" idx="11"/>
          </p:nvPr>
        </p:nvSpPr>
        <p:spPr/>
        <p:txBody>
          <a:bodyPr/>
          <a:lstStyle>
            <a:lvl1pPr>
              <a:defRPr>
                <a:solidFill>
                  <a:schemeClr val="bg1"/>
                </a:solidFill>
              </a:defRPr>
            </a:lvl1pPr>
          </a:lstStyle>
          <a:p>
            <a:endParaRPr lang="fi-FI" dirty="0"/>
          </a:p>
        </p:txBody>
      </p:sp>
      <p:sp>
        <p:nvSpPr>
          <p:cNvPr id="9" name="Dian numeron paikkamerkki 8">
            <a:extLst>
              <a:ext uri="{FF2B5EF4-FFF2-40B4-BE49-F238E27FC236}">
                <a16:creationId xmlns:a16="http://schemas.microsoft.com/office/drawing/2014/main" id="{06B18C79-4C54-48B8-9FDB-ACA81B27F76A}"/>
              </a:ext>
            </a:extLst>
          </p:cNvPr>
          <p:cNvSpPr>
            <a:spLocks noGrp="1"/>
          </p:cNvSpPr>
          <p:nvPr>
            <p:ph type="sldNum" sz="quarter" idx="12"/>
          </p:nvPr>
        </p:nvSpPr>
        <p:spPr/>
        <p:txBody>
          <a:bodyPr/>
          <a:lstStyle>
            <a:lvl1pPr>
              <a:defRPr>
                <a:solidFill>
                  <a:schemeClr val="bg1"/>
                </a:solidFill>
              </a:defRPr>
            </a:lvl1pPr>
          </a:lstStyle>
          <a:p>
            <a:fld id="{CCD26548-A701-4132-A0A2-A9B09A70FF4B}" type="slidenum">
              <a:rPr lang="fi-FI" smtClean="0"/>
              <a:pPr/>
              <a:t>‹#›</a:t>
            </a:fld>
            <a:endParaRPr lang="fi-FI"/>
          </a:p>
        </p:txBody>
      </p:sp>
      <p:pic>
        <p:nvPicPr>
          <p:cNvPr id="19" name="Kuva 18">
            <a:extLst>
              <a:ext uri="{FF2B5EF4-FFF2-40B4-BE49-F238E27FC236}">
                <a16:creationId xmlns:a16="http://schemas.microsoft.com/office/drawing/2014/main" id="{2A6594E4-22A4-4E90-BD04-2EA71EA2093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82718" y="229796"/>
            <a:ext cx="681990" cy="300990"/>
          </a:xfrm>
          <a:prstGeom prst="rect">
            <a:avLst/>
          </a:prstGeom>
        </p:spPr>
      </p:pic>
    </p:spTree>
    <p:extLst>
      <p:ext uri="{BB962C8B-B14F-4D97-AF65-F5344CB8AC3E}">
        <p14:creationId xmlns:p14="http://schemas.microsoft.com/office/powerpoint/2010/main" val="3090706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tsikkodia kuvalla">
    <p:bg>
      <p:bgPr>
        <a:solidFill>
          <a:srgbClr val="300F5E"/>
        </a:solidFill>
        <a:effectLst/>
      </p:bgPr>
    </p:bg>
    <p:spTree>
      <p:nvGrpSpPr>
        <p:cNvPr id="1" name=""/>
        <p:cNvGrpSpPr/>
        <p:nvPr/>
      </p:nvGrpSpPr>
      <p:grpSpPr>
        <a:xfrm>
          <a:off x="0" y="0"/>
          <a:ext cx="0" cy="0"/>
          <a:chOff x="0" y="0"/>
          <a:chExt cx="0" cy="0"/>
        </a:xfrm>
      </p:grpSpPr>
      <p:sp>
        <p:nvSpPr>
          <p:cNvPr id="19" name="Kuvan paikkamerkki 2">
            <a:extLst>
              <a:ext uri="{FF2B5EF4-FFF2-40B4-BE49-F238E27FC236}">
                <a16:creationId xmlns:a16="http://schemas.microsoft.com/office/drawing/2014/main" id="{49E40927-BBBE-4635-B5B1-51EB35CA63CE}"/>
              </a:ext>
            </a:extLst>
          </p:cNvPr>
          <p:cNvSpPr>
            <a:spLocks noGrp="1"/>
          </p:cNvSpPr>
          <p:nvPr>
            <p:ph type="pic" idx="13"/>
          </p:nvPr>
        </p:nvSpPr>
        <p:spPr>
          <a:xfrm>
            <a:off x="-1588" y="0"/>
            <a:ext cx="12193588"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1565275 w 12192000"/>
              <a:gd name="connsiteY1" fmla="*/ 0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0 w 12192000"/>
              <a:gd name="connsiteY5" fmla="*/ 0 h 6858000"/>
              <a:gd name="connsiteX0" fmla="*/ 1588 w 12193588"/>
              <a:gd name="connsiteY0" fmla="*/ 0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88 w 12193588"/>
              <a:gd name="connsiteY6" fmla="*/ 0 h 6858000"/>
              <a:gd name="connsiteX0" fmla="*/ 1565275 w 12193588"/>
              <a:gd name="connsiteY0" fmla="*/ 36671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66712 h 6858000"/>
              <a:gd name="connsiteX0" fmla="*/ 1565275 w 12193588"/>
              <a:gd name="connsiteY0" fmla="*/ 36671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66712 h 6858000"/>
              <a:gd name="connsiteX0" fmla="*/ 1565275 w 12193588"/>
              <a:gd name="connsiteY0" fmla="*/ 371475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71475 h 6858000"/>
              <a:gd name="connsiteX0" fmla="*/ 1565275 w 12193588"/>
              <a:gd name="connsiteY0" fmla="*/ 371475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71475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6863 w 12193588"/>
              <a:gd name="connsiteY6"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6863 w 12193588"/>
              <a:gd name="connsiteY6"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6863 w 12193588"/>
              <a:gd name="connsiteY6"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2193588 w 12193588"/>
              <a:gd name="connsiteY4" fmla="*/ 6858000 h 6858000"/>
              <a:gd name="connsiteX5" fmla="*/ 1588 w 12193588"/>
              <a:gd name="connsiteY5" fmla="*/ 6858000 h 6858000"/>
              <a:gd name="connsiteX6" fmla="*/ 0 w 12193588"/>
              <a:gd name="connsiteY6" fmla="*/ 374650 h 6858000"/>
              <a:gd name="connsiteX7" fmla="*/ 1566863 w 12193588"/>
              <a:gd name="connsiteY7"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2193588 w 12193588"/>
              <a:gd name="connsiteY4" fmla="*/ 6858000 h 6858000"/>
              <a:gd name="connsiteX5" fmla="*/ 10626726 w 12193588"/>
              <a:gd name="connsiteY5" fmla="*/ 6856413 h 6858000"/>
              <a:gd name="connsiteX6" fmla="*/ 1588 w 12193588"/>
              <a:gd name="connsiteY6" fmla="*/ 6858000 h 6858000"/>
              <a:gd name="connsiteX7" fmla="*/ 0 w 12193588"/>
              <a:gd name="connsiteY7" fmla="*/ 374650 h 6858000"/>
              <a:gd name="connsiteX8" fmla="*/ 1566863 w 12193588"/>
              <a:gd name="connsiteY8"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0628313 w 12193588"/>
              <a:gd name="connsiteY4" fmla="*/ 6486525 h 6858000"/>
              <a:gd name="connsiteX5" fmla="*/ 10626726 w 12193588"/>
              <a:gd name="connsiteY5" fmla="*/ 6856413 h 6858000"/>
              <a:gd name="connsiteX6" fmla="*/ 1588 w 12193588"/>
              <a:gd name="connsiteY6" fmla="*/ 6858000 h 6858000"/>
              <a:gd name="connsiteX7" fmla="*/ 0 w 12193588"/>
              <a:gd name="connsiteY7" fmla="*/ 374650 h 6858000"/>
              <a:gd name="connsiteX8" fmla="*/ 1566863 w 12193588"/>
              <a:gd name="connsiteY8"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0626726 w 12193588"/>
              <a:gd name="connsiteY4" fmla="*/ 6484938 h 6858000"/>
              <a:gd name="connsiteX5" fmla="*/ 10626726 w 12193588"/>
              <a:gd name="connsiteY5" fmla="*/ 6856413 h 6858000"/>
              <a:gd name="connsiteX6" fmla="*/ 1588 w 12193588"/>
              <a:gd name="connsiteY6" fmla="*/ 6858000 h 6858000"/>
              <a:gd name="connsiteX7" fmla="*/ 0 w 12193588"/>
              <a:gd name="connsiteY7" fmla="*/ 374650 h 6858000"/>
              <a:gd name="connsiteX8" fmla="*/ 1566863 w 12193588"/>
              <a:gd name="connsiteY8" fmla="*/ 37306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588" h="6858000">
                <a:moveTo>
                  <a:pt x="1566863" y="373062"/>
                </a:moveTo>
                <a:cubicBezTo>
                  <a:pt x="1567392" y="250825"/>
                  <a:pt x="1566334" y="122237"/>
                  <a:pt x="1566863" y="0"/>
                </a:cubicBezTo>
                <a:lnTo>
                  <a:pt x="12193588" y="0"/>
                </a:lnTo>
                <a:lnTo>
                  <a:pt x="12193588" y="6483350"/>
                </a:lnTo>
                <a:lnTo>
                  <a:pt x="10626726" y="6484938"/>
                </a:lnTo>
                <a:lnTo>
                  <a:pt x="10626726" y="6856413"/>
                </a:lnTo>
                <a:lnTo>
                  <a:pt x="1588" y="6858000"/>
                </a:lnTo>
                <a:cubicBezTo>
                  <a:pt x="1059" y="4696883"/>
                  <a:pt x="529" y="2535767"/>
                  <a:pt x="0" y="374650"/>
                </a:cubicBezTo>
                <a:lnTo>
                  <a:pt x="1566863" y="373062"/>
                </a:lnTo>
                <a:close/>
              </a:path>
            </a:pathLst>
          </a:custGeom>
          <a:solidFill>
            <a:schemeClr val="bg1">
              <a:lumMod val="95000"/>
            </a:schemeClr>
          </a:solidFill>
          <a:ln w="1270">
            <a:noFill/>
          </a:ln>
        </p:spPr>
        <p:txBody>
          <a:bodyPr anchor="ctr" anchorCtr="0"/>
          <a:lstStyle>
            <a:lvl1pPr marL="0" indent="0" algn="ctr">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2" name="Otsikko 1">
            <a:extLst>
              <a:ext uri="{FF2B5EF4-FFF2-40B4-BE49-F238E27FC236}">
                <a16:creationId xmlns:a16="http://schemas.microsoft.com/office/drawing/2014/main" id="{A64E3C18-FA14-4185-BE65-FDB45FD88D66}"/>
              </a:ext>
            </a:extLst>
          </p:cNvPr>
          <p:cNvSpPr>
            <a:spLocks noGrp="1"/>
          </p:cNvSpPr>
          <p:nvPr>
            <p:ph type="ctrTitle"/>
          </p:nvPr>
        </p:nvSpPr>
        <p:spPr>
          <a:xfrm>
            <a:off x="623048" y="1122361"/>
            <a:ext cx="8382000" cy="1800000"/>
          </a:xfrm>
        </p:spPr>
        <p:txBody>
          <a:bodyPr anchor="t" anchorCtr="0"/>
          <a:lstStyle>
            <a:lvl1pPr algn="l">
              <a:defRPr sz="6500">
                <a:solidFill>
                  <a:srgbClr val="EC008C"/>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623048" y="4155142"/>
            <a:ext cx="8382000" cy="1250576"/>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sp>
        <p:nvSpPr>
          <p:cNvPr id="7" name="Päivämäärän paikkamerkki 6">
            <a:extLst>
              <a:ext uri="{FF2B5EF4-FFF2-40B4-BE49-F238E27FC236}">
                <a16:creationId xmlns:a16="http://schemas.microsoft.com/office/drawing/2014/main" id="{ED134F8E-4153-4C13-8B3F-12F9BDF07385}"/>
              </a:ext>
            </a:extLst>
          </p:cNvPr>
          <p:cNvSpPr>
            <a:spLocks noGrp="1"/>
          </p:cNvSpPr>
          <p:nvPr>
            <p:ph type="dt" sz="half" idx="10"/>
          </p:nvPr>
        </p:nvSpPr>
        <p:spPr/>
        <p:txBody>
          <a:bodyPr/>
          <a:lstStyle>
            <a:lvl1pPr>
              <a:defRPr>
                <a:solidFill>
                  <a:schemeClr val="bg1"/>
                </a:solidFill>
              </a:defRPr>
            </a:lvl1pPr>
          </a:lstStyle>
          <a:p>
            <a:fld id="{B942EF68-F33F-4DCE-87EF-621C4942B7C2}" type="datetime1">
              <a:rPr lang="fi-FI" smtClean="0"/>
              <a:t>3.5.2023</a:t>
            </a:fld>
            <a:endParaRPr lang="fi-FI" dirty="0"/>
          </a:p>
        </p:txBody>
      </p:sp>
      <p:sp>
        <p:nvSpPr>
          <p:cNvPr id="8" name="Alatunnisteen paikkamerkki 7">
            <a:extLst>
              <a:ext uri="{FF2B5EF4-FFF2-40B4-BE49-F238E27FC236}">
                <a16:creationId xmlns:a16="http://schemas.microsoft.com/office/drawing/2014/main" id="{2742299B-DAD2-4F25-A9B7-A0CE23149785}"/>
              </a:ext>
            </a:extLst>
          </p:cNvPr>
          <p:cNvSpPr>
            <a:spLocks noGrp="1"/>
          </p:cNvSpPr>
          <p:nvPr>
            <p:ph type="ftr" sz="quarter" idx="11"/>
          </p:nvPr>
        </p:nvSpPr>
        <p:spPr/>
        <p:txBody>
          <a:bodyPr/>
          <a:lstStyle>
            <a:lvl1pPr>
              <a:defRPr>
                <a:solidFill>
                  <a:schemeClr val="bg1"/>
                </a:solidFill>
              </a:defRPr>
            </a:lvl1pPr>
          </a:lstStyle>
          <a:p>
            <a:endParaRPr lang="fi-FI" dirty="0"/>
          </a:p>
        </p:txBody>
      </p:sp>
      <p:sp>
        <p:nvSpPr>
          <p:cNvPr id="9" name="Dian numeron paikkamerkki 8">
            <a:extLst>
              <a:ext uri="{FF2B5EF4-FFF2-40B4-BE49-F238E27FC236}">
                <a16:creationId xmlns:a16="http://schemas.microsoft.com/office/drawing/2014/main" id="{06B18C79-4C54-48B8-9FDB-ACA81B27F76A}"/>
              </a:ext>
            </a:extLst>
          </p:cNvPr>
          <p:cNvSpPr>
            <a:spLocks noGrp="1"/>
          </p:cNvSpPr>
          <p:nvPr>
            <p:ph type="sldNum" sz="quarter" idx="12"/>
          </p:nvPr>
        </p:nvSpPr>
        <p:spPr/>
        <p:txBody>
          <a:bodyPr/>
          <a:lstStyle>
            <a:lvl1pPr>
              <a:defRPr>
                <a:solidFill>
                  <a:schemeClr val="bg1"/>
                </a:solidFill>
              </a:defRPr>
            </a:lvl1pPr>
          </a:lstStyle>
          <a:p>
            <a:fld id="{CCD26548-A701-4132-A0A2-A9B09A70FF4B}" type="slidenum">
              <a:rPr lang="fi-FI" smtClean="0"/>
              <a:pPr/>
              <a:t>‹#›</a:t>
            </a:fld>
            <a:endParaRPr lang="fi-FI"/>
          </a:p>
        </p:txBody>
      </p:sp>
      <p:sp>
        <p:nvSpPr>
          <p:cNvPr id="5" name="Tekstin paikkamerkki 4">
            <a:extLst>
              <a:ext uri="{FF2B5EF4-FFF2-40B4-BE49-F238E27FC236}">
                <a16:creationId xmlns:a16="http://schemas.microsoft.com/office/drawing/2014/main" id="{D76CBE87-96CE-43D0-8BBC-FE2F1F99865F}"/>
              </a:ext>
            </a:extLst>
          </p:cNvPr>
          <p:cNvSpPr>
            <a:spLocks noGrp="1"/>
          </p:cNvSpPr>
          <p:nvPr>
            <p:ph type="body" sz="quarter" idx="14" hasCustomPrompt="1"/>
          </p:nvPr>
        </p:nvSpPr>
        <p:spPr>
          <a:xfrm>
            <a:off x="11282400" y="230400"/>
            <a:ext cx="680400" cy="302400"/>
          </a:xfrm>
          <a:blipFill>
            <a:blip r:embed="rId2"/>
            <a:stretch>
              <a:fillRect/>
            </a:stretch>
          </a:blipFill>
        </p:spPr>
        <p:txBody>
          <a:bodyPr anchor="ctr" anchorCtr="0"/>
          <a:lstStyle>
            <a:lvl1pPr marL="0" indent="0" algn="ctr">
              <a:buNone/>
              <a:defRPr sz="200"/>
            </a:lvl1pPr>
          </a:lstStyle>
          <a:p>
            <a:pPr lvl="0"/>
            <a:r>
              <a:rPr lang="fi-FI" dirty="0"/>
              <a:t> </a:t>
            </a:r>
          </a:p>
        </p:txBody>
      </p:sp>
    </p:spTree>
    <p:extLst>
      <p:ext uri="{BB962C8B-B14F-4D97-AF65-F5344CB8AC3E}">
        <p14:creationId xmlns:p14="http://schemas.microsoft.com/office/powerpoint/2010/main" val="42638387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41F9EC0B-4296-4D71-999C-AB70F1E75FFC}" type="datetime1">
              <a:rPr lang="fi-FI" smtClean="0"/>
              <a:t>3.5.2023</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lvl1pPr algn="l">
              <a:defRPr/>
            </a:lvl1pPr>
          </a:lstStyle>
          <a:p>
            <a:endParaRPr lang="fi-FI" dirty="0"/>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38490160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Otsikko ja sisältö 2">
    <p:bg>
      <p:bgPr>
        <a:solidFill>
          <a:srgbClr val="300F5E"/>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p:txBody>
          <a:bodyPr/>
          <a:lstStyle>
            <a:lvl1pPr>
              <a:defRPr>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lvl1pPr>
              <a:defRPr>
                <a:solidFill>
                  <a:schemeClr val="bg1"/>
                </a:solidFill>
              </a:defRPr>
            </a:lvl1pPr>
          </a:lstStyle>
          <a:p>
            <a:fld id="{32E062D4-2A27-45B0-8274-B0FACF46B5C7}" type="datetime1">
              <a:rPr lang="fi-FI" smtClean="0"/>
              <a:t>3.5.2023</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lvl1pPr algn="l">
              <a:defRPr>
                <a:solidFill>
                  <a:schemeClr val="bg1"/>
                </a:solidFill>
              </a:defRPr>
            </a:lvl1pPr>
          </a:lstStyle>
          <a:p>
            <a:endParaRPr lang="fi-FI" dirty="0"/>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lvl1pPr>
              <a:defRPr>
                <a:solidFill>
                  <a:schemeClr val="bg1"/>
                </a:solidFill>
              </a:defRPr>
            </a:lvl1pPr>
          </a:lstStyle>
          <a:p>
            <a:fld id="{CCD26548-A701-4132-A0A2-A9B09A70FF4B}" type="slidenum">
              <a:rPr lang="fi-FI" smtClean="0"/>
              <a:pPr/>
              <a:t>‹#›</a:t>
            </a:fld>
            <a:endParaRPr lang="fi-FI"/>
          </a:p>
        </p:txBody>
      </p:sp>
      <p:pic>
        <p:nvPicPr>
          <p:cNvPr id="7" name="Kuva 6">
            <a:extLst>
              <a:ext uri="{FF2B5EF4-FFF2-40B4-BE49-F238E27FC236}">
                <a16:creationId xmlns:a16="http://schemas.microsoft.com/office/drawing/2014/main" id="{923F98A4-CC5E-47EB-9896-4CF379FE239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82718" y="229796"/>
            <a:ext cx="681990" cy="300990"/>
          </a:xfrm>
          <a:prstGeom prst="rect">
            <a:avLst/>
          </a:prstGeom>
        </p:spPr>
      </p:pic>
    </p:spTree>
    <p:extLst>
      <p:ext uri="{BB962C8B-B14F-4D97-AF65-F5344CB8AC3E}">
        <p14:creationId xmlns:p14="http://schemas.microsoft.com/office/powerpoint/2010/main" val="21713931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27527" y="2088775"/>
            <a:ext cx="4788000" cy="41400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Sisällön paikkamerkki 2">
            <a:extLst>
              <a:ext uri="{FF2B5EF4-FFF2-40B4-BE49-F238E27FC236}">
                <a16:creationId xmlns:a16="http://schemas.microsoft.com/office/drawing/2014/main" id="{BABB6484-B38D-427A-8DEB-D67D82C7D61E}"/>
              </a:ext>
            </a:extLst>
          </p:cNvPr>
          <p:cNvSpPr>
            <a:spLocks noGrp="1"/>
          </p:cNvSpPr>
          <p:nvPr>
            <p:ph idx="13"/>
          </p:nvPr>
        </p:nvSpPr>
        <p:spPr>
          <a:xfrm>
            <a:off x="6780121" y="2088775"/>
            <a:ext cx="4788000" cy="41400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8" name="Päivämäärän paikkamerkki 7">
            <a:extLst>
              <a:ext uri="{FF2B5EF4-FFF2-40B4-BE49-F238E27FC236}">
                <a16:creationId xmlns:a16="http://schemas.microsoft.com/office/drawing/2014/main" id="{82DC5404-9034-4C91-B457-4039C06959C4}"/>
              </a:ext>
            </a:extLst>
          </p:cNvPr>
          <p:cNvSpPr>
            <a:spLocks noGrp="1"/>
          </p:cNvSpPr>
          <p:nvPr>
            <p:ph type="dt" sz="half" idx="14"/>
          </p:nvPr>
        </p:nvSpPr>
        <p:spPr/>
        <p:txBody>
          <a:bodyPr/>
          <a:lstStyle/>
          <a:p>
            <a:fld id="{02DD4430-C6B8-4541-A6AC-3417A22A973A}" type="datetime1">
              <a:rPr lang="fi-FI" smtClean="0"/>
              <a:t>3.5.2023</a:t>
            </a:fld>
            <a:endParaRPr lang="fi-FI" dirty="0"/>
          </a:p>
        </p:txBody>
      </p:sp>
      <p:sp>
        <p:nvSpPr>
          <p:cNvPr id="9" name="Alatunnisteen paikkamerkki 8">
            <a:extLst>
              <a:ext uri="{FF2B5EF4-FFF2-40B4-BE49-F238E27FC236}">
                <a16:creationId xmlns:a16="http://schemas.microsoft.com/office/drawing/2014/main" id="{519D6948-8DF2-4DF1-8401-5A30EEFD8F58}"/>
              </a:ext>
            </a:extLst>
          </p:cNvPr>
          <p:cNvSpPr>
            <a:spLocks noGrp="1"/>
          </p:cNvSpPr>
          <p:nvPr>
            <p:ph type="ftr" sz="quarter" idx="15"/>
          </p:nvPr>
        </p:nvSpPr>
        <p:spPr/>
        <p:txBody>
          <a:bodyPr/>
          <a:lstStyle/>
          <a:p>
            <a:endParaRPr lang="fi-FI" dirty="0"/>
          </a:p>
        </p:txBody>
      </p:sp>
      <p:sp>
        <p:nvSpPr>
          <p:cNvPr id="10" name="Dian numeron paikkamerkki 9">
            <a:extLst>
              <a:ext uri="{FF2B5EF4-FFF2-40B4-BE49-F238E27FC236}">
                <a16:creationId xmlns:a16="http://schemas.microsoft.com/office/drawing/2014/main" id="{4D95326F-A8EB-4CEA-88E4-97AFAE86A3D2}"/>
              </a:ext>
            </a:extLst>
          </p:cNvPr>
          <p:cNvSpPr>
            <a:spLocks noGrp="1"/>
          </p:cNvSpPr>
          <p:nvPr>
            <p:ph type="sldNum" sz="quarter" idx="16"/>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3957434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27527" y="2787462"/>
            <a:ext cx="4788000" cy="3441313"/>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Sisällön paikkamerkki 2">
            <a:extLst>
              <a:ext uri="{FF2B5EF4-FFF2-40B4-BE49-F238E27FC236}">
                <a16:creationId xmlns:a16="http://schemas.microsoft.com/office/drawing/2014/main" id="{BABB6484-B38D-427A-8DEB-D67D82C7D61E}"/>
              </a:ext>
            </a:extLst>
          </p:cNvPr>
          <p:cNvSpPr>
            <a:spLocks noGrp="1"/>
          </p:cNvSpPr>
          <p:nvPr>
            <p:ph idx="13"/>
          </p:nvPr>
        </p:nvSpPr>
        <p:spPr>
          <a:xfrm>
            <a:off x="6778800" y="2787462"/>
            <a:ext cx="4788000" cy="3441313"/>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8" name="Tekstin paikkamerkki 2">
            <a:extLst>
              <a:ext uri="{FF2B5EF4-FFF2-40B4-BE49-F238E27FC236}">
                <a16:creationId xmlns:a16="http://schemas.microsoft.com/office/drawing/2014/main" id="{7192C681-E03B-42EF-93CB-62882EDFB5DC}"/>
              </a:ext>
            </a:extLst>
          </p:cNvPr>
          <p:cNvSpPr>
            <a:spLocks noGrp="1"/>
          </p:cNvSpPr>
          <p:nvPr>
            <p:ph type="body" idx="14"/>
          </p:nvPr>
        </p:nvSpPr>
        <p:spPr>
          <a:xfrm>
            <a:off x="627527" y="2088775"/>
            <a:ext cx="4788000" cy="582147"/>
          </a:xfrm>
        </p:spPr>
        <p:txBody>
          <a:bodyPr anchor="t" anchorCtr="0"/>
          <a:lstStyle>
            <a:lvl1pPr marL="0" indent="0">
              <a:lnSpc>
                <a:spcPct val="90000"/>
              </a:lnSpc>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9" name="Tekstin paikkamerkki 4">
            <a:extLst>
              <a:ext uri="{FF2B5EF4-FFF2-40B4-BE49-F238E27FC236}">
                <a16:creationId xmlns:a16="http://schemas.microsoft.com/office/drawing/2014/main" id="{AE17FF42-CA18-47DE-941E-A9A99DC8E864}"/>
              </a:ext>
            </a:extLst>
          </p:cNvPr>
          <p:cNvSpPr>
            <a:spLocks noGrp="1"/>
          </p:cNvSpPr>
          <p:nvPr>
            <p:ph type="body" sz="quarter" idx="3"/>
          </p:nvPr>
        </p:nvSpPr>
        <p:spPr>
          <a:xfrm>
            <a:off x="6778800" y="2088775"/>
            <a:ext cx="4788000" cy="582147"/>
          </a:xfrm>
        </p:spPr>
        <p:txBody>
          <a:bodyPr anchor="t" anchorCtr="0"/>
          <a:lstStyle>
            <a:lvl1pPr marL="0" indent="0">
              <a:lnSpc>
                <a:spcPct val="90000"/>
              </a:lnSpc>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11" name="Päivämäärän paikkamerkki 10">
            <a:extLst>
              <a:ext uri="{FF2B5EF4-FFF2-40B4-BE49-F238E27FC236}">
                <a16:creationId xmlns:a16="http://schemas.microsoft.com/office/drawing/2014/main" id="{EF38D506-1637-4E50-8177-47445F24CC22}"/>
              </a:ext>
            </a:extLst>
          </p:cNvPr>
          <p:cNvSpPr>
            <a:spLocks noGrp="1"/>
          </p:cNvSpPr>
          <p:nvPr>
            <p:ph type="dt" sz="half" idx="15"/>
          </p:nvPr>
        </p:nvSpPr>
        <p:spPr/>
        <p:txBody>
          <a:bodyPr/>
          <a:lstStyle/>
          <a:p>
            <a:fld id="{D7EBBD35-9528-463E-9FFF-86E1303862A0}" type="datetime1">
              <a:rPr lang="fi-FI" smtClean="0"/>
              <a:t>3.5.2023</a:t>
            </a:fld>
            <a:endParaRPr lang="fi-FI" dirty="0"/>
          </a:p>
        </p:txBody>
      </p:sp>
      <p:sp>
        <p:nvSpPr>
          <p:cNvPr id="12" name="Alatunnisteen paikkamerkki 11">
            <a:extLst>
              <a:ext uri="{FF2B5EF4-FFF2-40B4-BE49-F238E27FC236}">
                <a16:creationId xmlns:a16="http://schemas.microsoft.com/office/drawing/2014/main" id="{5A95C55B-EA85-413D-9A4B-92385D9622EB}"/>
              </a:ext>
            </a:extLst>
          </p:cNvPr>
          <p:cNvSpPr>
            <a:spLocks noGrp="1"/>
          </p:cNvSpPr>
          <p:nvPr>
            <p:ph type="ftr" sz="quarter" idx="16"/>
          </p:nvPr>
        </p:nvSpPr>
        <p:spPr/>
        <p:txBody>
          <a:bodyPr/>
          <a:lstStyle/>
          <a:p>
            <a:endParaRPr lang="fi-FI" dirty="0"/>
          </a:p>
        </p:txBody>
      </p:sp>
      <p:sp>
        <p:nvSpPr>
          <p:cNvPr id="13" name="Dian numeron paikkamerkki 12">
            <a:extLst>
              <a:ext uri="{FF2B5EF4-FFF2-40B4-BE49-F238E27FC236}">
                <a16:creationId xmlns:a16="http://schemas.microsoft.com/office/drawing/2014/main" id="{35C8A7D7-FBE4-4B84-9B26-1D75839ACB10}"/>
              </a:ext>
            </a:extLst>
          </p:cNvPr>
          <p:cNvSpPr>
            <a:spLocks noGrp="1"/>
          </p:cNvSpPr>
          <p:nvPr>
            <p:ph type="sldNum" sz="quarter" idx="17"/>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35865746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taatti">
    <p:spTree>
      <p:nvGrpSpPr>
        <p:cNvPr id="1" name=""/>
        <p:cNvGrpSpPr/>
        <p:nvPr/>
      </p:nvGrpSpPr>
      <p:grpSpPr>
        <a:xfrm>
          <a:off x="0" y="0"/>
          <a:ext cx="0" cy="0"/>
          <a:chOff x="0" y="0"/>
          <a:chExt cx="0" cy="0"/>
        </a:xfrm>
      </p:grpSpPr>
      <p:sp>
        <p:nvSpPr>
          <p:cNvPr id="11" name="bg object 17">
            <a:extLst>
              <a:ext uri="{FF2B5EF4-FFF2-40B4-BE49-F238E27FC236}">
                <a16:creationId xmlns:a16="http://schemas.microsoft.com/office/drawing/2014/main" id="{10E1F50E-0267-4791-8536-AF37549E4D86}"/>
              </a:ext>
            </a:extLst>
          </p:cNvPr>
          <p:cNvSpPr/>
          <p:nvPr userDrawn="1"/>
        </p:nvSpPr>
        <p:spPr>
          <a:xfrm>
            <a:off x="0" y="0"/>
            <a:ext cx="5760000" cy="6858000"/>
          </a:xfrm>
          <a:custGeom>
            <a:avLst/>
            <a:gdLst/>
            <a:ahLst/>
            <a:cxnLst/>
            <a:rect l="l" t="t" r="r" b="b"/>
            <a:pathLst>
              <a:path w="2583180" h="620395">
                <a:moveTo>
                  <a:pt x="2582570" y="0"/>
                </a:moveTo>
                <a:lnTo>
                  <a:pt x="0" y="0"/>
                </a:lnTo>
                <a:lnTo>
                  <a:pt x="0" y="620023"/>
                </a:lnTo>
                <a:lnTo>
                  <a:pt x="2582570" y="620023"/>
                </a:lnTo>
                <a:lnTo>
                  <a:pt x="2582570" y="0"/>
                </a:lnTo>
                <a:close/>
              </a:path>
            </a:pathLst>
          </a:custGeom>
          <a:solidFill>
            <a:srgbClr val="300F5E"/>
          </a:solidFill>
        </p:spPr>
        <p:txBody>
          <a:bodyPr wrap="square" lIns="0" tIns="0" rIns="0" bIns="0" rtlCol="0"/>
          <a:lstStyle/>
          <a:p>
            <a:endParaRPr sz="662">
              <a:solidFill>
                <a:schemeClr val="tx2"/>
              </a:solidFill>
            </a:endParaRPr>
          </a:p>
        </p:txBody>
      </p:sp>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627527" y="627529"/>
            <a:ext cx="4788000" cy="1344706"/>
          </a:xfrm>
        </p:spPr>
        <p:txBody>
          <a:bodyPr/>
          <a:lstStyle>
            <a:lvl1pPr>
              <a:defRPr>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27527" y="2088776"/>
            <a:ext cx="4788000" cy="4140000"/>
          </a:xfrm>
        </p:spPr>
        <p:txBody>
          <a:bodyPr/>
          <a:lstStyle>
            <a:lvl1pPr>
              <a:defRPr>
                <a:solidFill>
                  <a:schemeClr val="bg1"/>
                </a:solidFill>
              </a:defRPr>
            </a:lvl1pPr>
            <a:lvl2pPr>
              <a:defRPr>
                <a:solidFill>
                  <a:schemeClr val="bg1"/>
                </a:solidFill>
              </a:defRPr>
            </a:lvl2pPr>
            <a:lvl3pPr>
              <a:defRPr sz="1400" i="1">
                <a:solidFill>
                  <a:schemeClr val="bg1"/>
                </a:solidFill>
              </a:defRPr>
            </a:lvl3pPr>
          </a:lstStyle>
          <a:p>
            <a:pPr lvl="0"/>
            <a:r>
              <a:rPr lang="fi-FI" dirty="0"/>
              <a:t>Muokkaa tekstin perustyylejä napsauttamalla</a:t>
            </a:r>
          </a:p>
          <a:p>
            <a:pPr lvl="1"/>
            <a:r>
              <a:rPr lang="fi-FI" dirty="0"/>
              <a:t>toinen taso</a:t>
            </a:r>
          </a:p>
          <a:p>
            <a:pPr lvl="2"/>
            <a:r>
              <a:rPr lang="fi-FI" dirty="0"/>
              <a:t>kolmas taso</a:t>
            </a:r>
          </a:p>
        </p:txBody>
      </p:sp>
      <p:sp>
        <p:nvSpPr>
          <p:cNvPr id="10" name="bg object 17">
            <a:extLst>
              <a:ext uri="{FF2B5EF4-FFF2-40B4-BE49-F238E27FC236}">
                <a16:creationId xmlns:a16="http://schemas.microsoft.com/office/drawing/2014/main" id="{044F0693-F2B2-47CE-A1C8-8F69BF485420}"/>
              </a:ext>
            </a:extLst>
          </p:cNvPr>
          <p:cNvSpPr/>
          <p:nvPr userDrawn="1"/>
        </p:nvSpPr>
        <p:spPr>
          <a:xfrm>
            <a:off x="1816" y="0"/>
            <a:ext cx="1566757" cy="376208"/>
          </a:xfrm>
          <a:custGeom>
            <a:avLst/>
            <a:gdLst/>
            <a:ahLst/>
            <a:cxnLst/>
            <a:rect l="l" t="t" r="r" b="b"/>
            <a:pathLst>
              <a:path w="2583180" h="620395">
                <a:moveTo>
                  <a:pt x="2582570" y="0"/>
                </a:moveTo>
                <a:lnTo>
                  <a:pt x="0" y="0"/>
                </a:lnTo>
                <a:lnTo>
                  <a:pt x="0" y="620023"/>
                </a:lnTo>
                <a:lnTo>
                  <a:pt x="2582570" y="620023"/>
                </a:lnTo>
                <a:lnTo>
                  <a:pt x="2582570" y="0"/>
                </a:lnTo>
                <a:close/>
              </a:path>
            </a:pathLst>
          </a:custGeom>
          <a:solidFill>
            <a:srgbClr val="EC008C"/>
          </a:solidFill>
        </p:spPr>
        <p:txBody>
          <a:bodyPr wrap="square" lIns="0" tIns="0" rIns="0" bIns="0" rtlCol="0"/>
          <a:lstStyle/>
          <a:p>
            <a:endParaRPr sz="662">
              <a:solidFill>
                <a:schemeClr val="tx2"/>
              </a:solidFill>
            </a:endParaRPr>
          </a:p>
        </p:txBody>
      </p:sp>
      <p:sp>
        <p:nvSpPr>
          <p:cNvPr id="12" name="Päivämäärän paikkamerkki 11">
            <a:extLst>
              <a:ext uri="{FF2B5EF4-FFF2-40B4-BE49-F238E27FC236}">
                <a16:creationId xmlns:a16="http://schemas.microsoft.com/office/drawing/2014/main" id="{5FA0B536-51B5-42B5-9A90-720C45616BE8}"/>
              </a:ext>
            </a:extLst>
          </p:cNvPr>
          <p:cNvSpPr>
            <a:spLocks noGrp="1"/>
          </p:cNvSpPr>
          <p:nvPr>
            <p:ph type="dt" sz="half" idx="14"/>
          </p:nvPr>
        </p:nvSpPr>
        <p:spPr/>
        <p:txBody>
          <a:bodyPr/>
          <a:lstStyle>
            <a:lvl1pPr>
              <a:defRPr>
                <a:solidFill>
                  <a:schemeClr val="bg1"/>
                </a:solidFill>
              </a:defRPr>
            </a:lvl1pPr>
          </a:lstStyle>
          <a:p>
            <a:fld id="{61913CB5-8B44-46D2-8A1B-DB95D4012BBD}" type="datetime1">
              <a:rPr lang="fi-FI" smtClean="0"/>
              <a:t>3.5.2023</a:t>
            </a:fld>
            <a:endParaRPr lang="fi-FI" dirty="0"/>
          </a:p>
        </p:txBody>
      </p:sp>
      <p:sp>
        <p:nvSpPr>
          <p:cNvPr id="13" name="Alatunnisteen paikkamerkki 12">
            <a:extLst>
              <a:ext uri="{FF2B5EF4-FFF2-40B4-BE49-F238E27FC236}">
                <a16:creationId xmlns:a16="http://schemas.microsoft.com/office/drawing/2014/main" id="{4A453BAB-6625-4571-BA7C-CF2D406E0ED3}"/>
              </a:ext>
            </a:extLst>
          </p:cNvPr>
          <p:cNvSpPr>
            <a:spLocks noGrp="1"/>
          </p:cNvSpPr>
          <p:nvPr>
            <p:ph type="ftr" sz="quarter" idx="15"/>
          </p:nvPr>
        </p:nvSpPr>
        <p:spPr/>
        <p:txBody>
          <a:bodyPr/>
          <a:lstStyle>
            <a:lvl1pPr>
              <a:defRPr>
                <a:solidFill>
                  <a:schemeClr val="bg1"/>
                </a:solidFill>
              </a:defRPr>
            </a:lvl1pPr>
          </a:lstStyle>
          <a:p>
            <a:endParaRPr lang="fi-FI" dirty="0"/>
          </a:p>
        </p:txBody>
      </p:sp>
      <p:sp>
        <p:nvSpPr>
          <p:cNvPr id="14" name="Dian numeron paikkamerkki 13">
            <a:extLst>
              <a:ext uri="{FF2B5EF4-FFF2-40B4-BE49-F238E27FC236}">
                <a16:creationId xmlns:a16="http://schemas.microsoft.com/office/drawing/2014/main" id="{6DF42E4B-7E90-4EE9-9768-36D84536F37A}"/>
              </a:ext>
            </a:extLst>
          </p:cNvPr>
          <p:cNvSpPr>
            <a:spLocks noGrp="1"/>
          </p:cNvSpPr>
          <p:nvPr>
            <p:ph type="sldNum" sz="quarter" idx="16"/>
          </p:nvPr>
        </p:nvSpPr>
        <p:spPr/>
        <p:txBody>
          <a:bodyPr/>
          <a:lstStyle>
            <a:lvl1pPr>
              <a:defRPr>
                <a:solidFill>
                  <a:schemeClr val="bg1"/>
                </a:solidFill>
              </a:defRPr>
            </a:lvl1pPr>
          </a:lstStyle>
          <a:p>
            <a:fld id="{CCD26548-A701-4132-A0A2-A9B09A70FF4B}" type="slidenum">
              <a:rPr lang="fi-FI" smtClean="0"/>
              <a:pPr/>
              <a:t>‹#›</a:t>
            </a:fld>
            <a:endParaRPr lang="fi-FI"/>
          </a:p>
        </p:txBody>
      </p:sp>
      <p:sp>
        <p:nvSpPr>
          <p:cNvPr id="15" name="object 16">
            <a:extLst>
              <a:ext uri="{FF2B5EF4-FFF2-40B4-BE49-F238E27FC236}">
                <a16:creationId xmlns:a16="http://schemas.microsoft.com/office/drawing/2014/main" id="{2C192306-D59C-43DE-921E-D5C26A781D16}"/>
              </a:ext>
            </a:extLst>
          </p:cNvPr>
          <p:cNvSpPr/>
          <p:nvPr userDrawn="1"/>
        </p:nvSpPr>
        <p:spPr>
          <a:xfrm>
            <a:off x="6414269" y="2425530"/>
            <a:ext cx="584142" cy="505975"/>
          </a:xfrm>
          <a:custGeom>
            <a:avLst/>
            <a:gdLst/>
            <a:ahLst/>
            <a:cxnLst/>
            <a:rect l="l" t="t" r="r" b="b"/>
            <a:pathLst>
              <a:path w="963295" h="834389">
                <a:moveTo>
                  <a:pt x="963237" y="0"/>
                </a:moveTo>
                <a:lnTo>
                  <a:pt x="518434" y="0"/>
                </a:lnTo>
                <a:lnTo>
                  <a:pt x="518434" y="413107"/>
                </a:lnTo>
                <a:lnTo>
                  <a:pt x="731119" y="413107"/>
                </a:lnTo>
                <a:lnTo>
                  <a:pt x="726079" y="449181"/>
                </a:lnTo>
                <a:lnTo>
                  <a:pt x="701027" y="513860"/>
                </a:lnTo>
                <a:lnTo>
                  <a:pt x="653986" y="569844"/>
                </a:lnTo>
                <a:lnTo>
                  <a:pt x="617881" y="597293"/>
                </a:lnTo>
                <a:lnTo>
                  <a:pt x="572698" y="624808"/>
                </a:lnTo>
                <a:lnTo>
                  <a:pt x="518434" y="652388"/>
                </a:lnTo>
                <a:lnTo>
                  <a:pt x="614557" y="834393"/>
                </a:lnTo>
                <a:lnTo>
                  <a:pt x="666896" y="809913"/>
                </a:lnTo>
                <a:lnTo>
                  <a:pt x="714643" y="784390"/>
                </a:lnTo>
                <a:lnTo>
                  <a:pt x="757798" y="757825"/>
                </a:lnTo>
                <a:lnTo>
                  <a:pt x="796362" y="730216"/>
                </a:lnTo>
                <a:lnTo>
                  <a:pt x="830334" y="701565"/>
                </a:lnTo>
                <a:lnTo>
                  <a:pt x="859716" y="671870"/>
                </a:lnTo>
                <a:lnTo>
                  <a:pt x="884507" y="641132"/>
                </a:lnTo>
                <a:lnTo>
                  <a:pt x="908568" y="602442"/>
                </a:lnTo>
                <a:lnTo>
                  <a:pt x="928252" y="559323"/>
                </a:lnTo>
                <a:lnTo>
                  <a:pt x="943560" y="511774"/>
                </a:lnTo>
                <a:lnTo>
                  <a:pt x="954492" y="459797"/>
                </a:lnTo>
                <a:lnTo>
                  <a:pt x="961051" y="403390"/>
                </a:lnTo>
                <a:lnTo>
                  <a:pt x="963237" y="342555"/>
                </a:lnTo>
                <a:lnTo>
                  <a:pt x="963237" y="0"/>
                </a:lnTo>
                <a:close/>
              </a:path>
              <a:path w="963295" h="834389">
                <a:moveTo>
                  <a:pt x="444813" y="0"/>
                </a:moveTo>
                <a:lnTo>
                  <a:pt x="0" y="0"/>
                </a:lnTo>
                <a:lnTo>
                  <a:pt x="0" y="413107"/>
                </a:lnTo>
                <a:lnTo>
                  <a:pt x="212695" y="413107"/>
                </a:lnTo>
                <a:lnTo>
                  <a:pt x="207649" y="449181"/>
                </a:lnTo>
                <a:lnTo>
                  <a:pt x="182597" y="513860"/>
                </a:lnTo>
                <a:lnTo>
                  <a:pt x="135561" y="569844"/>
                </a:lnTo>
                <a:lnTo>
                  <a:pt x="99452" y="597293"/>
                </a:lnTo>
                <a:lnTo>
                  <a:pt x="54265" y="624808"/>
                </a:lnTo>
                <a:lnTo>
                  <a:pt x="0" y="652388"/>
                </a:lnTo>
                <a:lnTo>
                  <a:pt x="96122" y="834393"/>
                </a:lnTo>
                <a:lnTo>
                  <a:pt x="148462" y="809913"/>
                </a:lnTo>
                <a:lnTo>
                  <a:pt x="196210" y="784390"/>
                </a:lnTo>
                <a:lnTo>
                  <a:pt x="239367" y="757825"/>
                </a:lnTo>
                <a:lnTo>
                  <a:pt x="277932" y="730216"/>
                </a:lnTo>
                <a:lnTo>
                  <a:pt x="311904" y="701565"/>
                </a:lnTo>
                <a:lnTo>
                  <a:pt x="341284" y="671870"/>
                </a:lnTo>
                <a:lnTo>
                  <a:pt x="366072" y="641132"/>
                </a:lnTo>
                <a:lnTo>
                  <a:pt x="390134" y="602442"/>
                </a:lnTo>
                <a:lnTo>
                  <a:pt x="409820" y="559323"/>
                </a:lnTo>
                <a:lnTo>
                  <a:pt x="425131" y="511774"/>
                </a:lnTo>
                <a:lnTo>
                  <a:pt x="436066" y="459797"/>
                </a:lnTo>
                <a:lnTo>
                  <a:pt x="442626" y="403390"/>
                </a:lnTo>
                <a:lnTo>
                  <a:pt x="444813" y="342555"/>
                </a:lnTo>
                <a:lnTo>
                  <a:pt x="444813" y="0"/>
                </a:lnTo>
                <a:close/>
              </a:path>
            </a:pathLst>
          </a:custGeom>
          <a:solidFill>
            <a:srgbClr val="EC008C"/>
          </a:solidFill>
        </p:spPr>
        <p:txBody>
          <a:bodyPr wrap="square" lIns="0" tIns="0" rIns="0" bIns="0" rtlCol="0"/>
          <a:lstStyle/>
          <a:p>
            <a:endParaRPr sz="662"/>
          </a:p>
        </p:txBody>
      </p:sp>
      <p:sp>
        <p:nvSpPr>
          <p:cNvPr id="8" name="Tekstin paikkamerkki 7">
            <a:extLst>
              <a:ext uri="{FF2B5EF4-FFF2-40B4-BE49-F238E27FC236}">
                <a16:creationId xmlns:a16="http://schemas.microsoft.com/office/drawing/2014/main" id="{A0441B94-046F-42EE-B6D3-728E122FE52B}"/>
              </a:ext>
            </a:extLst>
          </p:cNvPr>
          <p:cNvSpPr>
            <a:spLocks noGrp="1"/>
          </p:cNvSpPr>
          <p:nvPr>
            <p:ph type="body" sz="quarter" idx="17"/>
          </p:nvPr>
        </p:nvSpPr>
        <p:spPr>
          <a:xfrm>
            <a:off x="6998410" y="2944906"/>
            <a:ext cx="4566527" cy="1671918"/>
          </a:xfrm>
        </p:spPr>
        <p:txBody>
          <a:bodyPr/>
          <a:lstStyle>
            <a:lvl1pPr marL="0" indent="0">
              <a:buNone/>
              <a:defRPr sz="2500" i="1"/>
            </a:lvl1pPr>
          </a:lstStyle>
          <a:p>
            <a:pPr lvl="0"/>
            <a:r>
              <a:rPr lang="fi-FI" dirty="0"/>
              <a:t>Muokkaa tekstin perustyylejä napsauttamalla</a:t>
            </a:r>
          </a:p>
        </p:txBody>
      </p:sp>
      <p:sp>
        <p:nvSpPr>
          <p:cNvPr id="17" name="Tekstin paikkamerkki 7">
            <a:extLst>
              <a:ext uri="{FF2B5EF4-FFF2-40B4-BE49-F238E27FC236}">
                <a16:creationId xmlns:a16="http://schemas.microsoft.com/office/drawing/2014/main" id="{D59F5E8B-07FA-4ABF-87A3-FCE2D77057FE}"/>
              </a:ext>
            </a:extLst>
          </p:cNvPr>
          <p:cNvSpPr>
            <a:spLocks noGrp="1"/>
          </p:cNvSpPr>
          <p:nvPr>
            <p:ph type="body" sz="quarter" idx="18"/>
          </p:nvPr>
        </p:nvSpPr>
        <p:spPr>
          <a:xfrm>
            <a:off x="6998410" y="4679577"/>
            <a:ext cx="4566527" cy="878728"/>
          </a:xfrm>
        </p:spPr>
        <p:txBody>
          <a:bodyPr/>
          <a:lstStyle>
            <a:lvl1pPr marL="285750" indent="-285750">
              <a:buClr>
                <a:schemeClr val="tx2"/>
              </a:buClr>
              <a:buFont typeface="Geomanist" panose="02000503000000020004" pitchFamily="50" charset="0"/>
              <a:buChar char="–"/>
              <a:defRPr/>
            </a:lvl1pPr>
          </a:lstStyle>
          <a:p>
            <a:pPr lvl="0"/>
            <a:r>
              <a:rPr lang="fi-FI" dirty="0"/>
              <a:t>Muokkaa tekstin perustyylejä napsauttamalla</a:t>
            </a:r>
          </a:p>
        </p:txBody>
      </p:sp>
    </p:spTree>
    <p:extLst>
      <p:ext uri="{BB962C8B-B14F-4D97-AF65-F5344CB8AC3E}">
        <p14:creationId xmlns:p14="http://schemas.microsoft.com/office/powerpoint/2010/main" val="30026665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Kuvatekstillinen sisältö">
    <p:spTree>
      <p:nvGrpSpPr>
        <p:cNvPr id="1" name=""/>
        <p:cNvGrpSpPr/>
        <p:nvPr/>
      </p:nvGrpSpPr>
      <p:grpSpPr>
        <a:xfrm>
          <a:off x="0" y="0"/>
          <a:ext cx="0" cy="0"/>
          <a:chOff x="0" y="0"/>
          <a:chExt cx="0" cy="0"/>
        </a:xfrm>
      </p:grpSpPr>
      <p:sp>
        <p:nvSpPr>
          <p:cNvPr id="11" name="bg object 17">
            <a:extLst>
              <a:ext uri="{FF2B5EF4-FFF2-40B4-BE49-F238E27FC236}">
                <a16:creationId xmlns:a16="http://schemas.microsoft.com/office/drawing/2014/main" id="{10E1F50E-0267-4791-8536-AF37549E4D86}"/>
              </a:ext>
            </a:extLst>
          </p:cNvPr>
          <p:cNvSpPr/>
          <p:nvPr userDrawn="1"/>
        </p:nvSpPr>
        <p:spPr>
          <a:xfrm>
            <a:off x="0" y="0"/>
            <a:ext cx="5760000" cy="6858000"/>
          </a:xfrm>
          <a:custGeom>
            <a:avLst/>
            <a:gdLst/>
            <a:ahLst/>
            <a:cxnLst/>
            <a:rect l="l" t="t" r="r" b="b"/>
            <a:pathLst>
              <a:path w="2583180" h="620395">
                <a:moveTo>
                  <a:pt x="2582570" y="0"/>
                </a:moveTo>
                <a:lnTo>
                  <a:pt x="0" y="0"/>
                </a:lnTo>
                <a:lnTo>
                  <a:pt x="0" y="620023"/>
                </a:lnTo>
                <a:lnTo>
                  <a:pt x="2582570" y="620023"/>
                </a:lnTo>
                <a:lnTo>
                  <a:pt x="2582570" y="0"/>
                </a:lnTo>
                <a:close/>
              </a:path>
            </a:pathLst>
          </a:custGeom>
          <a:solidFill>
            <a:srgbClr val="300F5E"/>
          </a:solidFill>
        </p:spPr>
        <p:txBody>
          <a:bodyPr wrap="square" lIns="0" tIns="0" rIns="0" bIns="0" rtlCol="0"/>
          <a:lstStyle/>
          <a:p>
            <a:endParaRPr sz="662">
              <a:solidFill>
                <a:schemeClr val="tx2"/>
              </a:solidFill>
            </a:endParaRPr>
          </a:p>
        </p:txBody>
      </p:sp>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627527" y="627529"/>
            <a:ext cx="4788000" cy="1344706"/>
          </a:xfrm>
        </p:spPr>
        <p:txBody>
          <a:bodyPr/>
          <a:lstStyle>
            <a:lvl1pPr>
              <a:defRPr>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27527" y="2088776"/>
            <a:ext cx="4788000" cy="4140000"/>
          </a:xfrm>
        </p:spPr>
        <p:txBody>
          <a:bodyPr/>
          <a:lstStyle>
            <a:lvl1pPr>
              <a:defRPr>
                <a:solidFill>
                  <a:schemeClr val="bg1"/>
                </a:solidFill>
              </a:defRPr>
            </a:lvl1pPr>
            <a:lvl2pPr>
              <a:defRPr>
                <a:solidFill>
                  <a:schemeClr val="bg1"/>
                </a:solidFill>
              </a:defRPr>
            </a:lvl2pPr>
            <a:lvl3pPr>
              <a:defRPr sz="1400" i="1">
                <a:solidFill>
                  <a:schemeClr val="bg1"/>
                </a:solidFill>
              </a:defRPr>
            </a:lvl3pPr>
          </a:lstStyle>
          <a:p>
            <a:pPr lvl="0"/>
            <a:r>
              <a:rPr lang="fi-FI" dirty="0"/>
              <a:t>Muokkaa tekstin perustyylejä napsauttamalla</a:t>
            </a:r>
          </a:p>
          <a:p>
            <a:pPr lvl="1"/>
            <a:r>
              <a:rPr lang="fi-FI" dirty="0"/>
              <a:t>toinen taso</a:t>
            </a:r>
          </a:p>
          <a:p>
            <a:pPr lvl="2"/>
            <a:r>
              <a:rPr lang="fi-FI" dirty="0"/>
              <a:t>kolmas taso</a:t>
            </a:r>
          </a:p>
        </p:txBody>
      </p:sp>
      <p:sp>
        <p:nvSpPr>
          <p:cNvPr id="7" name="Sisällön paikkamerkki 2">
            <a:extLst>
              <a:ext uri="{FF2B5EF4-FFF2-40B4-BE49-F238E27FC236}">
                <a16:creationId xmlns:a16="http://schemas.microsoft.com/office/drawing/2014/main" id="{BABB6484-B38D-427A-8DEB-D67D82C7D61E}"/>
              </a:ext>
            </a:extLst>
          </p:cNvPr>
          <p:cNvSpPr>
            <a:spLocks noGrp="1"/>
          </p:cNvSpPr>
          <p:nvPr>
            <p:ph idx="13"/>
          </p:nvPr>
        </p:nvSpPr>
        <p:spPr>
          <a:xfrm>
            <a:off x="6778800" y="2088775"/>
            <a:ext cx="4788000" cy="41400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0" name="bg object 17">
            <a:extLst>
              <a:ext uri="{FF2B5EF4-FFF2-40B4-BE49-F238E27FC236}">
                <a16:creationId xmlns:a16="http://schemas.microsoft.com/office/drawing/2014/main" id="{044F0693-F2B2-47CE-A1C8-8F69BF485420}"/>
              </a:ext>
            </a:extLst>
          </p:cNvPr>
          <p:cNvSpPr/>
          <p:nvPr userDrawn="1"/>
        </p:nvSpPr>
        <p:spPr>
          <a:xfrm>
            <a:off x="1816" y="0"/>
            <a:ext cx="1566757" cy="376208"/>
          </a:xfrm>
          <a:custGeom>
            <a:avLst/>
            <a:gdLst/>
            <a:ahLst/>
            <a:cxnLst/>
            <a:rect l="l" t="t" r="r" b="b"/>
            <a:pathLst>
              <a:path w="2583180" h="620395">
                <a:moveTo>
                  <a:pt x="2582570" y="0"/>
                </a:moveTo>
                <a:lnTo>
                  <a:pt x="0" y="0"/>
                </a:lnTo>
                <a:lnTo>
                  <a:pt x="0" y="620023"/>
                </a:lnTo>
                <a:lnTo>
                  <a:pt x="2582570" y="620023"/>
                </a:lnTo>
                <a:lnTo>
                  <a:pt x="2582570" y="0"/>
                </a:lnTo>
                <a:close/>
              </a:path>
            </a:pathLst>
          </a:custGeom>
          <a:solidFill>
            <a:srgbClr val="EC008C"/>
          </a:solidFill>
        </p:spPr>
        <p:txBody>
          <a:bodyPr wrap="square" lIns="0" tIns="0" rIns="0" bIns="0" rtlCol="0"/>
          <a:lstStyle/>
          <a:p>
            <a:endParaRPr sz="662">
              <a:solidFill>
                <a:schemeClr val="tx2"/>
              </a:solidFill>
            </a:endParaRPr>
          </a:p>
        </p:txBody>
      </p:sp>
      <p:sp>
        <p:nvSpPr>
          <p:cNvPr id="12" name="Päivämäärän paikkamerkki 11">
            <a:extLst>
              <a:ext uri="{FF2B5EF4-FFF2-40B4-BE49-F238E27FC236}">
                <a16:creationId xmlns:a16="http://schemas.microsoft.com/office/drawing/2014/main" id="{5FA0B536-51B5-42B5-9A90-720C45616BE8}"/>
              </a:ext>
            </a:extLst>
          </p:cNvPr>
          <p:cNvSpPr>
            <a:spLocks noGrp="1"/>
          </p:cNvSpPr>
          <p:nvPr>
            <p:ph type="dt" sz="half" idx="14"/>
          </p:nvPr>
        </p:nvSpPr>
        <p:spPr/>
        <p:txBody>
          <a:bodyPr/>
          <a:lstStyle>
            <a:lvl1pPr>
              <a:defRPr>
                <a:solidFill>
                  <a:schemeClr val="bg1"/>
                </a:solidFill>
              </a:defRPr>
            </a:lvl1pPr>
          </a:lstStyle>
          <a:p>
            <a:fld id="{3C19E50D-295B-4071-85B9-AC920488E75C}" type="datetime1">
              <a:rPr lang="fi-FI" smtClean="0"/>
              <a:t>3.5.2023</a:t>
            </a:fld>
            <a:endParaRPr lang="fi-FI" dirty="0"/>
          </a:p>
        </p:txBody>
      </p:sp>
      <p:sp>
        <p:nvSpPr>
          <p:cNvPr id="13" name="Alatunnisteen paikkamerkki 12">
            <a:extLst>
              <a:ext uri="{FF2B5EF4-FFF2-40B4-BE49-F238E27FC236}">
                <a16:creationId xmlns:a16="http://schemas.microsoft.com/office/drawing/2014/main" id="{4A453BAB-6625-4571-BA7C-CF2D406E0ED3}"/>
              </a:ext>
            </a:extLst>
          </p:cNvPr>
          <p:cNvSpPr>
            <a:spLocks noGrp="1"/>
          </p:cNvSpPr>
          <p:nvPr>
            <p:ph type="ftr" sz="quarter" idx="15"/>
          </p:nvPr>
        </p:nvSpPr>
        <p:spPr/>
        <p:txBody>
          <a:bodyPr/>
          <a:lstStyle>
            <a:lvl1pPr>
              <a:defRPr>
                <a:solidFill>
                  <a:schemeClr val="bg1"/>
                </a:solidFill>
              </a:defRPr>
            </a:lvl1pPr>
          </a:lstStyle>
          <a:p>
            <a:endParaRPr lang="fi-FI" dirty="0"/>
          </a:p>
        </p:txBody>
      </p:sp>
      <p:sp>
        <p:nvSpPr>
          <p:cNvPr id="14" name="Dian numeron paikkamerkki 13">
            <a:extLst>
              <a:ext uri="{FF2B5EF4-FFF2-40B4-BE49-F238E27FC236}">
                <a16:creationId xmlns:a16="http://schemas.microsoft.com/office/drawing/2014/main" id="{6DF42E4B-7E90-4EE9-9768-36D84536F37A}"/>
              </a:ext>
            </a:extLst>
          </p:cNvPr>
          <p:cNvSpPr>
            <a:spLocks noGrp="1"/>
          </p:cNvSpPr>
          <p:nvPr>
            <p:ph type="sldNum" sz="quarter" idx="16"/>
          </p:nvPr>
        </p:nvSpPr>
        <p:spPr/>
        <p:txBody>
          <a:bodyPr/>
          <a:lstStyle>
            <a:lvl1pPr>
              <a:defRPr>
                <a:solidFill>
                  <a:schemeClr val="bg1"/>
                </a:solidFill>
              </a:defRPr>
            </a:lvl1pPr>
          </a:lstStyle>
          <a:p>
            <a:fld id="{CCD26548-A701-4132-A0A2-A9B09A70FF4B}" type="slidenum">
              <a:rPr lang="fi-FI" smtClean="0"/>
              <a:pPr/>
              <a:t>‹#›</a:t>
            </a:fld>
            <a:endParaRPr lang="fi-FI"/>
          </a:p>
        </p:txBody>
      </p:sp>
      <p:sp>
        <p:nvSpPr>
          <p:cNvPr id="15" name="Tekstin paikkamerkki 4">
            <a:extLst>
              <a:ext uri="{FF2B5EF4-FFF2-40B4-BE49-F238E27FC236}">
                <a16:creationId xmlns:a16="http://schemas.microsoft.com/office/drawing/2014/main" id="{88C1CA0A-F93C-4AFD-B68A-0BDB5CF3A1EF}"/>
              </a:ext>
            </a:extLst>
          </p:cNvPr>
          <p:cNvSpPr>
            <a:spLocks noGrp="1"/>
          </p:cNvSpPr>
          <p:nvPr>
            <p:ph type="body" sz="quarter" idx="3"/>
          </p:nvPr>
        </p:nvSpPr>
        <p:spPr>
          <a:xfrm>
            <a:off x="6778800" y="1452281"/>
            <a:ext cx="4788000" cy="582147"/>
          </a:xfrm>
        </p:spPr>
        <p:txBody>
          <a:bodyPr anchor="t" anchorCtr="0"/>
          <a:lstStyle>
            <a:lvl1pPr marL="0" indent="0">
              <a:lnSpc>
                <a:spcPct val="90000"/>
              </a:lnSpc>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Tree>
    <p:extLst>
      <p:ext uri="{BB962C8B-B14F-4D97-AF65-F5344CB8AC3E}">
        <p14:creationId xmlns:p14="http://schemas.microsoft.com/office/powerpoint/2010/main" val="37230286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uvatekstillinen kuva">
    <p:spTree>
      <p:nvGrpSpPr>
        <p:cNvPr id="1" name=""/>
        <p:cNvGrpSpPr/>
        <p:nvPr/>
      </p:nvGrpSpPr>
      <p:grpSpPr>
        <a:xfrm>
          <a:off x="0" y="0"/>
          <a:ext cx="0" cy="0"/>
          <a:chOff x="0" y="0"/>
          <a:chExt cx="0" cy="0"/>
        </a:xfrm>
      </p:grpSpPr>
      <p:sp>
        <p:nvSpPr>
          <p:cNvPr id="8" name="Kuvan paikkamerkki 2">
            <a:extLst>
              <a:ext uri="{FF2B5EF4-FFF2-40B4-BE49-F238E27FC236}">
                <a16:creationId xmlns:a16="http://schemas.microsoft.com/office/drawing/2014/main" id="{21090C81-0F89-4209-9251-72ABE78F87F3}"/>
              </a:ext>
            </a:extLst>
          </p:cNvPr>
          <p:cNvSpPr>
            <a:spLocks noGrp="1"/>
          </p:cNvSpPr>
          <p:nvPr>
            <p:ph type="pic" idx="13"/>
          </p:nvPr>
        </p:nvSpPr>
        <p:spPr>
          <a:xfrm>
            <a:off x="-1588" y="-1588"/>
            <a:ext cx="5773738" cy="6859588"/>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1565275 w 12192000"/>
              <a:gd name="connsiteY1" fmla="*/ 0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0 w 12192000"/>
              <a:gd name="connsiteY5" fmla="*/ 0 h 6858000"/>
              <a:gd name="connsiteX0" fmla="*/ 1588 w 12193588"/>
              <a:gd name="connsiteY0" fmla="*/ 0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88 w 12193588"/>
              <a:gd name="connsiteY6" fmla="*/ 0 h 6858000"/>
              <a:gd name="connsiteX0" fmla="*/ 1565275 w 12193588"/>
              <a:gd name="connsiteY0" fmla="*/ 36671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66712 h 6858000"/>
              <a:gd name="connsiteX0" fmla="*/ 1565275 w 12193588"/>
              <a:gd name="connsiteY0" fmla="*/ 36671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66712 h 6858000"/>
              <a:gd name="connsiteX0" fmla="*/ 1565275 w 12193588"/>
              <a:gd name="connsiteY0" fmla="*/ 371475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71475 h 6858000"/>
              <a:gd name="connsiteX0" fmla="*/ 1565275 w 12193588"/>
              <a:gd name="connsiteY0" fmla="*/ 371475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71475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6863 w 12193588"/>
              <a:gd name="connsiteY6"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6863 w 12193588"/>
              <a:gd name="connsiteY6"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6863 w 12193588"/>
              <a:gd name="connsiteY6"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2193588 w 12193588"/>
              <a:gd name="connsiteY4" fmla="*/ 6858000 h 6858000"/>
              <a:gd name="connsiteX5" fmla="*/ 1588 w 12193588"/>
              <a:gd name="connsiteY5" fmla="*/ 6858000 h 6858000"/>
              <a:gd name="connsiteX6" fmla="*/ 0 w 12193588"/>
              <a:gd name="connsiteY6" fmla="*/ 374650 h 6858000"/>
              <a:gd name="connsiteX7" fmla="*/ 1566863 w 12193588"/>
              <a:gd name="connsiteY7"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2193588 w 12193588"/>
              <a:gd name="connsiteY4" fmla="*/ 6858000 h 6858000"/>
              <a:gd name="connsiteX5" fmla="*/ 10626726 w 12193588"/>
              <a:gd name="connsiteY5" fmla="*/ 6856413 h 6858000"/>
              <a:gd name="connsiteX6" fmla="*/ 1588 w 12193588"/>
              <a:gd name="connsiteY6" fmla="*/ 6858000 h 6858000"/>
              <a:gd name="connsiteX7" fmla="*/ 0 w 12193588"/>
              <a:gd name="connsiteY7" fmla="*/ 374650 h 6858000"/>
              <a:gd name="connsiteX8" fmla="*/ 1566863 w 12193588"/>
              <a:gd name="connsiteY8"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0628313 w 12193588"/>
              <a:gd name="connsiteY4" fmla="*/ 6486525 h 6858000"/>
              <a:gd name="connsiteX5" fmla="*/ 10626726 w 12193588"/>
              <a:gd name="connsiteY5" fmla="*/ 6856413 h 6858000"/>
              <a:gd name="connsiteX6" fmla="*/ 1588 w 12193588"/>
              <a:gd name="connsiteY6" fmla="*/ 6858000 h 6858000"/>
              <a:gd name="connsiteX7" fmla="*/ 0 w 12193588"/>
              <a:gd name="connsiteY7" fmla="*/ 374650 h 6858000"/>
              <a:gd name="connsiteX8" fmla="*/ 1566863 w 12193588"/>
              <a:gd name="connsiteY8"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0626726 w 12193588"/>
              <a:gd name="connsiteY4" fmla="*/ 6484938 h 6858000"/>
              <a:gd name="connsiteX5" fmla="*/ 10626726 w 12193588"/>
              <a:gd name="connsiteY5" fmla="*/ 6856413 h 6858000"/>
              <a:gd name="connsiteX6" fmla="*/ 1588 w 12193588"/>
              <a:gd name="connsiteY6" fmla="*/ 6858000 h 6858000"/>
              <a:gd name="connsiteX7" fmla="*/ 0 w 12193588"/>
              <a:gd name="connsiteY7" fmla="*/ 374650 h 6858000"/>
              <a:gd name="connsiteX8" fmla="*/ 1566863 w 12193588"/>
              <a:gd name="connsiteY8" fmla="*/ 373062 h 6858000"/>
              <a:gd name="connsiteX0" fmla="*/ 1566863 w 12193588"/>
              <a:gd name="connsiteY0" fmla="*/ 373062 h 6858000"/>
              <a:gd name="connsiteX1" fmla="*/ 1566863 w 12193588"/>
              <a:gd name="connsiteY1" fmla="*/ 0 h 6858000"/>
              <a:gd name="connsiteX2" fmla="*/ 6097588 w 12193588"/>
              <a:gd name="connsiteY2" fmla="*/ 0 h 6858000"/>
              <a:gd name="connsiteX3" fmla="*/ 12193588 w 12193588"/>
              <a:gd name="connsiteY3" fmla="*/ 0 h 6858000"/>
              <a:gd name="connsiteX4" fmla="*/ 12193588 w 12193588"/>
              <a:gd name="connsiteY4" fmla="*/ 6483350 h 6858000"/>
              <a:gd name="connsiteX5" fmla="*/ 10626726 w 12193588"/>
              <a:gd name="connsiteY5" fmla="*/ 6484938 h 6858000"/>
              <a:gd name="connsiteX6" fmla="*/ 10626726 w 12193588"/>
              <a:gd name="connsiteY6" fmla="*/ 6856413 h 6858000"/>
              <a:gd name="connsiteX7" fmla="*/ 1588 w 12193588"/>
              <a:gd name="connsiteY7" fmla="*/ 6858000 h 6858000"/>
              <a:gd name="connsiteX8" fmla="*/ 0 w 12193588"/>
              <a:gd name="connsiteY8" fmla="*/ 374650 h 6858000"/>
              <a:gd name="connsiteX9" fmla="*/ 1566863 w 12193588"/>
              <a:gd name="connsiteY9" fmla="*/ 373062 h 6858000"/>
              <a:gd name="connsiteX0" fmla="*/ 1566863 w 12193588"/>
              <a:gd name="connsiteY0" fmla="*/ 373062 h 6858000"/>
              <a:gd name="connsiteX1" fmla="*/ 1566863 w 12193588"/>
              <a:gd name="connsiteY1" fmla="*/ 0 h 6858000"/>
              <a:gd name="connsiteX2" fmla="*/ 6097588 w 12193588"/>
              <a:gd name="connsiteY2" fmla="*/ 0 h 6858000"/>
              <a:gd name="connsiteX3" fmla="*/ 12193588 w 12193588"/>
              <a:gd name="connsiteY3" fmla="*/ 0 h 6858000"/>
              <a:gd name="connsiteX4" fmla="*/ 12193588 w 12193588"/>
              <a:gd name="connsiteY4" fmla="*/ 6483350 h 6858000"/>
              <a:gd name="connsiteX5" fmla="*/ 10626726 w 12193588"/>
              <a:gd name="connsiteY5" fmla="*/ 6484938 h 6858000"/>
              <a:gd name="connsiteX6" fmla="*/ 10626726 w 12193588"/>
              <a:gd name="connsiteY6" fmla="*/ 6856413 h 6858000"/>
              <a:gd name="connsiteX7" fmla="*/ 6097588 w 12193588"/>
              <a:gd name="connsiteY7" fmla="*/ 6858000 h 6858000"/>
              <a:gd name="connsiteX8" fmla="*/ 1588 w 12193588"/>
              <a:gd name="connsiteY8" fmla="*/ 6858000 h 6858000"/>
              <a:gd name="connsiteX9" fmla="*/ 0 w 12193588"/>
              <a:gd name="connsiteY9" fmla="*/ 374650 h 6858000"/>
              <a:gd name="connsiteX10" fmla="*/ 1566863 w 12193588"/>
              <a:gd name="connsiteY10" fmla="*/ 373062 h 6858000"/>
              <a:gd name="connsiteX0" fmla="*/ 1566863 w 12193588"/>
              <a:gd name="connsiteY0" fmla="*/ 373062 h 6858000"/>
              <a:gd name="connsiteX1" fmla="*/ 1566863 w 12193588"/>
              <a:gd name="connsiteY1" fmla="*/ 0 h 6858000"/>
              <a:gd name="connsiteX2" fmla="*/ 6097588 w 12193588"/>
              <a:gd name="connsiteY2" fmla="*/ 0 h 6858000"/>
              <a:gd name="connsiteX3" fmla="*/ 12193588 w 12193588"/>
              <a:gd name="connsiteY3" fmla="*/ 0 h 6858000"/>
              <a:gd name="connsiteX4" fmla="*/ 12193588 w 12193588"/>
              <a:gd name="connsiteY4" fmla="*/ 6483350 h 6858000"/>
              <a:gd name="connsiteX5" fmla="*/ 10626726 w 12193588"/>
              <a:gd name="connsiteY5" fmla="*/ 6484938 h 6858000"/>
              <a:gd name="connsiteX6" fmla="*/ 6097588 w 12193588"/>
              <a:gd name="connsiteY6" fmla="*/ 6858000 h 6858000"/>
              <a:gd name="connsiteX7" fmla="*/ 1588 w 12193588"/>
              <a:gd name="connsiteY7" fmla="*/ 6858000 h 6858000"/>
              <a:gd name="connsiteX8" fmla="*/ 0 w 12193588"/>
              <a:gd name="connsiteY8" fmla="*/ 374650 h 6858000"/>
              <a:gd name="connsiteX9" fmla="*/ 1566863 w 12193588"/>
              <a:gd name="connsiteY9" fmla="*/ 373062 h 6858000"/>
              <a:gd name="connsiteX0" fmla="*/ 1566863 w 12193588"/>
              <a:gd name="connsiteY0" fmla="*/ 373062 h 6858000"/>
              <a:gd name="connsiteX1" fmla="*/ 1566863 w 12193588"/>
              <a:gd name="connsiteY1" fmla="*/ 0 h 6858000"/>
              <a:gd name="connsiteX2" fmla="*/ 6097588 w 12193588"/>
              <a:gd name="connsiteY2" fmla="*/ 0 h 6858000"/>
              <a:gd name="connsiteX3" fmla="*/ 12193588 w 12193588"/>
              <a:gd name="connsiteY3" fmla="*/ 0 h 6858000"/>
              <a:gd name="connsiteX4" fmla="*/ 12193588 w 12193588"/>
              <a:gd name="connsiteY4" fmla="*/ 6483350 h 6858000"/>
              <a:gd name="connsiteX5" fmla="*/ 6097588 w 12193588"/>
              <a:gd name="connsiteY5" fmla="*/ 6858000 h 6858000"/>
              <a:gd name="connsiteX6" fmla="*/ 1588 w 12193588"/>
              <a:gd name="connsiteY6" fmla="*/ 6858000 h 6858000"/>
              <a:gd name="connsiteX7" fmla="*/ 0 w 12193588"/>
              <a:gd name="connsiteY7" fmla="*/ 374650 h 6858000"/>
              <a:gd name="connsiteX8" fmla="*/ 1566863 w 12193588"/>
              <a:gd name="connsiteY8" fmla="*/ 373062 h 6858000"/>
              <a:gd name="connsiteX0" fmla="*/ 1566863 w 12193588"/>
              <a:gd name="connsiteY0" fmla="*/ 373062 h 6858000"/>
              <a:gd name="connsiteX1" fmla="*/ 1566863 w 12193588"/>
              <a:gd name="connsiteY1" fmla="*/ 0 h 6858000"/>
              <a:gd name="connsiteX2" fmla="*/ 6097588 w 12193588"/>
              <a:gd name="connsiteY2" fmla="*/ 0 h 6858000"/>
              <a:gd name="connsiteX3" fmla="*/ 12193588 w 12193588"/>
              <a:gd name="connsiteY3" fmla="*/ 0 h 6858000"/>
              <a:gd name="connsiteX4" fmla="*/ 6097588 w 12193588"/>
              <a:gd name="connsiteY4" fmla="*/ 6858000 h 6858000"/>
              <a:gd name="connsiteX5" fmla="*/ 1588 w 12193588"/>
              <a:gd name="connsiteY5" fmla="*/ 6858000 h 6858000"/>
              <a:gd name="connsiteX6" fmla="*/ 0 w 12193588"/>
              <a:gd name="connsiteY6" fmla="*/ 374650 h 6858000"/>
              <a:gd name="connsiteX7" fmla="*/ 1566863 w 12193588"/>
              <a:gd name="connsiteY7" fmla="*/ 373062 h 6858000"/>
              <a:gd name="connsiteX0" fmla="*/ 1566863 w 6097588"/>
              <a:gd name="connsiteY0" fmla="*/ 373062 h 6858000"/>
              <a:gd name="connsiteX1" fmla="*/ 1566863 w 6097588"/>
              <a:gd name="connsiteY1" fmla="*/ 0 h 6858000"/>
              <a:gd name="connsiteX2" fmla="*/ 6097588 w 6097588"/>
              <a:gd name="connsiteY2" fmla="*/ 0 h 6858000"/>
              <a:gd name="connsiteX3" fmla="*/ 6097588 w 6097588"/>
              <a:gd name="connsiteY3" fmla="*/ 6858000 h 6858000"/>
              <a:gd name="connsiteX4" fmla="*/ 1588 w 6097588"/>
              <a:gd name="connsiteY4" fmla="*/ 6858000 h 6858000"/>
              <a:gd name="connsiteX5" fmla="*/ 0 w 6097588"/>
              <a:gd name="connsiteY5" fmla="*/ 374650 h 6858000"/>
              <a:gd name="connsiteX6" fmla="*/ 1566863 w 6097588"/>
              <a:gd name="connsiteY6" fmla="*/ 373062 h 6858000"/>
              <a:gd name="connsiteX0" fmla="*/ 1566863 w 6097588"/>
              <a:gd name="connsiteY0" fmla="*/ 374650 h 6859588"/>
              <a:gd name="connsiteX1" fmla="*/ 1566863 w 6097588"/>
              <a:gd name="connsiteY1" fmla="*/ 1588 h 6859588"/>
              <a:gd name="connsiteX2" fmla="*/ 5773738 w 6097588"/>
              <a:gd name="connsiteY2" fmla="*/ 0 h 6859588"/>
              <a:gd name="connsiteX3" fmla="*/ 6097588 w 6097588"/>
              <a:gd name="connsiteY3" fmla="*/ 1588 h 6859588"/>
              <a:gd name="connsiteX4" fmla="*/ 6097588 w 6097588"/>
              <a:gd name="connsiteY4" fmla="*/ 6859588 h 6859588"/>
              <a:gd name="connsiteX5" fmla="*/ 1588 w 6097588"/>
              <a:gd name="connsiteY5" fmla="*/ 6859588 h 6859588"/>
              <a:gd name="connsiteX6" fmla="*/ 0 w 6097588"/>
              <a:gd name="connsiteY6" fmla="*/ 376238 h 6859588"/>
              <a:gd name="connsiteX7" fmla="*/ 1566863 w 6097588"/>
              <a:gd name="connsiteY7" fmla="*/ 374650 h 6859588"/>
              <a:gd name="connsiteX0" fmla="*/ 1566863 w 6097588"/>
              <a:gd name="connsiteY0" fmla="*/ 374650 h 6859588"/>
              <a:gd name="connsiteX1" fmla="*/ 1566863 w 6097588"/>
              <a:gd name="connsiteY1" fmla="*/ 1588 h 6859588"/>
              <a:gd name="connsiteX2" fmla="*/ 5773738 w 6097588"/>
              <a:gd name="connsiteY2" fmla="*/ 0 h 6859588"/>
              <a:gd name="connsiteX3" fmla="*/ 6097588 w 6097588"/>
              <a:gd name="connsiteY3" fmla="*/ 1588 h 6859588"/>
              <a:gd name="connsiteX4" fmla="*/ 6097588 w 6097588"/>
              <a:gd name="connsiteY4" fmla="*/ 6859588 h 6859588"/>
              <a:gd name="connsiteX5" fmla="*/ 5772151 w 6097588"/>
              <a:gd name="connsiteY5" fmla="*/ 6859588 h 6859588"/>
              <a:gd name="connsiteX6" fmla="*/ 1588 w 6097588"/>
              <a:gd name="connsiteY6" fmla="*/ 6859588 h 6859588"/>
              <a:gd name="connsiteX7" fmla="*/ 0 w 6097588"/>
              <a:gd name="connsiteY7" fmla="*/ 376238 h 6859588"/>
              <a:gd name="connsiteX8" fmla="*/ 1566863 w 6097588"/>
              <a:gd name="connsiteY8" fmla="*/ 374650 h 6859588"/>
              <a:gd name="connsiteX0" fmla="*/ 1566863 w 6097588"/>
              <a:gd name="connsiteY0" fmla="*/ 374650 h 6859588"/>
              <a:gd name="connsiteX1" fmla="*/ 1566863 w 6097588"/>
              <a:gd name="connsiteY1" fmla="*/ 1588 h 6859588"/>
              <a:gd name="connsiteX2" fmla="*/ 5773738 w 6097588"/>
              <a:gd name="connsiteY2" fmla="*/ 0 h 6859588"/>
              <a:gd name="connsiteX3" fmla="*/ 6097588 w 6097588"/>
              <a:gd name="connsiteY3" fmla="*/ 1588 h 6859588"/>
              <a:gd name="connsiteX4" fmla="*/ 5772151 w 6097588"/>
              <a:gd name="connsiteY4" fmla="*/ 6859588 h 6859588"/>
              <a:gd name="connsiteX5" fmla="*/ 1588 w 6097588"/>
              <a:gd name="connsiteY5" fmla="*/ 6859588 h 6859588"/>
              <a:gd name="connsiteX6" fmla="*/ 0 w 6097588"/>
              <a:gd name="connsiteY6" fmla="*/ 376238 h 6859588"/>
              <a:gd name="connsiteX7" fmla="*/ 1566863 w 6097588"/>
              <a:gd name="connsiteY7" fmla="*/ 374650 h 6859588"/>
              <a:gd name="connsiteX0" fmla="*/ 1566863 w 5773738"/>
              <a:gd name="connsiteY0" fmla="*/ 374650 h 6859588"/>
              <a:gd name="connsiteX1" fmla="*/ 1566863 w 5773738"/>
              <a:gd name="connsiteY1" fmla="*/ 1588 h 6859588"/>
              <a:gd name="connsiteX2" fmla="*/ 5773738 w 5773738"/>
              <a:gd name="connsiteY2" fmla="*/ 0 h 6859588"/>
              <a:gd name="connsiteX3" fmla="*/ 5772151 w 5773738"/>
              <a:gd name="connsiteY3" fmla="*/ 6859588 h 6859588"/>
              <a:gd name="connsiteX4" fmla="*/ 1588 w 5773738"/>
              <a:gd name="connsiteY4" fmla="*/ 6859588 h 6859588"/>
              <a:gd name="connsiteX5" fmla="*/ 0 w 5773738"/>
              <a:gd name="connsiteY5" fmla="*/ 376238 h 6859588"/>
              <a:gd name="connsiteX6" fmla="*/ 1566863 w 5773738"/>
              <a:gd name="connsiteY6" fmla="*/ 374650 h 685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3738" h="6859588">
                <a:moveTo>
                  <a:pt x="1566863" y="374650"/>
                </a:moveTo>
                <a:cubicBezTo>
                  <a:pt x="1567392" y="252413"/>
                  <a:pt x="1566334" y="123825"/>
                  <a:pt x="1566863" y="1588"/>
                </a:cubicBezTo>
                <a:lnTo>
                  <a:pt x="5773738" y="0"/>
                </a:lnTo>
                <a:lnTo>
                  <a:pt x="5772151" y="6859588"/>
                </a:lnTo>
                <a:lnTo>
                  <a:pt x="1588" y="6859588"/>
                </a:lnTo>
                <a:cubicBezTo>
                  <a:pt x="1059" y="4698471"/>
                  <a:pt x="529" y="2537355"/>
                  <a:pt x="0" y="376238"/>
                </a:cubicBezTo>
                <a:lnTo>
                  <a:pt x="1566863" y="374650"/>
                </a:lnTo>
                <a:close/>
              </a:path>
            </a:pathLst>
          </a:custGeom>
          <a:solidFill>
            <a:schemeClr val="bg1">
              <a:lumMod val="95000"/>
            </a:schemeClr>
          </a:solidFill>
          <a:ln w="1270">
            <a:noFill/>
          </a:ln>
        </p:spPr>
        <p:txBody>
          <a:bodyPr anchor="ctr" anchorCtr="0"/>
          <a:lstStyle>
            <a:lvl1pPr marL="0" indent="0" algn="ctr">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627527" y="627529"/>
            <a:ext cx="4788000" cy="1344706"/>
          </a:xfrm>
        </p:spPr>
        <p:txBody>
          <a:bodyPr/>
          <a:lstStyle>
            <a:lvl1pPr>
              <a:defRPr>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27527" y="2088776"/>
            <a:ext cx="4788000" cy="1093696"/>
          </a:xfrm>
        </p:spPr>
        <p:txBody>
          <a:bodyPr/>
          <a:lstStyle>
            <a:lvl1pPr>
              <a:defRPr>
                <a:solidFill>
                  <a:schemeClr val="bg1"/>
                </a:solidFill>
              </a:defRPr>
            </a:lvl1pPr>
            <a:lvl2pPr>
              <a:defRPr>
                <a:solidFill>
                  <a:schemeClr val="bg1"/>
                </a:solidFill>
              </a:defRPr>
            </a:lvl2pPr>
            <a:lvl3pPr>
              <a:defRPr sz="1400" i="1">
                <a:solidFill>
                  <a:schemeClr val="bg1"/>
                </a:solidFill>
              </a:defRPr>
            </a:lvl3pPr>
          </a:lstStyle>
          <a:p>
            <a:pPr lvl="0"/>
            <a:r>
              <a:rPr lang="fi-FI" dirty="0"/>
              <a:t>Muokkaa tekstin perustyylejä napsauttamalla</a:t>
            </a:r>
          </a:p>
          <a:p>
            <a:pPr lvl="1"/>
            <a:r>
              <a:rPr lang="fi-FI" dirty="0"/>
              <a:t>toinen taso</a:t>
            </a:r>
          </a:p>
          <a:p>
            <a:pPr lvl="2"/>
            <a:r>
              <a:rPr lang="fi-FI" dirty="0"/>
              <a:t>kolmas taso</a:t>
            </a:r>
          </a:p>
        </p:txBody>
      </p:sp>
      <p:sp>
        <p:nvSpPr>
          <p:cNvPr id="7" name="Sisällön paikkamerkki 2">
            <a:extLst>
              <a:ext uri="{FF2B5EF4-FFF2-40B4-BE49-F238E27FC236}">
                <a16:creationId xmlns:a16="http://schemas.microsoft.com/office/drawing/2014/main" id="{BABB6484-B38D-427A-8DEB-D67D82C7D61E}"/>
              </a:ext>
            </a:extLst>
          </p:cNvPr>
          <p:cNvSpPr>
            <a:spLocks noGrp="1"/>
          </p:cNvSpPr>
          <p:nvPr>
            <p:ph idx="13"/>
          </p:nvPr>
        </p:nvSpPr>
        <p:spPr>
          <a:xfrm>
            <a:off x="6778800" y="2088775"/>
            <a:ext cx="4788000" cy="41400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9" name="Päivämäärän paikkamerkki 8">
            <a:extLst>
              <a:ext uri="{FF2B5EF4-FFF2-40B4-BE49-F238E27FC236}">
                <a16:creationId xmlns:a16="http://schemas.microsoft.com/office/drawing/2014/main" id="{7FA0ABEB-59D7-40C3-8959-C4D289EE9725}"/>
              </a:ext>
            </a:extLst>
          </p:cNvPr>
          <p:cNvSpPr>
            <a:spLocks noGrp="1"/>
          </p:cNvSpPr>
          <p:nvPr>
            <p:ph type="dt" sz="half" idx="14"/>
          </p:nvPr>
        </p:nvSpPr>
        <p:spPr/>
        <p:txBody>
          <a:bodyPr/>
          <a:lstStyle/>
          <a:p>
            <a:fld id="{8D53D9C8-E6CC-4098-AF64-FB142BD6B637}" type="datetime1">
              <a:rPr lang="fi-FI" smtClean="0"/>
              <a:t>3.5.2023</a:t>
            </a:fld>
            <a:endParaRPr lang="fi-FI" dirty="0"/>
          </a:p>
        </p:txBody>
      </p:sp>
      <p:sp>
        <p:nvSpPr>
          <p:cNvPr id="10" name="Alatunnisteen paikkamerkki 9">
            <a:extLst>
              <a:ext uri="{FF2B5EF4-FFF2-40B4-BE49-F238E27FC236}">
                <a16:creationId xmlns:a16="http://schemas.microsoft.com/office/drawing/2014/main" id="{6C771D3B-1B78-4BF3-8366-A71AE54EC797}"/>
              </a:ext>
            </a:extLst>
          </p:cNvPr>
          <p:cNvSpPr>
            <a:spLocks noGrp="1"/>
          </p:cNvSpPr>
          <p:nvPr>
            <p:ph type="ftr" sz="quarter" idx="15"/>
          </p:nvPr>
        </p:nvSpPr>
        <p:spPr/>
        <p:txBody>
          <a:bodyPr/>
          <a:lstStyle/>
          <a:p>
            <a:endParaRPr lang="fi-FI" dirty="0"/>
          </a:p>
        </p:txBody>
      </p:sp>
      <p:sp>
        <p:nvSpPr>
          <p:cNvPr id="11" name="Dian numeron paikkamerkki 10">
            <a:extLst>
              <a:ext uri="{FF2B5EF4-FFF2-40B4-BE49-F238E27FC236}">
                <a16:creationId xmlns:a16="http://schemas.microsoft.com/office/drawing/2014/main" id="{F7DC38B2-50BB-465F-8860-8F3A15306479}"/>
              </a:ext>
            </a:extLst>
          </p:cNvPr>
          <p:cNvSpPr>
            <a:spLocks noGrp="1"/>
          </p:cNvSpPr>
          <p:nvPr>
            <p:ph type="sldNum" sz="quarter" idx="16"/>
          </p:nvPr>
        </p:nvSpPr>
        <p:spPr/>
        <p:txBody>
          <a:bodyPr/>
          <a:lstStyle/>
          <a:p>
            <a:fld id="{CCD26548-A701-4132-A0A2-A9B09A70FF4B}" type="slidenum">
              <a:rPr lang="fi-FI" smtClean="0"/>
              <a:pPr/>
              <a:t>‹#›</a:t>
            </a:fld>
            <a:endParaRPr lang="fi-FI"/>
          </a:p>
        </p:txBody>
      </p:sp>
      <p:sp>
        <p:nvSpPr>
          <p:cNvPr id="13" name="Tekstin paikkamerkki 4">
            <a:extLst>
              <a:ext uri="{FF2B5EF4-FFF2-40B4-BE49-F238E27FC236}">
                <a16:creationId xmlns:a16="http://schemas.microsoft.com/office/drawing/2014/main" id="{9952C0C8-62DB-4454-A068-B32810B43579}"/>
              </a:ext>
            </a:extLst>
          </p:cNvPr>
          <p:cNvSpPr>
            <a:spLocks noGrp="1"/>
          </p:cNvSpPr>
          <p:nvPr>
            <p:ph type="body" sz="quarter" idx="3"/>
          </p:nvPr>
        </p:nvSpPr>
        <p:spPr>
          <a:xfrm>
            <a:off x="6778800" y="1452281"/>
            <a:ext cx="4788000" cy="582147"/>
          </a:xfrm>
        </p:spPr>
        <p:txBody>
          <a:bodyPr anchor="t" anchorCtr="0"/>
          <a:lstStyle>
            <a:lvl1pPr marL="0" indent="0">
              <a:lnSpc>
                <a:spcPct val="90000"/>
              </a:lnSpc>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Tree>
    <p:extLst>
      <p:ext uri="{BB962C8B-B14F-4D97-AF65-F5344CB8AC3E}">
        <p14:creationId xmlns:p14="http://schemas.microsoft.com/office/powerpoint/2010/main" val="1085041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F72F94-0DE4-46B2-BC4B-03DD33656CF4}"/>
              </a:ext>
            </a:extLst>
          </p:cNvPr>
          <p:cNvSpPr>
            <a:spLocks noGrp="1"/>
          </p:cNvSpPr>
          <p:nvPr>
            <p:ph type="title"/>
          </p:nvPr>
        </p:nvSpPr>
        <p:spPr>
          <a:xfrm>
            <a:off x="831850" y="1551361"/>
            <a:ext cx="10515600" cy="2100357"/>
          </a:xfrm>
        </p:spPr>
        <p:txBody>
          <a:bodyPr anchor="b"/>
          <a:lstStyle>
            <a:lvl1pPr>
              <a:defRPr sz="6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BE0173B0-16C2-4182-AD95-1BD911589663}"/>
              </a:ext>
            </a:extLst>
          </p:cNvPr>
          <p:cNvSpPr>
            <a:spLocks noGrp="1"/>
          </p:cNvSpPr>
          <p:nvPr>
            <p:ph type="body" idx="1"/>
          </p:nvPr>
        </p:nvSpPr>
        <p:spPr>
          <a:xfrm>
            <a:off x="831850" y="3872287"/>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dirty="0"/>
              <a:t>Muokkaa tekstin perustyylejä napsauttamalla</a:t>
            </a:r>
          </a:p>
        </p:txBody>
      </p:sp>
      <p:sp>
        <p:nvSpPr>
          <p:cNvPr id="7" name="Päivämäärän paikkamerkki 6">
            <a:extLst>
              <a:ext uri="{FF2B5EF4-FFF2-40B4-BE49-F238E27FC236}">
                <a16:creationId xmlns:a16="http://schemas.microsoft.com/office/drawing/2014/main" id="{C9F7C572-07A4-41F1-8FD4-672EFA0E4610}"/>
              </a:ext>
            </a:extLst>
          </p:cNvPr>
          <p:cNvSpPr>
            <a:spLocks noGrp="1"/>
          </p:cNvSpPr>
          <p:nvPr>
            <p:ph type="dt" sz="half" idx="10"/>
          </p:nvPr>
        </p:nvSpPr>
        <p:spPr/>
        <p:txBody>
          <a:bodyPr/>
          <a:lstStyle/>
          <a:p>
            <a:fld id="{89D30CBF-5E24-49D0-9441-CD3122BF65C2}" type="datetime1">
              <a:rPr lang="fi-FI" smtClean="0"/>
              <a:t>3.5.2023</a:t>
            </a:fld>
            <a:endParaRPr lang="fi-FI" dirty="0"/>
          </a:p>
        </p:txBody>
      </p:sp>
      <p:sp>
        <p:nvSpPr>
          <p:cNvPr id="8" name="Alatunnisteen paikkamerkki 7">
            <a:extLst>
              <a:ext uri="{FF2B5EF4-FFF2-40B4-BE49-F238E27FC236}">
                <a16:creationId xmlns:a16="http://schemas.microsoft.com/office/drawing/2014/main" id="{5745F1CE-1961-4281-9E89-1CB9A1EAAB42}"/>
              </a:ext>
            </a:extLst>
          </p:cNvPr>
          <p:cNvSpPr>
            <a:spLocks noGrp="1"/>
          </p:cNvSpPr>
          <p:nvPr>
            <p:ph type="ftr" sz="quarter" idx="11"/>
          </p:nvPr>
        </p:nvSpPr>
        <p:spPr/>
        <p:txBody>
          <a:bodyPr/>
          <a:lstStyle/>
          <a:p>
            <a:endParaRPr lang="fi-FI" dirty="0"/>
          </a:p>
        </p:txBody>
      </p:sp>
      <p:sp>
        <p:nvSpPr>
          <p:cNvPr id="9" name="Dian numeron paikkamerkki 8">
            <a:extLst>
              <a:ext uri="{FF2B5EF4-FFF2-40B4-BE49-F238E27FC236}">
                <a16:creationId xmlns:a16="http://schemas.microsoft.com/office/drawing/2014/main" id="{800AC6CC-8BD5-4F55-8D1A-047814F80BBE}"/>
              </a:ext>
            </a:extLst>
          </p:cNvPr>
          <p:cNvSpPr>
            <a:spLocks noGrp="1"/>
          </p:cNvSpPr>
          <p:nvPr>
            <p:ph type="sldNum" sz="quarter" idx="12"/>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32918053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Osan ylätunniste 2">
    <p:bg>
      <p:bgPr>
        <a:solidFill>
          <a:srgbClr val="300F5E"/>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F72F94-0DE4-46B2-BC4B-03DD33656CF4}"/>
              </a:ext>
            </a:extLst>
          </p:cNvPr>
          <p:cNvSpPr>
            <a:spLocks noGrp="1"/>
          </p:cNvSpPr>
          <p:nvPr>
            <p:ph type="title"/>
          </p:nvPr>
        </p:nvSpPr>
        <p:spPr>
          <a:xfrm>
            <a:off x="831850" y="1551361"/>
            <a:ext cx="10515600" cy="2100357"/>
          </a:xfrm>
        </p:spPr>
        <p:txBody>
          <a:bodyPr anchor="b"/>
          <a:lstStyle>
            <a:lvl1pPr>
              <a:defRPr sz="60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BE0173B0-16C2-4182-AD95-1BD911589663}"/>
              </a:ext>
            </a:extLst>
          </p:cNvPr>
          <p:cNvSpPr>
            <a:spLocks noGrp="1"/>
          </p:cNvSpPr>
          <p:nvPr>
            <p:ph type="body" idx="1"/>
          </p:nvPr>
        </p:nvSpPr>
        <p:spPr>
          <a:xfrm>
            <a:off x="831850" y="3872287"/>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dirty="0"/>
              <a:t>Muokkaa tekstin perustyylejä napsauttamalla</a:t>
            </a:r>
          </a:p>
        </p:txBody>
      </p:sp>
      <p:sp>
        <p:nvSpPr>
          <p:cNvPr id="7" name="Päivämäärän paikkamerkki 6">
            <a:extLst>
              <a:ext uri="{FF2B5EF4-FFF2-40B4-BE49-F238E27FC236}">
                <a16:creationId xmlns:a16="http://schemas.microsoft.com/office/drawing/2014/main" id="{C9F7C572-07A4-41F1-8FD4-672EFA0E4610}"/>
              </a:ext>
            </a:extLst>
          </p:cNvPr>
          <p:cNvSpPr>
            <a:spLocks noGrp="1"/>
          </p:cNvSpPr>
          <p:nvPr>
            <p:ph type="dt" sz="half" idx="10"/>
          </p:nvPr>
        </p:nvSpPr>
        <p:spPr/>
        <p:txBody>
          <a:bodyPr/>
          <a:lstStyle>
            <a:lvl1pPr>
              <a:defRPr>
                <a:solidFill>
                  <a:schemeClr val="bg1"/>
                </a:solidFill>
              </a:defRPr>
            </a:lvl1pPr>
          </a:lstStyle>
          <a:p>
            <a:fld id="{273DA309-ADA2-4F68-8606-00535AE70D50}" type="datetime1">
              <a:rPr lang="fi-FI" smtClean="0"/>
              <a:t>3.5.2023</a:t>
            </a:fld>
            <a:endParaRPr lang="fi-FI" dirty="0"/>
          </a:p>
        </p:txBody>
      </p:sp>
      <p:sp>
        <p:nvSpPr>
          <p:cNvPr id="8" name="Alatunnisteen paikkamerkki 7">
            <a:extLst>
              <a:ext uri="{FF2B5EF4-FFF2-40B4-BE49-F238E27FC236}">
                <a16:creationId xmlns:a16="http://schemas.microsoft.com/office/drawing/2014/main" id="{5745F1CE-1961-4281-9E89-1CB9A1EAAB42}"/>
              </a:ext>
            </a:extLst>
          </p:cNvPr>
          <p:cNvSpPr>
            <a:spLocks noGrp="1"/>
          </p:cNvSpPr>
          <p:nvPr>
            <p:ph type="ftr" sz="quarter" idx="11"/>
          </p:nvPr>
        </p:nvSpPr>
        <p:spPr/>
        <p:txBody>
          <a:bodyPr/>
          <a:lstStyle>
            <a:lvl1pPr>
              <a:defRPr>
                <a:solidFill>
                  <a:schemeClr val="bg1"/>
                </a:solidFill>
              </a:defRPr>
            </a:lvl1pPr>
          </a:lstStyle>
          <a:p>
            <a:endParaRPr lang="fi-FI" dirty="0"/>
          </a:p>
        </p:txBody>
      </p:sp>
      <p:sp>
        <p:nvSpPr>
          <p:cNvPr id="9" name="Dian numeron paikkamerkki 8">
            <a:extLst>
              <a:ext uri="{FF2B5EF4-FFF2-40B4-BE49-F238E27FC236}">
                <a16:creationId xmlns:a16="http://schemas.microsoft.com/office/drawing/2014/main" id="{800AC6CC-8BD5-4F55-8D1A-047814F80BBE}"/>
              </a:ext>
            </a:extLst>
          </p:cNvPr>
          <p:cNvSpPr>
            <a:spLocks noGrp="1"/>
          </p:cNvSpPr>
          <p:nvPr>
            <p:ph type="sldNum" sz="quarter" idx="12"/>
          </p:nvPr>
        </p:nvSpPr>
        <p:spPr/>
        <p:txBody>
          <a:bodyPr/>
          <a:lstStyle>
            <a:lvl1pPr>
              <a:defRPr>
                <a:solidFill>
                  <a:schemeClr val="bg1"/>
                </a:solidFill>
              </a:defRPr>
            </a:lvl1pPr>
          </a:lstStyle>
          <a:p>
            <a:fld id="{CCD26548-A701-4132-A0A2-A9B09A70FF4B}" type="slidenum">
              <a:rPr lang="fi-FI" smtClean="0"/>
              <a:pPr/>
              <a:t>‹#›</a:t>
            </a:fld>
            <a:endParaRPr lang="fi-FI"/>
          </a:p>
        </p:txBody>
      </p:sp>
      <p:pic>
        <p:nvPicPr>
          <p:cNvPr id="10" name="Kuva 9">
            <a:extLst>
              <a:ext uri="{FF2B5EF4-FFF2-40B4-BE49-F238E27FC236}">
                <a16:creationId xmlns:a16="http://schemas.microsoft.com/office/drawing/2014/main" id="{1DD8444A-710F-4841-916B-A01144F25E5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82718" y="229796"/>
            <a:ext cx="681990" cy="300990"/>
          </a:xfrm>
          <a:prstGeom prst="rect">
            <a:avLst/>
          </a:prstGeom>
        </p:spPr>
      </p:pic>
    </p:spTree>
    <p:extLst>
      <p:ext uri="{BB962C8B-B14F-4D97-AF65-F5344CB8AC3E}">
        <p14:creationId xmlns:p14="http://schemas.microsoft.com/office/powerpoint/2010/main" val="3090596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tsikkodia kuvalla">
    <p:bg>
      <p:bgPr>
        <a:solidFill>
          <a:srgbClr val="300F5E"/>
        </a:solidFill>
        <a:effectLst/>
      </p:bgPr>
    </p:bg>
    <p:spTree>
      <p:nvGrpSpPr>
        <p:cNvPr id="1" name=""/>
        <p:cNvGrpSpPr/>
        <p:nvPr/>
      </p:nvGrpSpPr>
      <p:grpSpPr>
        <a:xfrm>
          <a:off x="0" y="0"/>
          <a:ext cx="0" cy="0"/>
          <a:chOff x="0" y="0"/>
          <a:chExt cx="0" cy="0"/>
        </a:xfrm>
      </p:grpSpPr>
      <p:sp>
        <p:nvSpPr>
          <p:cNvPr id="19" name="Kuvan paikkamerkki 2">
            <a:extLst>
              <a:ext uri="{FF2B5EF4-FFF2-40B4-BE49-F238E27FC236}">
                <a16:creationId xmlns:a16="http://schemas.microsoft.com/office/drawing/2014/main" id="{49E40927-BBBE-4635-B5B1-51EB35CA63CE}"/>
              </a:ext>
            </a:extLst>
          </p:cNvPr>
          <p:cNvSpPr>
            <a:spLocks noGrp="1"/>
          </p:cNvSpPr>
          <p:nvPr>
            <p:ph type="pic" idx="13"/>
          </p:nvPr>
        </p:nvSpPr>
        <p:spPr>
          <a:xfrm>
            <a:off x="-1588" y="0"/>
            <a:ext cx="12193588"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1565275 w 12192000"/>
              <a:gd name="connsiteY1" fmla="*/ 0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0 w 12192000"/>
              <a:gd name="connsiteY5" fmla="*/ 0 h 6858000"/>
              <a:gd name="connsiteX0" fmla="*/ 1588 w 12193588"/>
              <a:gd name="connsiteY0" fmla="*/ 0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88 w 12193588"/>
              <a:gd name="connsiteY6" fmla="*/ 0 h 6858000"/>
              <a:gd name="connsiteX0" fmla="*/ 1565275 w 12193588"/>
              <a:gd name="connsiteY0" fmla="*/ 36671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66712 h 6858000"/>
              <a:gd name="connsiteX0" fmla="*/ 1565275 w 12193588"/>
              <a:gd name="connsiteY0" fmla="*/ 36671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66712 h 6858000"/>
              <a:gd name="connsiteX0" fmla="*/ 1565275 w 12193588"/>
              <a:gd name="connsiteY0" fmla="*/ 371475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71475 h 6858000"/>
              <a:gd name="connsiteX0" fmla="*/ 1565275 w 12193588"/>
              <a:gd name="connsiteY0" fmla="*/ 371475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71475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6863 w 12193588"/>
              <a:gd name="connsiteY6"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6863 w 12193588"/>
              <a:gd name="connsiteY6"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6863 w 12193588"/>
              <a:gd name="connsiteY6"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2193588 w 12193588"/>
              <a:gd name="connsiteY4" fmla="*/ 6858000 h 6858000"/>
              <a:gd name="connsiteX5" fmla="*/ 1588 w 12193588"/>
              <a:gd name="connsiteY5" fmla="*/ 6858000 h 6858000"/>
              <a:gd name="connsiteX6" fmla="*/ 0 w 12193588"/>
              <a:gd name="connsiteY6" fmla="*/ 374650 h 6858000"/>
              <a:gd name="connsiteX7" fmla="*/ 1566863 w 12193588"/>
              <a:gd name="connsiteY7"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2193588 w 12193588"/>
              <a:gd name="connsiteY4" fmla="*/ 6858000 h 6858000"/>
              <a:gd name="connsiteX5" fmla="*/ 10626726 w 12193588"/>
              <a:gd name="connsiteY5" fmla="*/ 6856413 h 6858000"/>
              <a:gd name="connsiteX6" fmla="*/ 1588 w 12193588"/>
              <a:gd name="connsiteY6" fmla="*/ 6858000 h 6858000"/>
              <a:gd name="connsiteX7" fmla="*/ 0 w 12193588"/>
              <a:gd name="connsiteY7" fmla="*/ 374650 h 6858000"/>
              <a:gd name="connsiteX8" fmla="*/ 1566863 w 12193588"/>
              <a:gd name="connsiteY8"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0628313 w 12193588"/>
              <a:gd name="connsiteY4" fmla="*/ 6486525 h 6858000"/>
              <a:gd name="connsiteX5" fmla="*/ 10626726 w 12193588"/>
              <a:gd name="connsiteY5" fmla="*/ 6856413 h 6858000"/>
              <a:gd name="connsiteX6" fmla="*/ 1588 w 12193588"/>
              <a:gd name="connsiteY6" fmla="*/ 6858000 h 6858000"/>
              <a:gd name="connsiteX7" fmla="*/ 0 w 12193588"/>
              <a:gd name="connsiteY7" fmla="*/ 374650 h 6858000"/>
              <a:gd name="connsiteX8" fmla="*/ 1566863 w 12193588"/>
              <a:gd name="connsiteY8"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0626726 w 12193588"/>
              <a:gd name="connsiteY4" fmla="*/ 6484938 h 6858000"/>
              <a:gd name="connsiteX5" fmla="*/ 10626726 w 12193588"/>
              <a:gd name="connsiteY5" fmla="*/ 6856413 h 6858000"/>
              <a:gd name="connsiteX6" fmla="*/ 1588 w 12193588"/>
              <a:gd name="connsiteY6" fmla="*/ 6858000 h 6858000"/>
              <a:gd name="connsiteX7" fmla="*/ 0 w 12193588"/>
              <a:gd name="connsiteY7" fmla="*/ 374650 h 6858000"/>
              <a:gd name="connsiteX8" fmla="*/ 1566863 w 12193588"/>
              <a:gd name="connsiteY8" fmla="*/ 37306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588" h="6858000">
                <a:moveTo>
                  <a:pt x="1566863" y="373062"/>
                </a:moveTo>
                <a:cubicBezTo>
                  <a:pt x="1567392" y="250825"/>
                  <a:pt x="1566334" y="122237"/>
                  <a:pt x="1566863" y="0"/>
                </a:cubicBezTo>
                <a:lnTo>
                  <a:pt x="12193588" y="0"/>
                </a:lnTo>
                <a:lnTo>
                  <a:pt x="12193588" y="6483350"/>
                </a:lnTo>
                <a:lnTo>
                  <a:pt x="10626726" y="6484938"/>
                </a:lnTo>
                <a:lnTo>
                  <a:pt x="10626726" y="6856413"/>
                </a:lnTo>
                <a:lnTo>
                  <a:pt x="1588" y="6858000"/>
                </a:lnTo>
                <a:cubicBezTo>
                  <a:pt x="1059" y="4696883"/>
                  <a:pt x="529" y="2535767"/>
                  <a:pt x="0" y="374650"/>
                </a:cubicBezTo>
                <a:lnTo>
                  <a:pt x="1566863" y="373062"/>
                </a:lnTo>
                <a:close/>
              </a:path>
            </a:pathLst>
          </a:custGeom>
          <a:solidFill>
            <a:schemeClr val="bg1">
              <a:lumMod val="95000"/>
            </a:schemeClr>
          </a:solidFill>
          <a:ln w="1270">
            <a:noFill/>
          </a:ln>
        </p:spPr>
        <p:txBody>
          <a:bodyPr anchor="ctr" anchorCtr="0"/>
          <a:lstStyle>
            <a:lvl1pPr marL="0" indent="0" algn="ctr">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2" name="Otsikko 1">
            <a:extLst>
              <a:ext uri="{FF2B5EF4-FFF2-40B4-BE49-F238E27FC236}">
                <a16:creationId xmlns:a16="http://schemas.microsoft.com/office/drawing/2014/main" id="{A64E3C18-FA14-4185-BE65-FDB45FD88D66}"/>
              </a:ext>
            </a:extLst>
          </p:cNvPr>
          <p:cNvSpPr>
            <a:spLocks noGrp="1"/>
          </p:cNvSpPr>
          <p:nvPr>
            <p:ph type="ctrTitle"/>
          </p:nvPr>
        </p:nvSpPr>
        <p:spPr>
          <a:xfrm>
            <a:off x="623048" y="1122361"/>
            <a:ext cx="8382000" cy="1800000"/>
          </a:xfrm>
        </p:spPr>
        <p:txBody>
          <a:bodyPr anchor="t" anchorCtr="0"/>
          <a:lstStyle>
            <a:lvl1pPr algn="l">
              <a:defRPr sz="6500">
                <a:solidFill>
                  <a:srgbClr val="00FF00"/>
                </a:solidFill>
              </a:defRPr>
            </a:lvl1pPr>
          </a:lstStyle>
          <a:p>
            <a:r>
              <a:rPr lang="fi-FI"/>
              <a:t>Muokkaa ots. perustyyl. napsautt.</a:t>
            </a:r>
            <a:endParaRPr lang="fi-FI" dirty="0"/>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623048" y="4155142"/>
            <a:ext cx="8382000" cy="1250576"/>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7" name="Päivämäärän paikkamerkki 6">
            <a:extLst>
              <a:ext uri="{FF2B5EF4-FFF2-40B4-BE49-F238E27FC236}">
                <a16:creationId xmlns:a16="http://schemas.microsoft.com/office/drawing/2014/main" id="{ED134F8E-4153-4C13-8B3F-12F9BDF07385}"/>
              </a:ext>
            </a:extLst>
          </p:cNvPr>
          <p:cNvSpPr>
            <a:spLocks noGrp="1"/>
          </p:cNvSpPr>
          <p:nvPr>
            <p:ph type="dt" sz="half" idx="10"/>
          </p:nvPr>
        </p:nvSpPr>
        <p:spPr/>
        <p:txBody>
          <a:bodyPr/>
          <a:lstStyle>
            <a:lvl1pPr>
              <a:defRPr>
                <a:solidFill>
                  <a:schemeClr val="bg1"/>
                </a:solidFill>
              </a:defRPr>
            </a:lvl1pPr>
          </a:lstStyle>
          <a:p>
            <a:fld id="{D729622C-37FA-42F5-B71A-F7F21D965DFE}" type="datetime1">
              <a:rPr lang="fi-FI" smtClean="0"/>
              <a:t>3.5.2023</a:t>
            </a:fld>
            <a:endParaRPr lang="fi-FI" dirty="0"/>
          </a:p>
        </p:txBody>
      </p:sp>
      <p:sp>
        <p:nvSpPr>
          <p:cNvPr id="8" name="Alatunnisteen paikkamerkki 7">
            <a:extLst>
              <a:ext uri="{FF2B5EF4-FFF2-40B4-BE49-F238E27FC236}">
                <a16:creationId xmlns:a16="http://schemas.microsoft.com/office/drawing/2014/main" id="{2742299B-DAD2-4F25-A9B7-A0CE23149785}"/>
              </a:ext>
            </a:extLst>
          </p:cNvPr>
          <p:cNvSpPr>
            <a:spLocks noGrp="1"/>
          </p:cNvSpPr>
          <p:nvPr>
            <p:ph type="ftr" sz="quarter" idx="11"/>
          </p:nvPr>
        </p:nvSpPr>
        <p:spPr/>
        <p:txBody>
          <a:bodyPr/>
          <a:lstStyle>
            <a:lvl1pPr>
              <a:defRPr>
                <a:solidFill>
                  <a:schemeClr val="bg1"/>
                </a:solidFill>
              </a:defRPr>
            </a:lvl1pPr>
          </a:lstStyle>
          <a:p>
            <a:endParaRPr lang="fi-FI" dirty="0"/>
          </a:p>
        </p:txBody>
      </p:sp>
      <p:sp>
        <p:nvSpPr>
          <p:cNvPr id="9" name="Dian numeron paikkamerkki 8">
            <a:extLst>
              <a:ext uri="{FF2B5EF4-FFF2-40B4-BE49-F238E27FC236}">
                <a16:creationId xmlns:a16="http://schemas.microsoft.com/office/drawing/2014/main" id="{06B18C79-4C54-48B8-9FDB-ACA81B27F76A}"/>
              </a:ext>
            </a:extLst>
          </p:cNvPr>
          <p:cNvSpPr>
            <a:spLocks noGrp="1"/>
          </p:cNvSpPr>
          <p:nvPr>
            <p:ph type="sldNum" sz="quarter" idx="12"/>
          </p:nvPr>
        </p:nvSpPr>
        <p:spPr/>
        <p:txBody>
          <a:bodyPr/>
          <a:lstStyle>
            <a:lvl1pPr>
              <a:defRPr>
                <a:solidFill>
                  <a:schemeClr val="bg1"/>
                </a:solidFill>
              </a:defRPr>
            </a:lvl1pPr>
          </a:lstStyle>
          <a:p>
            <a:fld id="{CCD26548-A701-4132-A0A2-A9B09A70FF4B}" type="slidenum">
              <a:rPr lang="fi-FI" smtClean="0"/>
              <a:pPr/>
              <a:t>‹#›</a:t>
            </a:fld>
            <a:endParaRPr lang="fi-FI"/>
          </a:p>
        </p:txBody>
      </p:sp>
      <p:sp>
        <p:nvSpPr>
          <p:cNvPr id="5" name="Tekstin paikkamerkki 4">
            <a:extLst>
              <a:ext uri="{FF2B5EF4-FFF2-40B4-BE49-F238E27FC236}">
                <a16:creationId xmlns:a16="http://schemas.microsoft.com/office/drawing/2014/main" id="{D76CBE87-96CE-43D0-8BBC-FE2F1F99865F}"/>
              </a:ext>
            </a:extLst>
          </p:cNvPr>
          <p:cNvSpPr>
            <a:spLocks noGrp="1"/>
          </p:cNvSpPr>
          <p:nvPr>
            <p:ph type="body" sz="quarter" idx="14" hasCustomPrompt="1"/>
          </p:nvPr>
        </p:nvSpPr>
        <p:spPr>
          <a:xfrm>
            <a:off x="11282400" y="230400"/>
            <a:ext cx="680400" cy="302400"/>
          </a:xfrm>
          <a:blipFill>
            <a:blip r:embed="rId2"/>
            <a:stretch>
              <a:fillRect/>
            </a:stretch>
          </a:blipFill>
        </p:spPr>
        <p:txBody>
          <a:bodyPr anchor="ctr" anchorCtr="0"/>
          <a:lstStyle>
            <a:lvl1pPr marL="0" indent="0" algn="ctr">
              <a:buNone/>
              <a:defRPr sz="200"/>
            </a:lvl1pPr>
          </a:lstStyle>
          <a:p>
            <a:pPr lvl="0"/>
            <a:r>
              <a:rPr lang="fi-FI" dirty="0"/>
              <a:t> </a:t>
            </a:r>
          </a:p>
        </p:txBody>
      </p:sp>
    </p:spTree>
    <p:extLst>
      <p:ext uri="{BB962C8B-B14F-4D97-AF65-F5344CB8AC3E}">
        <p14:creationId xmlns:p14="http://schemas.microsoft.com/office/powerpoint/2010/main" val="27353654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D4FB9D-D480-450E-ABEE-85694599AFB7}"/>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36816BF2-7C11-4704-B69C-D48AD5D78AFC}"/>
              </a:ext>
            </a:extLst>
          </p:cNvPr>
          <p:cNvSpPr>
            <a:spLocks noGrp="1"/>
          </p:cNvSpPr>
          <p:nvPr>
            <p:ph type="dt" sz="half" idx="10"/>
          </p:nvPr>
        </p:nvSpPr>
        <p:spPr/>
        <p:txBody>
          <a:bodyPr/>
          <a:lstStyle/>
          <a:p>
            <a:fld id="{B8F848EF-B62B-488C-9F98-626DBD1B49B0}" type="datetime1">
              <a:rPr lang="fi-FI" smtClean="0"/>
              <a:t>3.5.2023</a:t>
            </a:fld>
            <a:endParaRPr lang="fi-FI" dirty="0"/>
          </a:p>
        </p:txBody>
      </p:sp>
      <p:sp>
        <p:nvSpPr>
          <p:cNvPr id="4" name="Alatunnisteen paikkamerkki 3">
            <a:extLst>
              <a:ext uri="{FF2B5EF4-FFF2-40B4-BE49-F238E27FC236}">
                <a16:creationId xmlns:a16="http://schemas.microsoft.com/office/drawing/2014/main" id="{823712F4-A2BA-4821-B84E-367DC3EB96E7}"/>
              </a:ext>
            </a:extLst>
          </p:cNvPr>
          <p:cNvSpPr>
            <a:spLocks noGrp="1"/>
          </p:cNvSpPr>
          <p:nvPr>
            <p:ph type="ftr" sz="quarter" idx="11"/>
          </p:nvPr>
        </p:nvSpPr>
        <p:spPr/>
        <p:txBody>
          <a:bodyPr/>
          <a:lstStyle/>
          <a:p>
            <a:endParaRPr lang="fi-FI" dirty="0"/>
          </a:p>
        </p:txBody>
      </p:sp>
      <p:sp>
        <p:nvSpPr>
          <p:cNvPr id="5" name="Dian numeron paikkamerkki 4">
            <a:extLst>
              <a:ext uri="{FF2B5EF4-FFF2-40B4-BE49-F238E27FC236}">
                <a16:creationId xmlns:a16="http://schemas.microsoft.com/office/drawing/2014/main" id="{49EF1A2D-DDDF-4B0C-A135-EC3669C48E88}"/>
              </a:ext>
            </a:extLst>
          </p:cNvPr>
          <p:cNvSpPr>
            <a:spLocks noGrp="1"/>
          </p:cNvSpPr>
          <p:nvPr>
            <p:ph type="sldNum" sz="quarter" idx="12"/>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14811615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4E3C18-FA14-4185-BE65-FDB45FD88D66}"/>
              </a:ext>
            </a:extLst>
          </p:cNvPr>
          <p:cNvSpPr>
            <a:spLocks noGrp="1"/>
          </p:cNvSpPr>
          <p:nvPr>
            <p:ph type="ctrTitle"/>
          </p:nvPr>
        </p:nvSpPr>
        <p:spPr>
          <a:xfrm>
            <a:off x="623048" y="1122362"/>
            <a:ext cx="8382000" cy="1800000"/>
          </a:xfrm>
        </p:spPr>
        <p:txBody>
          <a:bodyPr anchor="t" anchorCtr="0"/>
          <a:lstStyle>
            <a:lvl1pPr algn="l">
              <a:defRPr sz="6500">
                <a:solidFill>
                  <a:schemeClr val="tx2"/>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623048" y="4155142"/>
            <a:ext cx="8382000" cy="1250576"/>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sp>
        <p:nvSpPr>
          <p:cNvPr id="7" name="Päivämäärän paikkamerkki 6">
            <a:extLst>
              <a:ext uri="{FF2B5EF4-FFF2-40B4-BE49-F238E27FC236}">
                <a16:creationId xmlns:a16="http://schemas.microsoft.com/office/drawing/2014/main" id="{ED134F8E-4153-4C13-8B3F-12F9BDF07385}"/>
              </a:ext>
            </a:extLst>
          </p:cNvPr>
          <p:cNvSpPr>
            <a:spLocks noGrp="1"/>
          </p:cNvSpPr>
          <p:nvPr>
            <p:ph type="dt" sz="half" idx="10"/>
          </p:nvPr>
        </p:nvSpPr>
        <p:spPr/>
        <p:txBody>
          <a:bodyPr/>
          <a:lstStyle>
            <a:lvl1pPr>
              <a:defRPr>
                <a:solidFill>
                  <a:schemeClr val="tx2"/>
                </a:solidFill>
              </a:defRPr>
            </a:lvl1pPr>
          </a:lstStyle>
          <a:p>
            <a:fld id="{2A0BC55B-02FF-487B-9F18-AED2D3850A6F}" type="datetime1">
              <a:rPr lang="fi-FI" smtClean="0"/>
              <a:t>3.5.2023</a:t>
            </a:fld>
            <a:endParaRPr lang="fi-FI" dirty="0"/>
          </a:p>
        </p:txBody>
      </p:sp>
      <p:sp>
        <p:nvSpPr>
          <p:cNvPr id="8" name="Alatunnisteen paikkamerkki 7">
            <a:extLst>
              <a:ext uri="{FF2B5EF4-FFF2-40B4-BE49-F238E27FC236}">
                <a16:creationId xmlns:a16="http://schemas.microsoft.com/office/drawing/2014/main" id="{2742299B-DAD2-4F25-A9B7-A0CE23149785}"/>
              </a:ext>
            </a:extLst>
          </p:cNvPr>
          <p:cNvSpPr>
            <a:spLocks noGrp="1"/>
          </p:cNvSpPr>
          <p:nvPr>
            <p:ph type="ftr" sz="quarter" idx="11"/>
          </p:nvPr>
        </p:nvSpPr>
        <p:spPr/>
        <p:txBody>
          <a:bodyPr/>
          <a:lstStyle>
            <a:lvl1pPr>
              <a:defRPr>
                <a:solidFill>
                  <a:schemeClr val="tx2"/>
                </a:solidFill>
              </a:defRPr>
            </a:lvl1pPr>
          </a:lstStyle>
          <a:p>
            <a:endParaRPr lang="fi-FI" dirty="0"/>
          </a:p>
        </p:txBody>
      </p:sp>
      <p:sp>
        <p:nvSpPr>
          <p:cNvPr id="9" name="Dian numeron paikkamerkki 8">
            <a:extLst>
              <a:ext uri="{FF2B5EF4-FFF2-40B4-BE49-F238E27FC236}">
                <a16:creationId xmlns:a16="http://schemas.microsoft.com/office/drawing/2014/main" id="{06B18C79-4C54-48B8-9FDB-ACA81B27F76A}"/>
              </a:ext>
            </a:extLst>
          </p:cNvPr>
          <p:cNvSpPr>
            <a:spLocks noGrp="1"/>
          </p:cNvSpPr>
          <p:nvPr>
            <p:ph type="sldNum" sz="quarter" idx="12"/>
          </p:nvPr>
        </p:nvSpPr>
        <p:spPr/>
        <p:txBody>
          <a:bodyPr/>
          <a:lstStyle>
            <a:lvl1pPr>
              <a:defRPr>
                <a:solidFill>
                  <a:schemeClr val="tx2"/>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24051702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Otsikkodia 2">
    <p:bg>
      <p:bgPr>
        <a:solidFill>
          <a:srgbClr val="300F5E"/>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4E3C18-FA14-4185-BE65-FDB45FD88D66}"/>
              </a:ext>
            </a:extLst>
          </p:cNvPr>
          <p:cNvSpPr>
            <a:spLocks noGrp="1"/>
          </p:cNvSpPr>
          <p:nvPr>
            <p:ph type="ctrTitle"/>
          </p:nvPr>
        </p:nvSpPr>
        <p:spPr>
          <a:xfrm>
            <a:off x="623048" y="1122362"/>
            <a:ext cx="8382000" cy="1800000"/>
          </a:xfrm>
        </p:spPr>
        <p:txBody>
          <a:bodyPr anchor="t" anchorCtr="0"/>
          <a:lstStyle>
            <a:lvl1pPr algn="l">
              <a:defRPr sz="6500">
                <a:solidFill>
                  <a:srgbClr val="00BCF2"/>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623048" y="4155142"/>
            <a:ext cx="8382000" cy="1250576"/>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sp>
        <p:nvSpPr>
          <p:cNvPr id="7" name="Päivämäärän paikkamerkki 6">
            <a:extLst>
              <a:ext uri="{FF2B5EF4-FFF2-40B4-BE49-F238E27FC236}">
                <a16:creationId xmlns:a16="http://schemas.microsoft.com/office/drawing/2014/main" id="{ED134F8E-4153-4C13-8B3F-12F9BDF07385}"/>
              </a:ext>
            </a:extLst>
          </p:cNvPr>
          <p:cNvSpPr>
            <a:spLocks noGrp="1"/>
          </p:cNvSpPr>
          <p:nvPr>
            <p:ph type="dt" sz="half" idx="10"/>
          </p:nvPr>
        </p:nvSpPr>
        <p:spPr/>
        <p:txBody>
          <a:bodyPr/>
          <a:lstStyle>
            <a:lvl1pPr>
              <a:defRPr>
                <a:solidFill>
                  <a:schemeClr val="bg1"/>
                </a:solidFill>
              </a:defRPr>
            </a:lvl1pPr>
          </a:lstStyle>
          <a:p>
            <a:fld id="{113972B8-6FB4-4B94-90DF-9C6B7B6F2729}" type="datetime1">
              <a:rPr lang="fi-FI" smtClean="0"/>
              <a:t>3.5.2023</a:t>
            </a:fld>
            <a:endParaRPr lang="fi-FI" dirty="0"/>
          </a:p>
        </p:txBody>
      </p:sp>
      <p:sp>
        <p:nvSpPr>
          <p:cNvPr id="8" name="Alatunnisteen paikkamerkki 7">
            <a:extLst>
              <a:ext uri="{FF2B5EF4-FFF2-40B4-BE49-F238E27FC236}">
                <a16:creationId xmlns:a16="http://schemas.microsoft.com/office/drawing/2014/main" id="{2742299B-DAD2-4F25-A9B7-A0CE23149785}"/>
              </a:ext>
            </a:extLst>
          </p:cNvPr>
          <p:cNvSpPr>
            <a:spLocks noGrp="1"/>
          </p:cNvSpPr>
          <p:nvPr>
            <p:ph type="ftr" sz="quarter" idx="11"/>
          </p:nvPr>
        </p:nvSpPr>
        <p:spPr/>
        <p:txBody>
          <a:bodyPr/>
          <a:lstStyle>
            <a:lvl1pPr>
              <a:defRPr>
                <a:solidFill>
                  <a:schemeClr val="bg1"/>
                </a:solidFill>
              </a:defRPr>
            </a:lvl1pPr>
          </a:lstStyle>
          <a:p>
            <a:endParaRPr lang="fi-FI" dirty="0"/>
          </a:p>
        </p:txBody>
      </p:sp>
      <p:sp>
        <p:nvSpPr>
          <p:cNvPr id="9" name="Dian numeron paikkamerkki 8">
            <a:extLst>
              <a:ext uri="{FF2B5EF4-FFF2-40B4-BE49-F238E27FC236}">
                <a16:creationId xmlns:a16="http://schemas.microsoft.com/office/drawing/2014/main" id="{06B18C79-4C54-48B8-9FDB-ACA81B27F76A}"/>
              </a:ext>
            </a:extLst>
          </p:cNvPr>
          <p:cNvSpPr>
            <a:spLocks noGrp="1"/>
          </p:cNvSpPr>
          <p:nvPr>
            <p:ph type="sldNum" sz="quarter" idx="12"/>
          </p:nvPr>
        </p:nvSpPr>
        <p:spPr/>
        <p:txBody>
          <a:bodyPr/>
          <a:lstStyle>
            <a:lvl1pPr>
              <a:defRPr>
                <a:solidFill>
                  <a:schemeClr val="bg1"/>
                </a:solidFill>
              </a:defRPr>
            </a:lvl1pPr>
          </a:lstStyle>
          <a:p>
            <a:fld id="{CCD26548-A701-4132-A0A2-A9B09A70FF4B}" type="slidenum">
              <a:rPr lang="fi-FI" smtClean="0"/>
              <a:pPr/>
              <a:t>‹#›</a:t>
            </a:fld>
            <a:endParaRPr lang="fi-FI"/>
          </a:p>
        </p:txBody>
      </p:sp>
      <p:pic>
        <p:nvPicPr>
          <p:cNvPr id="19" name="Kuva 18">
            <a:extLst>
              <a:ext uri="{FF2B5EF4-FFF2-40B4-BE49-F238E27FC236}">
                <a16:creationId xmlns:a16="http://schemas.microsoft.com/office/drawing/2014/main" id="{2A6594E4-22A4-4E90-BD04-2EA71EA2093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82718" y="229796"/>
            <a:ext cx="681990" cy="300990"/>
          </a:xfrm>
          <a:prstGeom prst="rect">
            <a:avLst/>
          </a:prstGeom>
        </p:spPr>
      </p:pic>
    </p:spTree>
    <p:extLst>
      <p:ext uri="{BB962C8B-B14F-4D97-AF65-F5344CB8AC3E}">
        <p14:creationId xmlns:p14="http://schemas.microsoft.com/office/powerpoint/2010/main" val="3712392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tsikkodia kuvalla">
    <p:bg>
      <p:bgPr>
        <a:solidFill>
          <a:srgbClr val="300F5E"/>
        </a:solidFill>
        <a:effectLst/>
      </p:bgPr>
    </p:bg>
    <p:spTree>
      <p:nvGrpSpPr>
        <p:cNvPr id="1" name=""/>
        <p:cNvGrpSpPr/>
        <p:nvPr/>
      </p:nvGrpSpPr>
      <p:grpSpPr>
        <a:xfrm>
          <a:off x="0" y="0"/>
          <a:ext cx="0" cy="0"/>
          <a:chOff x="0" y="0"/>
          <a:chExt cx="0" cy="0"/>
        </a:xfrm>
      </p:grpSpPr>
      <p:sp>
        <p:nvSpPr>
          <p:cNvPr id="19" name="Kuvan paikkamerkki 2">
            <a:extLst>
              <a:ext uri="{FF2B5EF4-FFF2-40B4-BE49-F238E27FC236}">
                <a16:creationId xmlns:a16="http://schemas.microsoft.com/office/drawing/2014/main" id="{49E40927-BBBE-4635-B5B1-51EB35CA63CE}"/>
              </a:ext>
            </a:extLst>
          </p:cNvPr>
          <p:cNvSpPr>
            <a:spLocks noGrp="1"/>
          </p:cNvSpPr>
          <p:nvPr>
            <p:ph type="pic" idx="13"/>
          </p:nvPr>
        </p:nvSpPr>
        <p:spPr>
          <a:xfrm>
            <a:off x="-1588" y="0"/>
            <a:ext cx="12193588"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1565275 w 12192000"/>
              <a:gd name="connsiteY1" fmla="*/ 0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0 w 12192000"/>
              <a:gd name="connsiteY5" fmla="*/ 0 h 6858000"/>
              <a:gd name="connsiteX0" fmla="*/ 1588 w 12193588"/>
              <a:gd name="connsiteY0" fmla="*/ 0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88 w 12193588"/>
              <a:gd name="connsiteY6" fmla="*/ 0 h 6858000"/>
              <a:gd name="connsiteX0" fmla="*/ 1565275 w 12193588"/>
              <a:gd name="connsiteY0" fmla="*/ 36671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66712 h 6858000"/>
              <a:gd name="connsiteX0" fmla="*/ 1565275 w 12193588"/>
              <a:gd name="connsiteY0" fmla="*/ 36671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66712 h 6858000"/>
              <a:gd name="connsiteX0" fmla="*/ 1565275 w 12193588"/>
              <a:gd name="connsiteY0" fmla="*/ 371475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71475 h 6858000"/>
              <a:gd name="connsiteX0" fmla="*/ 1565275 w 12193588"/>
              <a:gd name="connsiteY0" fmla="*/ 371475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71475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6863 w 12193588"/>
              <a:gd name="connsiteY6"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6863 w 12193588"/>
              <a:gd name="connsiteY6"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6863 w 12193588"/>
              <a:gd name="connsiteY6"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2193588 w 12193588"/>
              <a:gd name="connsiteY4" fmla="*/ 6858000 h 6858000"/>
              <a:gd name="connsiteX5" fmla="*/ 1588 w 12193588"/>
              <a:gd name="connsiteY5" fmla="*/ 6858000 h 6858000"/>
              <a:gd name="connsiteX6" fmla="*/ 0 w 12193588"/>
              <a:gd name="connsiteY6" fmla="*/ 374650 h 6858000"/>
              <a:gd name="connsiteX7" fmla="*/ 1566863 w 12193588"/>
              <a:gd name="connsiteY7"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2193588 w 12193588"/>
              <a:gd name="connsiteY4" fmla="*/ 6858000 h 6858000"/>
              <a:gd name="connsiteX5" fmla="*/ 10626726 w 12193588"/>
              <a:gd name="connsiteY5" fmla="*/ 6856413 h 6858000"/>
              <a:gd name="connsiteX6" fmla="*/ 1588 w 12193588"/>
              <a:gd name="connsiteY6" fmla="*/ 6858000 h 6858000"/>
              <a:gd name="connsiteX7" fmla="*/ 0 w 12193588"/>
              <a:gd name="connsiteY7" fmla="*/ 374650 h 6858000"/>
              <a:gd name="connsiteX8" fmla="*/ 1566863 w 12193588"/>
              <a:gd name="connsiteY8"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0628313 w 12193588"/>
              <a:gd name="connsiteY4" fmla="*/ 6486525 h 6858000"/>
              <a:gd name="connsiteX5" fmla="*/ 10626726 w 12193588"/>
              <a:gd name="connsiteY5" fmla="*/ 6856413 h 6858000"/>
              <a:gd name="connsiteX6" fmla="*/ 1588 w 12193588"/>
              <a:gd name="connsiteY6" fmla="*/ 6858000 h 6858000"/>
              <a:gd name="connsiteX7" fmla="*/ 0 w 12193588"/>
              <a:gd name="connsiteY7" fmla="*/ 374650 h 6858000"/>
              <a:gd name="connsiteX8" fmla="*/ 1566863 w 12193588"/>
              <a:gd name="connsiteY8"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0626726 w 12193588"/>
              <a:gd name="connsiteY4" fmla="*/ 6484938 h 6858000"/>
              <a:gd name="connsiteX5" fmla="*/ 10626726 w 12193588"/>
              <a:gd name="connsiteY5" fmla="*/ 6856413 h 6858000"/>
              <a:gd name="connsiteX6" fmla="*/ 1588 w 12193588"/>
              <a:gd name="connsiteY6" fmla="*/ 6858000 h 6858000"/>
              <a:gd name="connsiteX7" fmla="*/ 0 w 12193588"/>
              <a:gd name="connsiteY7" fmla="*/ 374650 h 6858000"/>
              <a:gd name="connsiteX8" fmla="*/ 1566863 w 12193588"/>
              <a:gd name="connsiteY8" fmla="*/ 37306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588" h="6858000">
                <a:moveTo>
                  <a:pt x="1566863" y="373062"/>
                </a:moveTo>
                <a:cubicBezTo>
                  <a:pt x="1567392" y="250825"/>
                  <a:pt x="1566334" y="122237"/>
                  <a:pt x="1566863" y="0"/>
                </a:cubicBezTo>
                <a:lnTo>
                  <a:pt x="12193588" y="0"/>
                </a:lnTo>
                <a:lnTo>
                  <a:pt x="12193588" y="6483350"/>
                </a:lnTo>
                <a:lnTo>
                  <a:pt x="10626726" y="6484938"/>
                </a:lnTo>
                <a:lnTo>
                  <a:pt x="10626726" y="6856413"/>
                </a:lnTo>
                <a:lnTo>
                  <a:pt x="1588" y="6858000"/>
                </a:lnTo>
                <a:cubicBezTo>
                  <a:pt x="1059" y="4696883"/>
                  <a:pt x="529" y="2535767"/>
                  <a:pt x="0" y="374650"/>
                </a:cubicBezTo>
                <a:lnTo>
                  <a:pt x="1566863" y="373062"/>
                </a:lnTo>
                <a:close/>
              </a:path>
            </a:pathLst>
          </a:custGeom>
          <a:solidFill>
            <a:schemeClr val="bg1">
              <a:lumMod val="95000"/>
            </a:schemeClr>
          </a:solidFill>
          <a:ln w="1270">
            <a:noFill/>
          </a:ln>
        </p:spPr>
        <p:txBody>
          <a:bodyPr anchor="ctr" anchorCtr="0"/>
          <a:lstStyle>
            <a:lvl1pPr marL="0" indent="0" algn="ctr">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2" name="Otsikko 1">
            <a:extLst>
              <a:ext uri="{FF2B5EF4-FFF2-40B4-BE49-F238E27FC236}">
                <a16:creationId xmlns:a16="http://schemas.microsoft.com/office/drawing/2014/main" id="{A64E3C18-FA14-4185-BE65-FDB45FD88D66}"/>
              </a:ext>
            </a:extLst>
          </p:cNvPr>
          <p:cNvSpPr>
            <a:spLocks noGrp="1"/>
          </p:cNvSpPr>
          <p:nvPr>
            <p:ph type="ctrTitle"/>
          </p:nvPr>
        </p:nvSpPr>
        <p:spPr>
          <a:xfrm>
            <a:off x="623048" y="1122361"/>
            <a:ext cx="8382000" cy="1800000"/>
          </a:xfrm>
        </p:spPr>
        <p:txBody>
          <a:bodyPr anchor="t" anchorCtr="0"/>
          <a:lstStyle>
            <a:lvl1pPr algn="l">
              <a:defRPr sz="6500">
                <a:solidFill>
                  <a:srgbClr val="00BCF2"/>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623048" y="4155142"/>
            <a:ext cx="8382000" cy="1250576"/>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sp>
        <p:nvSpPr>
          <p:cNvPr id="7" name="Päivämäärän paikkamerkki 6">
            <a:extLst>
              <a:ext uri="{FF2B5EF4-FFF2-40B4-BE49-F238E27FC236}">
                <a16:creationId xmlns:a16="http://schemas.microsoft.com/office/drawing/2014/main" id="{ED134F8E-4153-4C13-8B3F-12F9BDF07385}"/>
              </a:ext>
            </a:extLst>
          </p:cNvPr>
          <p:cNvSpPr>
            <a:spLocks noGrp="1"/>
          </p:cNvSpPr>
          <p:nvPr>
            <p:ph type="dt" sz="half" idx="10"/>
          </p:nvPr>
        </p:nvSpPr>
        <p:spPr/>
        <p:txBody>
          <a:bodyPr/>
          <a:lstStyle>
            <a:lvl1pPr>
              <a:defRPr>
                <a:solidFill>
                  <a:schemeClr val="bg1"/>
                </a:solidFill>
              </a:defRPr>
            </a:lvl1pPr>
          </a:lstStyle>
          <a:p>
            <a:fld id="{B8A1AE88-E35A-4A19-BA94-6B2A73FAB1FD}" type="datetime1">
              <a:rPr lang="fi-FI" smtClean="0"/>
              <a:t>3.5.2023</a:t>
            </a:fld>
            <a:endParaRPr lang="fi-FI" dirty="0"/>
          </a:p>
        </p:txBody>
      </p:sp>
      <p:sp>
        <p:nvSpPr>
          <p:cNvPr id="8" name="Alatunnisteen paikkamerkki 7">
            <a:extLst>
              <a:ext uri="{FF2B5EF4-FFF2-40B4-BE49-F238E27FC236}">
                <a16:creationId xmlns:a16="http://schemas.microsoft.com/office/drawing/2014/main" id="{2742299B-DAD2-4F25-A9B7-A0CE23149785}"/>
              </a:ext>
            </a:extLst>
          </p:cNvPr>
          <p:cNvSpPr>
            <a:spLocks noGrp="1"/>
          </p:cNvSpPr>
          <p:nvPr>
            <p:ph type="ftr" sz="quarter" idx="11"/>
          </p:nvPr>
        </p:nvSpPr>
        <p:spPr/>
        <p:txBody>
          <a:bodyPr/>
          <a:lstStyle>
            <a:lvl1pPr>
              <a:defRPr>
                <a:solidFill>
                  <a:schemeClr val="bg1"/>
                </a:solidFill>
              </a:defRPr>
            </a:lvl1pPr>
          </a:lstStyle>
          <a:p>
            <a:endParaRPr lang="fi-FI" dirty="0"/>
          </a:p>
        </p:txBody>
      </p:sp>
      <p:sp>
        <p:nvSpPr>
          <p:cNvPr id="9" name="Dian numeron paikkamerkki 8">
            <a:extLst>
              <a:ext uri="{FF2B5EF4-FFF2-40B4-BE49-F238E27FC236}">
                <a16:creationId xmlns:a16="http://schemas.microsoft.com/office/drawing/2014/main" id="{06B18C79-4C54-48B8-9FDB-ACA81B27F76A}"/>
              </a:ext>
            </a:extLst>
          </p:cNvPr>
          <p:cNvSpPr>
            <a:spLocks noGrp="1"/>
          </p:cNvSpPr>
          <p:nvPr>
            <p:ph type="sldNum" sz="quarter" idx="12"/>
          </p:nvPr>
        </p:nvSpPr>
        <p:spPr/>
        <p:txBody>
          <a:bodyPr/>
          <a:lstStyle>
            <a:lvl1pPr>
              <a:defRPr>
                <a:solidFill>
                  <a:schemeClr val="bg1"/>
                </a:solidFill>
              </a:defRPr>
            </a:lvl1pPr>
          </a:lstStyle>
          <a:p>
            <a:fld id="{CCD26548-A701-4132-A0A2-A9B09A70FF4B}" type="slidenum">
              <a:rPr lang="fi-FI" smtClean="0"/>
              <a:pPr/>
              <a:t>‹#›</a:t>
            </a:fld>
            <a:endParaRPr lang="fi-FI"/>
          </a:p>
        </p:txBody>
      </p:sp>
      <p:sp>
        <p:nvSpPr>
          <p:cNvPr id="5" name="Tekstin paikkamerkki 4">
            <a:extLst>
              <a:ext uri="{FF2B5EF4-FFF2-40B4-BE49-F238E27FC236}">
                <a16:creationId xmlns:a16="http://schemas.microsoft.com/office/drawing/2014/main" id="{D76CBE87-96CE-43D0-8BBC-FE2F1F99865F}"/>
              </a:ext>
            </a:extLst>
          </p:cNvPr>
          <p:cNvSpPr>
            <a:spLocks noGrp="1"/>
          </p:cNvSpPr>
          <p:nvPr>
            <p:ph type="body" sz="quarter" idx="14" hasCustomPrompt="1"/>
          </p:nvPr>
        </p:nvSpPr>
        <p:spPr>
          <a:xfrm>
            <a:off x="11282400" y="230400"/>
            <a:ext cx="680400" cy="302400"/>
          </a:xfrm>
          <a:blipFill>
            <a:blip r:embed="rId2"/>
            <a:stretch>
              <a:fillRect/>
            </a:stretch>
          </a:blipFill>
        </p:spPr>
        <p:txBody>
          <a:bodyPr anchor="ctr" anchorCtr="0"/>
          <a:lstStyle>
            <a:lvl1pPr marL="0" indent="0" algn="ctr">
              <a:buNone/>
              <a:defRPr sz="200"/>
            </a:lvl1pPr>
          </a:lstStyle>
          <a:p>
            <a:pPr lvl="0"/>
            <a:r>
              <a:rPr lang="fi-FI" dirty="0"/>
              <a:t> </a:t>
            </a:r>
          </a:p>
        </p:txBody>
      </p:sp>
    </p:spTree>
    <p:extLst>
      <p:ext uri="{BB962C8B-B14F-4D97-AF65-F5344CB8AC3E}">
        <p14:creationId xmlns:p14="http://schemas.microsoft.com/office/powerpoint/2010/main" val="31021259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E33D9F9D-0183-4C24-8FFD-14760FE24703}" type="datetime1">
              <a:rPr lang="fi-FI" smtClean="0"/>
              <a:t>3.5.2023</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lvl1pPr algn="l">
              <a:defRPr/>
            </a:lvl1pPr>
          </a:lstStyle>
          <a:p>
            <a:endParaRPr lang="fi-FI" dirty="0"/>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21074514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Otsikko ja sisältö 2">
    <p:bg>
      <p:bgPr>
        <a:solidFill>
          <a:srgbClr val="300F5E"/>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p:txBody>
          <a:bodyPr/>
          <a:lstStyle>
            <a:lvl1pPr>
              <a:defRPr>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lvl1pPr>
              <a:defRPr>
                <a:solidFill>
                  <a:schemeClr val="bg1"/>
                </a:solidFill>
              </a:defRPr>
            </a:lvl1pPr>
          </a:lstStyle>
          <a:p>
            <a:fld id="{5525D518-1B8C-4AFA-831E-209AC0249830}" type="datetime1">
              <a:rPr lang="fi-FI" smtClean="0"/>
              <a:t>3.5.2023</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lvl1pPr algn="l">
              <a:defRPr>
                <a:solidFill>
                  <a:schemeClr val="bg1"/>
                </a:solidFill>
              </a:defRPr>
            </a:lvl1pPr>
          </a:lstStyle>
          <a:p>
            <a:endParaRPr lang="fi-FI" dirty="0"/>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lvl1pPr>
              <a:defRPr>
                <a:solidFill>
                  <a:schemeClr val="bg1"/>
                </a:solidFill>
              </a:defRPr>
            </a:lvl1pPr>
          </a:lstStyle>
          <a:p>
            <a:fld id="{CCD26548-A701-4132-A0A2-A9B09A70FF4B}" type="slidenum">
              <a:rPr lang="fi-FI" smtClean="0"/>
              <a:pPr/>
              <a:t>‹#›</a:t>
            </a:fld>
            <a:endParaRPr lang="fi-FI"/>
          </a:p>
        </p:txBody>
      </p:sp>
      <p:pic>
        <p:nvPicPr>
          <p:cNvPr id="7" name="Kuva 6">
            <a:extLst>
              <a:ext uri="{FF2B5EF4-FFF2-40B4-BE49-F238E27FC236}">
                <a16:creationId xmlns:a16="http://schemas.microsoft.com/office/drawing/2014/main" id="{923F98A4-CC5E-47EB-9896-4CF379FE239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82718" y="229796"/>
            <a:ext cx="681990" cy="300990"/>
          </a:xfrm>
          <a:prstGeom prst="rect">
            <a:avLst/>
          </a:prstGeom>
        </p:spPr>
      </p:pic>
    </p:spTree>
    <p:extLst>
      <p:ext uri="{BB962C8B-B14F-4D97-AF65-F5344CB8AC3E}">
        <p14:creationId xmlns:p14="http://schemas.microsoft.com/office/powerpoint/2010/main" val="33778157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27527" y="2088775"/>
            <a:ext cx="4788000" cy="41400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Sisällön paikkamerkki 2">
            <a:extLst>
              <a:ext uri="{FF2B5EF4-FFF2-40B4-BE49-F238E27FC236}">
                <a16:creationId xmlns:a16="http://schemas.microsoft.com/office/drawing/2014/main" id="{BABB6484-B38D-427A-8DEB-D67D82C7D61E}"/>
              </a:ext>
            </a:extLst>
          </p:cNvPr>
          <p:cNvSpPr>
            <a:spLocks noGrp="1"/>
          </p:cNvSpPr>
          <p:nvPr>
            <p:ph idx="13"/>
          </p:nvPr>
        </p:nvSpPr>
        <p:spPr>
          <a:xfrm>
            <a:off x="6780121" y="2088775"/>
            <a:ext cx="4788000" cy="41400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8" name="Päivämäärän paikkamerkki 7">
            <a:extLst>
              <a:ext uri="{FF2B5EF4-FFF2-40B4-BE49-F238E27FC236}">
                <a16:creationId xmlns:a16="http://schemas.microsoft.com/office/drawing/2014/main" id="{82DC5404-9034-4C91-B457-4039C06959C4}"/>
              </a:ext>
            </a:extLst>
          </p:cNvPr>
          <p:cNvSpPr>
            <a:spLocks noGrp="1"/>
          </p:cNvSpPr>
          <p:nvPr>
            <p:ph type="dt" sz="half" idx="14"/>
          </p:nvPr>
        </p:nvSpPr>
        <p:spPr/>
        <p:txBody>
          <a:bodyPr/>
          <a:lstStyle/>
          <a:p>
            <a:fld id="{06BC29D6-5085-4AE9-A065-0667E9D682D2}" type="datetime1">
              <a:rPr lang="fi-FI" smtClean="0"/>
              <a:t>3.5.2023</a:t>
            </a:fld>
            <a:endParaRPr lang="fi-FI" dirty="0"/>
          </a:p>
        </p:txBody>
      </p:sp>
      <p:sp>
        <p:nvSpPr>
          <p:cNvPr id="9" name="Alatunnisteen paikkamerkki 8">
            <a:extLst>
              <a:ext uri="{FF2B5EF4-FFF2-40B4-BE49-F238E27FC236}">
                <a16:creationId xmlns:a16="http://schemas.microsoft.com/office/drawing/2014/main" id="{519D6948-8DF2-4DF1-8401-5A30EEFD8F58}"/>
              </a:ext>
            </a:extLst>
          </p:cNvPr>
          <p:cNvSpPr>
            <a:spLocks noGrp="1"/>
          </p:cNvSpPr>
          <p:nvPr>
            <p:ph type="ftr" sz="quarter" idx="15"/>
          </p:nvPr>
        </p:nvSpPr>
        <p:spPr/>
        <p:txBody>
          <a:bodyPr/>
          <a:lstStyle/>
          <a:p>
            <a:endParaRPr lang="fi-FI" dirty="0"/>
          </a:p>
        </p:txBody>
      </p:sp>
      <p:sp>
        <p:nvSpPr>
          <p:cNvPr id="10" name="Dian numeron paikkamerkki 9">
            <a:extLst>
              <a:ext uri="{FF2B5EF4-FFF2-40B4-BE49-F238E27FC236}">
                <a16:creationId xmlns:a16="http://schemas.microsoft.com/office/drawing/2014/main" id="{4D95326F-A8EB-4CEA-88E4-97AFAE86A3D2}"/>
              </a:ext>
            </a:extLst>
          </p:cNvPr>
          <p:cNvSpPr>
            <a:spLocks noGrp="1"/>
          </p:cNvSpPr>
          <p:nvPr>
            <p:ph type="sldNum" sz="quarter" idx="16"/>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34976160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27527" y="2787462"/>
            <a:ext cx="4788000" cy="3441313"/>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Sisällön paikkamerkki 2">
            <a:extLst>
              <a:ext uri="{FF2B5EF4-FFF2-40B4-BE49-F238E27FC236}">
                <a16:creationId xmlns:a16="http://schemas.microsoft.com/office/drawing/2014/main" id="{BABB6484-B38D-427A-8DEB-D67D82C7D61E}"/>
              </a:ext>
            </a:extLst>
          </p:cNvPr>
          <p:cNvSpPr>
            <a:spLocks noGrp="1"/>
          </p:cNvSpPr>
          <p:nvPr>
            <p:ph idx="13"/>
          </p:nvPr>
        </p:nvSpPr>
        <p:spPr>
          <a:xfrm>
            <a:off x="6778800" y="2787462"/>
            <a:ext cx="4788000" cy="3441313"/>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8" name="Tekstin paikkamerkki 2">
            <a:extLst>
              <a:ext uri="{FF2B5EF4-FFF2-40B4-BE49-F238E27FC236}">
                <a16:creationId xmlns:a16="http://schemas.microsoft.com/office/drawing/2014/main" id="{7192C681-E03B-42EF-93CB-62882EDFB5DC}"/>
              </a:ext>
            </a:extLst>
          </p:cNvPr>
          <p:cNvSpPr>
            <a:spLocks noGrp="1"/>
          </p:cNvSpPr>
          <p:nvPr>
            <p:ph type="body" idx="14"/>
          </p:nvPr>
        </p:nvSpPr>
        <p:spPr>
          <a:xfrm>
            <a:off x="627527" y="2088775"/>
            <a:ext cx="4788000" cy="582147"/>
          </a:xfrm>
        </p:spPr>
        <p:txBody>
          <a:bodyPr anchor="t" anchorCtr="0"/>
          <a:lstStyle>
            <a:lvl1pPr marL="0" indent="0">
              <a:lnSpc>
                <a:spcPct val="90000"/>
              </a:lnSpc>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9" name="Tekstin paikkamerkki 4">
            <a:extLst>
              <a:ext uri="{FF2B5EF4-FFF2-40B4-BE49-F238E27FC236}">
                <a16:creationId xmlns:a16="http://schemas.microsoft.com/office/drawing/2014/main" id="{AE17FF42-CA18-47DE-941E-A9A99DC8E864}"/>
              </a:ext>
            </a:extLst>
          </p:cNvPr>
          <p:cNvSpPr>
            <a:spLocks noGrp="1"/>
          </p:cNvSpPr>
          <p:nvPr>
            <p:ph type="body" sz="quarter" idx="3"/>
          </p:nvPr>
        </p:nvSpPr>
        <p:spPr>
          <a:xfrm>
            <a:off x="6778800" y="2088775"/>
            <a:ext cx="4788000" cy="582147"/>
          </a:xfrm>
        </p:spPr>
        <p:txBody>
          <a:bodyPr anchor="t" anchorCtr="0"/>
          <a:lstStyle>
            <a:lvl1pPr marL="0" indent="0">
              <a:lnSpc>
                <a:spcPct val="90000"/>
              </a:lnSpc>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11" name="Päivämäärän paikkamerkki 10">
            <a:extLst>
              <a:ext uri="{FF2B5EF4-FFF2-40B4-BE49-F238E27FC236}">
                <a16:creationId xmlns:a16="http://schemas.microsoft.com/office/drawing/2014/main" id="{EF38D506-1637-4E50-8177-47445F24CC22}"/>
              </a:ext>
            </a:extLst>
          </p:cNvPr>
          <p:cNvSpPr>
            <a:spLocks noGrp="1"/>
          </p:cNvSpPr>
          <p:nvPr>
            <p:ph type="dt" sz="half" idx="15"/>
          </p:nvPr>
        </p:nvSpPr>
        <p:spPr/>
        <p:txBody>
          <a:bodyPr/>
          <a:lstStyle/>
          <a:p>
            <a:fld id="{1B0DA106-B379-479A-A0BE-0390E8022853}" type="datetime1">
              <a:rPr lang="fi-FI" smtClean="0"/>
              <a:t>3.5.2023</a:t>
            </a:fld>
            <a:endParaRPr lang="fi-FI" dirty="0"/>
          </a:p>
        </p:txBody>
      </p:sp>
      <p:sp>
        <p:nvSpPr>
          <p:cNvPr id="12" name="Alatunnisteen paikkamerkki 11">
            <a:extLst>
              <a:ext uri="{FF2B5EF4-FFF2-40B4-BE49-F238E27FC236}">
                <a16:creationId xmlns:a16="http://schemas.microsoft.com/office/drawing/2014/main" id="{5A95C55B-EA85-413D-9A4B-92385D9622EB}"/>
              </a:ext>
            </a:extLst>
          </p:cNvPr>
          <p:cNvSpPr>
            <a:spLocks noGrp="1"/>
          </p:cNvSpPr>
          <p:nvPr>
            <p:ph type="ftr" sz="quarter" idx="16"/>
          </p:nvPr>
        </p:nvSpPr>
        <p:spPr/>
        <p:txBody>
          <a:bodyPr/>
          <a:lstStyle/>
          <a:p>
            <a:endParaRPr lang="fi-FI" dirty="0"/>
          </a:p>
        </p:txBody>
      </p:sp>
      <p:sp>
        <p:nvSpPr>
          <p:cNvPr id="13" name="Dian numeron paikkamerkki 12">
            <a:extLst>
              <a:ext uri="{FF2B5EF4-FFF2-40B4-BE49-F238E27FC236}">
                <a16:creationId xmlns:a16="http://schemas.microsoft.com/office/drawing/2014/main" id="{35C8A7D7-FBE4-4B84-9B26-1D75839ACB10}"/>
              </a:ext>
            </a:extLst>
          </p:cNvPr>
          <p:cNvSpPr>
            <a:spLocks noGrp="1"/>
          </p:cNvSpPr>
          <p:nvPr>
            <p:ph type="sldNum" sz="quarter" idx="17"/>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7568124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itaatti">
    <p:spTree>
      <p:nvGrpSpPr>
        <p:cNvPr id="1" name=""/>
        <p:cNvGrpSpPr/>
        <p:nvPr/>
      </p:nvGrpSpPr>
      <p:grpSpPr>
        <a:xfrm>
          <a:off x="0" y="0"/>
          <a:ext cx="0" cy="0"/>
          <a:chOff x="0" y="0"/>
          <a:chExt cx="0" cy="0"/>
        </a:xfrm>
      </p:grpSpPr>
      <p:sp>
        <p:nvSpPr>
          <p:cNvPr id="11" name="bg object 17">
            <a:extLst>
              <a:ext uri="{FF2B5EF4-FFF2-40B4-BE49-F238E27FC236}">
                <a16:creationId xmlns:a16="http://schemas.microsoft.com/office/drawing/2014/main" id="{10E1F50E-0267-4791-8536-AF37549E4D86}"/>
              </a:ext>
            </a:extLst>
          </p:cNvPr>
          <p:cNvSpPr/>
          <p:nvPr userDrawn="1"/>
        </p:nvSpPr>
        <p:spPr>
          <a:xfrm>
            <a:off x="0" y="0"/>
            <a:ext cx="5760000" cy="6858000"/>
          </a:xfrm>
          <a:custGeom>
            <a:avLst/>
            <a:gdLst/>
            <a:ahLst/>
            <a:cxnLst/>
            <a:rect l="l" t="t" r="r" b="b"/>
            <a:pathLst>
              <a:path w="2583180" h="620395">
                <a:moveTo>
                  <a:pt x="2582570" y="0"/>
                </a:moveTo>
                <a:lnTo>
                  <a:pt x="0" y="0"/>
                </a:lnTo>
                <a:lnTo>
                  <a:pt x="0" y="620023"/>
                </a:lnTo>
                <a:lnTo>
                  <a:pt x="2582570" y="620023"/>
                </a:lnTo>
                <a:lnTo>
                  <a:pt x="2582570" y="0"/>
                </a:lnTo>
                <a:close/>
              </a:path>
            </a:pathLst>
          </a:custGeom>
          <a:solidFill>
            <a:srgbClr val="300F5E"/>
          </a:solidFill>
        </p:spPr>
        <p:txBody>
          <a:bodyPr wrap="square" lIns="0" tIns="0" rIns="0" bIns="0" rtlCol="0"/>
          <a:lstStyle/>
          <a:p>
            <a:endParaRPr sz="662">
              <a:solidFill>
                <a:schemeClr val="tx2"/>
              </a:solidFill>
            </a:endParaRPr>
          </a:p>
        </p:txBody>
      </p:sp>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627527" y="627529"/>
            <a:ext cx="4788000" cy="1344706"/>
          </a:xfrm>
        </p:spPr>
        <p:txBody>
          <a:bodyPr/>
          <a:lstStyle>
            <a:lvl1pPr>
              <a:defRPr>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27527" y="2088776"/>
            <a:ext cx="4788000" cy="4140000"/>
          </a:xfrm>
        </p:spPr>
        <p:txBody>
          <a:bodyPr/>
          <a:lstStyle>
            <a:lvl1pPr>
              <a:defRPr>
                <a:solidFill>
                  <a:schemeClr val="bg1"/>
                </a:solidFill>
              </a:defRPr>
            </a:lvl1pPr>
            <a:lvl2pPr>
              <a:defRPr>
                <a:solidFill>
                  <a:schemeClr val="bg1"/>
                </a:solidFill>
              </a:defRPr>
            </a:lvl2pPr>
            <a:lvl3pPr>
              <a:defRPr sz="1400" i="1">
                <a:solidFill>
                  <a:schemeClr val="bg1"/>
                </a:solidFill>
              </a:defRPr>
            </a:lvl3pPr>
          </a:lstStyle>
          <a:p>
            <a:pPr lvl="0"/>
            <a:r>
              <a:rPr lang="fi-FI" dirty="0"/>
              <a:t>Muokkaa tekstin perustyylejä napsauttamalla</a:t>
            </a:r>
          </a:p>
          <a:p>
            <a:pPr lvl="1"/>
            <a:r>
              <a:rPr lang="fi-FI" dirty="0"/>
              <a:t>toinen taso</a:t>
            </a:r>
          </a:p>
          <a:p>
            <a:pPr lvl="2"/>
            <a:r>
              <a:rPr lang="fi-FI" dirty="0"/>
              <a:t>kolmas taso</a:t>
            </a:r>
          </a:p>
        </p:txBody>
      </p:sp>
      <p:sp>
        <p:nvSpPr>
          <p:cNvPr id="10" name="bg object 17">
            <a:extLst>
              <a:ext uri="{FF2B5EF4-FFF2-40B4-BE49-F238E27FC236}">
                <a16:creationId xmlns:a16="http://schemas.microsoft.com/office/drawing/2014/main" id="{044F0693-F2B2-47CE-A1C8-8F69BF485420}"/>
              </a:ext>
            </a:extLst>
          </p:cNvPr>
          <p:cNvSpPr/>
          <p:nvPr userDrawn="1"/>
        </p:nvSpPr>
        <p:spPr>
          <a:xfrm>
            <a:off x="1816" y="0"/>
            <a:ext cx="1566757" cy="376208"/>
          </a:xfrm>
          <a:custGeom>
            <a:avLst/>
            <a:gdLst/>
            <a:ahLst/>
            <a:cxnLst/>
            <a:rect l="l" t="t" r="r" b="b"/>
            <a:pathLst>
              <a:path w="2583180" h="620395">
                <a:moveTo>
                  <a:pt x="2582570" y="0"/>
                </a:moveTo>
                <a:lnTo>
                  <a:pt x="0" y="0"/>
                </a:lnTo>
                <a:lnTo>
                  <a:pt x="0" y="620023"/>
                </a:lnTo>
                <a:lnTo>
                  <a:pt x="2582570" y="620023"/>
                </a:lnTo>
                <a:lnTo>
                  <a:pt x="2582570" y="0"/>
                </a:lnTo>
                <a:close/>
              </a:path>
            </a:pathLst>
          </a:custGeom>
          <a:solidFill>
            <a:srgbClr val="00BCF2"/>
          </a:solidFill>
        </p:spPr>
        <p:txBody>
          <a:bodyPr wrap="square" lIns="0" tIns="0" rIns="0" bIns="0" rtlCol="0"/>
          <a:lstStyle/>
          <a:p>
            <a:endParaRPr sz="662">
              <a:solidFill>
                <a:schemeClr val="tx2"/>
              </a:solidFill>
            </a:endParaRPr>
          </a:p>
        </p:txBody>
      </p:sp>
      <p:sp>
        <p:nvSpPr>
          <p:cNvPr id="12" name="Päivämäärän paikkamerkki 11">
            <a:extLst>
              <a:ext uri="{FF2B5EF4-FFF2-40B4-BE49-F238E27FC236}">
                <a16:creationId xmlns:a16="http://schemas.microsoft.com/office/drawing/2014/main" id="{5FA0B536-51B5-42B5-9A90-720C45616BE8}"/>
              </a:ext>
            </a:extLst>
          </p:cNvPr>
          <p:cNvSpPr>
            <a:spLocks noGrp="1"/>
          </p:cNvSpPr>
          <p:nvPr>
            <p:ph type="dt" sz="half" idx="14"/>
          </p:nvPr>
        </p:nvSpPr>
        <p:spPr/>
        <p:txBody>
          <a:bodyPr/>
          <a:lstStyle>
            <a:lvl1pPr>
              <a:defRPr>
                <a:solidFill>
                  <a:schemeClr val="bg1"/>
                </a:solidFill>
              </a:defRPr>
            </a:lvl1pPr>
          </a:lstStyle>
          <a:p>
            <a:fld id="{364D3821-990A-457C-A508-BC4FB44462D5}" type="datetime1">
              <a:rPr lang="fi-FI" smtClean="0"/>
              <a:t>3.5.2023</a:t>
            </a:fld>
            <a:endParaRPr lang="fi-FI" dirty="0"/>
          </a:p>
        </p:txBody>
      </p:sp>
      <p:sp>
        <p:nvSpPr>
          <p:cNvPr id="13" name="Alatunnisteen paikkamerkki 12">
            <a:extLst>
              <a:ext uri="{FF2B5EF4-FFF2-40B4-BE49-F238E27FC236}">
                <a16:creationId xmlns:a16="http://schemas.microsoft.com/office/drawing/2014/main" id="{4A453BAB-6625-4571-BA7C-CF2D406E0ED3}"/>
              </a:ext>
            </a:extLst>
          </p:cNvPr>
          <p:cNvSpPr>
            <a:spLocks noGrp="1"/>
          </p:cNvSpPr>
          <p:nvPr>
            <p:ph type="ftr" sz="quarter" idx="15"/>
          </p:nvPr>
        </p:nvSpPr>
        <p:spPr/>
        <p:txBody>
          <a:bodyPr/>
          <a:lstStyle>
            <a:lvl1pPr>
              <a:defRPr>
                <a:solidFill>
                  <a:schemeClr val="bg1"/>
                </a:solidFill>
              </a:defRPr>
            </a:lvl1pPr>
          </a:lstStyle>
          <a:p>
            <a:endParaRPr lang="fi-FI" dirty="0"/>
          </a:p>
        </p:txBody>
      </p:sp>
      <p:sp>
        <p:nvSpPr>
          <p:cNvPr id="14" name="Dian numeron paikkamerkki 13">
            <a:extLst>
              <a:ext uri="{FF2B5EF4-FFF2-40B4-BE49-F238E27FC236}">
                <a16:creationId xmlns:a16="http://schemas.microsoft.com/office/drawing/2014/main" id="{6DF42E4B-7E90-4EE9-9768-36D84536F37A}"/>
              </a:ext>
            </a:extLst>
          </p:cNvPr>
          <p:cNvSpPr>
            <a:spLocks noGrp="1"/>
          </p:cNvSpPr>
          <p:nvPr>
            <p:ph type="sldNum" sz="quarter" idx="16"/>
          </p:nvPr>
        </p:nvSpPr>
        <p:spPr/>
        <p:txBody>
          <a:bodyPr/>
          <a:lstStyle>
            <a:lvl1pPr>
              <a:defRPr>
                <a:solidFill>
                  <a:schemeClr val="bg1"/>
                </a:solidFill>
              </a:defRPr>
            </a:lvl1pPr>
          </a:lstStyle>
          <a:p>
            <a:fld id="{CCD26548-A701-4132-A0A2-A9B09A70FF4B}" type="slidenum">
              <a:rPr lang="fi-FI" smtClean="0"/>
              <a:pPr/>
              <a:t>‹#›</a:t>
            </a:fld>
            <a:endParaRPr lang="fi-FI"/>
          </a:p>
        </p:txBody>
      </p:sp>
      <p:sp>
        <p:nvSpPr>
          <p:cNvPr id="15" name="object 16">
            <a:extLst>
              <a:ext uri="{FF2B5EF4-FFF2-40B4-BE49-F238E27FC236}">
                <a16:creationId xmlns:a16="http://schemas.microsoft.com/office/drawing/2014/main" id="{2C192306-D59C-43DE-921E-D5C26A781D16}"/>
              </a:ext>
            </a:extLst>
          </p:cNvPr>
          <p:cNvSpPr/>
          <p:nvPr userDrawn="1"/>
        </p:nvSpPr>
        <p:spPr>
          <a:xfrm>
            <a:off x="6414269" y="2425530"/>
            <a:ext cx="584142" cy="505975"/>
          </a:xfrm>
          <a:custGeom>
            <a:avLst/>
            <a:gdLst/>
            <a:ahLst/>
            <a:cxnLst/>
            <a:rect l="l" t="t" r="r" b="b"/>
            <a:pathLst>
              <a:path w="963295" h="834389">
                <a:moveTo>
                  <a:pt x="963237" y="0"/>
                </a:moveTo>
                <a:lnTo>
                  <a:pt x="518434" y="0"/>
                </a:lnTo>
                <a:lnTo>
                  <a:pt x="518434" y="413107"/>
                </a:lnTo>
                <a:lnTo>
                  <a:pt x="731119" y="413107"/>
                </a:lnTo>
                <a:lnTo>
                  <a:pt x="726079" y="449181"/>
                </a:lnTo>
                <a:lnTo>
                  <a:pt x="701027" y="513860"/>
                </a:lnTo>
                <a:lnTo>
                  <a:pt x="653986" y="569844"/>
                </a:lnTo>
                <a:lnTo>
                  <a:pt x="617881" y="597293"/>
                </a:lnTo>
                <a:lnTo>
                  <a:pt x="572698" y="624808"/>
                </a:lnTo>
                <a:lnTo>
                  <a:pt x="518434" y="652388"/>
                </a:lnTo>
                <a:lnTo>
                  <a:pt x="614557" y="834393"/>
                </a:lnTo>
                <a:lnTo>
                  <a:pt x="666896" y="809913"/>
                </a:lnTo>
                <a:lnTo>
                  <a:pt x="714643" y="784390"/>
                </a:lnTo>
                <a:lnTo>
                  <a:pt x="757798" y="757825"/>
                </a:lnTo>
                <a:lnTo>
                  <a:pt x="796362" y="730216"/>
                </a:lnTo>
                <a:lnTo>
                  <a:pt x="830334" y="701565"/>
                </a:lnTo>
                <a:lnTo>
                  <a:pt x="859716" y="671870"/>
                </a:lnTo>
                <a:lnTo>
                  <a:pt x="884507" y="641132"/>
                </a:lnTo>
                <a:lnTo>
                  <a:pt x="908568" y="602442"/>
                </a:lnTo>
                <a:lnTo>
                  <a:pt x="928252" y="559323"/>
                </a:lnTo>
                <a:lnTo>
                  <a:pt x="943560" y="511774"/>
                </a:lnTo>
                <a:lnTo>
                  <a:pt x="954492" y="459797"/>
                </a:lnTo>
                <a:lnTo>
                  <a:pt x="961051" y="403390"/>
                </a:lnTo>
                <a:lnTo>
                  <a:pt x="963237" y="342555"/>
                </a:lnTo>
                <a:lnTo>
                  <a:pt x="963237" y="0"/>
                </a:lnTo>
                <a:close/>
              </a:path>
              <a:path w="963295" h="834389">
                <a:moveTo>
                  <a:pt x="444813" y="0"/>
                </a:moveTo>
                <a:lnTo>
                  <a:pt x="0" y="0"/>
                </a:lnTo>
                <a:lnTo>
                  <a:pt x="0" y="413107"/>
                </a:lnTo>
                <a:lnTo>
                  <a:pt x="212695" y="413107"/>
                </a:lnTo>
                <a:lnTo>
                  <a:pt x="207649" y="449181"/>
                </a:lnTo>
                <a:lnTo>
                  <a:pt x="182597" y="513860"/>
                </a:lnTo>
                <a:lnTo>
                  <a:pt x="135561" y="569844"/>
                </a:lnTo>
                <a:lnTo>
                  <a:pt x="99452" y="597293"/>
                </a:lnTo>
                <a:lnTo>
                  <a:pt x="54265" y="624808"/>
                </a:lnTo>
                <a:lnTo>
                  <a:pt x="0" y="652388"/>
                </a:lnTo>
                <a:lnTo>
                  <a:pt x="96122" y="834393"/>
                </a:lnTo>
                <a:lnTo>
                  <a:pt x="148462" y="809913"/>
                </a:lnTo>
                <a:lnTo>
                  <a:pt x="196210" y="784390"/>
                </a:lnTo>
                <a:lnTo>
                  <a:pt x="239367" y="757825"/>
                </a:lnTo>
                <a:lnTo>
                  <a:pt x="277932" y="730216"/>
                </a:lnTo>
                <a:lnTo>
                  <a:pt x="311904" y="701565"/>
                </a:lnTo>
                <a:lnTo>
                  <a:pt x="341284" y="671870"/>
                </a:lnTo>
                <a:lnTo>
                  <a:pt x="366072" y="641132"/>
                </a:lnTo>
                <a:lnTo>
                  <a:pt x="390134" y="602442"/>
                </a:lnTo>
                <a:lnTo>
                  <a:pt x="409820" y="559323"/>
                </a:lnTo>
                <a:lnTo>
                  <a:pt x="425131" y="511774"/>
                </a:lnTo>
                <a:lnTo>
                  <a:pt x="436066" y="459797"/>
                </a:lnTo>
                <a:lnTo>
                  <a:pt x="442626" y="403390"/>
                </a:lnTo>
                <a:lnTo>
                  <a:pt x="444813" y="342555"/>
                </a:lnTo>
                <a:lnTo>
                  <a:pt x="444813" y="0"/>
                </a:lnTo>
                <a:close/>
              </a:path>
            </a:pathLst>
          </a:custGeom>
          <a:solidFill>
            <a:srgbClr val="00BCF2"/>
          </a:solidFill>
        </p:spPr>
        <p:txBody>
          <a:bodyPr wrap="square" lIns="0" tIns="0" rIns="0" bIns="0" rtlCol="0"/>
          <a:lstStyle/>
          <a:p>
            <a:endParaRPr sz="662"/>
          </a:p>
        </p:txBody>
      </p:sp>
      <p:sp>
        <p:nvSpPr>
          <p:cNvPr id="8" name="Tekstin paikkamerkki 7">
            <a:extLst>
              <a:ext uri="{FF2B5EF4-FFF2-40B4-BE49-F238E27FC236}">
                <a16:creationId xmlns:a16="http://schemas.microsoft.com/office/drawing/2014/main" id="{A0441B94-046F-42EE-B6D3-728E122FE52B}"/>
              </a:ext>
            </a:extLst>
          </p:cNvPr>
          <p:cNvSpPr>
            <a:spLocks noGrp="1"/>
          </p:cNvSpPr>
          <p:nvPr>
            <p:ph type="body" sz="quarter" idx="17"/>
          </p:nvPr>
        </p:nvSpPr>
        <p:spPr>
          <a:xfrm>
            <a:off x="6998410" y="2944906"/>
            <a:ext cx="4566527" cy="1671918"/>
          </a:xfrm>
        </p:spPr>
        <p:txBody>
          <a:bodyPr/>
          <a:lstStyle>
            <a:lvl1pPr marL="0" indent="0">
              <a:buNone/>
              <a:defRPr sz="2500" i="1"/>
            </a:lvl1pPr>
          </a:lstStyle>
          <a:p>
            <a:pPr lvl="0"/>
            <a:r>
              <a:rPr lang="fi-FI" dirty="0"/>
              <a:t>Muokkaa tekstin perustyylejä napsauttamalla</a:t>
            </a:r>
          </a:p>
        </p:txBody>
      </p:sp>
      <p:sp>
        <p:nvSpPr>
          <p:cNvPr id="17" name="Tekstin paikkamerkki 7">
            <a:extLst>
              <a:ext uri="{FF2B5EF4-FFF2-40B4-BE49-F238E27FC236}">
                <a16:creationId xmlns:a16="http://schemas.microsoft.com/office/drawing/2014/main" id="{D59F5E8B-07FA-4ABF-87A3-FCE2D77057FE}"/>
              </a:ext>
            </a:extLst>
          </p:cNvPr>
          <p:cNvSpPr>
            <a:spLocks noGrp="1"/>
          </p:cNvSpPr>
          <p:nvPr>
            <p:ph type="body" sz="quarter" idx="18"/>
          </p:nvPr>
        </p:nvSpPr>
        <p:spPr>
          <a:xfrm>
            <a:off x="6998410" y="4679577"/>
            <a:ext cx="4566527" cy="878728"/>
          </a:xfrm>
        </p:spPr>
        <p:txBody>
          <a:bodyPr/>
          <a:lstStyle>
            <a:lvl1pPr marL="285750" indent="-285750">
              <a:buClr>
                <a:schemeClr val="tx2"/>
              </a:buClr>
              <a:buFont typeface="Geomanist" panose="02000503000000020004" pitchFamily="50" charset="0"/>
              <a:buChar char="–"/>
              <a:defRPr/>
            </a:lvl1pPr>
          </a:lstStyle>
          <a:p>
            <a:pPr lvl="0"/>
            <a:r>
              <a:rPr lang="fi-FI" dirty="0"/>
              <a:t>Muokkaa tekstin perustyylejä napsauttamalla</a:t>
            </a:r>
          </a:p>
        </p:txBody>
      </p:sp>
    </p:spTree>
    <p:extLst>
      <p:ext uri="{BB962C8B-B14F-4D97-AF65-F5344CB8AC3E}">
        <p14:creationId xmlns:p14="http://schemas.microsoft.com/office/powerpoint/2010/main" val="41052294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Kuvatekstillinen sisältö">
    <p:spTree>
      <p:nvGrpSpPr>
        <p:cNvPr id="1" name=""/>
        <p:cNvGrpSpPr/>
        <p:nvPr/>
      </p:nvGrpSpPr>
      <p:grpSpPr>
        <a:xfrm>
          <a:off x="0" y="0"/>
          <a:ext cx="0" cy="0"/>
          <a:chOff x="0" y="0"/>
          <a:chExt cx="0" cy="0"/>
        </a:xfrm>
      </p:grpSpPr>
      <p:sp>
        <p:nvSpPr>
          <p:cNvPr id="11" name="bg object 17">
            <a:extLst>
              <a:ext uri="{FF2B5EF4-FFF2-40B4-BE49-F238E27FC236}">
                <a16:creationId xmlns:a16="http://schemas.microsoft.com/office/drawing/2014/main" id="{10E1F50E-0267-4791-8536-AF37549E4D86}"/>
              </a:ext>
            </a:extLst>
          </p:cNvPr>
          <p:cNvSpPr/>
          <p:nvPr userDrawn="1"/>
        </p:nvSpPr>
        <p:spPr>
          <a:xfrm>
            <a:off x="0" y="0"/>
            <a:ext cx="5760000" cy="6858000"/>
          </a:xfrm>
          <a:custGeom>
            <a:avLst/>
            <a:gdLst/>
            <a:ahLst/>
            <a:cxnLst/>
            <a:rect l="l" t="t" r="r" b="b"/>
            <a:pathLst>
              <a:path w="2583180" h="620395">
                <a:moveTo>
                  <a:pt x="2582570" y="0"/>
                </a:moveTo>
                <a:lnTo>
                  <a:pt x="0" y="0"/>
                </a:lnTo>
                <a:lnTo>
                  <a:pt x="0" y="620023"/>
                </a:lnTo>
                <a:lnTo>
                  <a:pt x="2582570" y="620023"/>
                </a:lnTo>
                <a:lnTo>
                  <a:pt x="2582570" y="0"/>
                </a:lnTo>
                <a:close/>
              </a:path>
            </a:pathLst>
          </a:custGeom>
          <a:solidFill>
            <a:srgbClr val="300F5E"/>
          </a:solidFill>
        </p:spPr>
        <p:txBody>
          <a:bodyPr wrap="square" lIns="0" tIns="0" rIns="0" bIns="0" rtlCol="0"/>
          <a:lstStyle/>
          <a:p>
            <a:endParaRPr sz="662">
              <a:solidFill>
                <a:schemeClr val="tx2"/>
              </a:solidFill>
            </a:endParaRPr>
          </a:p>
        </p:txBody>
      </p:sp>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627527" y="627529"/>
            <a:ext cx="4788000" cy="1344706"/>
          </a:xfrm>
        </p:spPr>
        <p:txBody>
          <a:bodyPr/>
          <a:lstStyle>
            <a:lvl1pPr>
              <a:defRPr>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27527" y="2088776"/>
            <a:ext cx="4788000" cy="4140000"/>
          </a:xfrm>
        </p:spPr>
        <p:txBody>
          <a:bodyPr/>
          <a:lstStyle>
            <a:lvl1pPr>
              <a:defRPr>
                <a:solidFill>
                  <a:schemeClr val="bg1"/>
                </a:solidFill>
              </a:defRPr>
            </a:lvl1pPr>
            <a:lvl2pPr>
              <a:defRPr>
                <a:solidFill>
                  <a:schemeClr val="bg1"/>
                </a:solidFill>
              </a:defRPr>
            </a:lvl2pPr>
            <a:lvl3pPr>
              <a:defRPr sz="1400" i="1">
                <a:solidFill>
                  <a:schemeClr val="bg1"/>
                </a:solidFill>
              </a:defRPr>
            </a:lvl3pPr>
          </a:lstStyle>
          <a:p>
            <a:pPr lvl="0"/>
            <a:r>
              <a:rPr lang="fi-FI" dirty="0"/>
              <a:t>Muokkaa tekstin perustyylejä napsauttamalla</a:t>
            </a:r>
          </a:p>
          <a:p>
            <a:pPr lvl="1"/>
            <a:r>
              <a:rPr lang="fi-FI" dirty="0"/>
              <a:t>toinen taso</a:t>
            </a:r>
          </a:p>
          <a:p>
            <a:pPr lvl="2"/>
            <a:r>
              <a:rPr lang="fi-FI" dirty="0"/>
              <a:t>kolmas taso</a:t>
            </a:r>
          </a:p>
        </p:txBody>
      </p:sp>
      <p:sp>
        <p:nvSpPr>
          <p:cNvPr id="7" name="Sisällön paikkamerkki 2">
            <a:extLst>
              <a:ext uri="{FF2B5EF4-FFF2-40B4-BE49-F238E27FC236}">
                <a16:creationId xmlns:a16="http://schemas.microsoft.com/office/drawing/2014/main" id="{BABB6484-B38D-427A-8DEB-D67D82C7D61E}"/>
              </a:ext>
            </a:extLst>
          </p:cNvPr>
          <p:cNvSpPr>
            <a:spLocks noGrp="1"/>
          </p:cNvSpPr>
          <p:nvPr>
            <p:ph idx="13"/>
          </p:nvPr>
        </p:nvSpPr>
        <p:spPr>
          <a:xfrm>
            <a:off x="6778800" y="2088775"/>
            <a:ext cx="4788000" cy="41400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0" name="bg object 17">
            <a:extLst>
              <a:ext uri="{FF2B5EF4-FFF2-40B4-BE49-F238E27FC236}">
                <a16:creationId xmlns:a16="http://schemas.microsoft.com/office/drawing/2014/main" id="{044F0693-F2B2-47CE-A1C8-8F69BF485420}"/>
              </a:ext>
            </a:extLst>
          </p:cNvPr>
          <p:cNvSpPr/>
          <p:nvPr userDrawn="1"/>
        </p:nvSpPr>
        <p:spPr>
          <a:xfrm>
            <a:off x="1816" y="0"/>
            <a:ext cx="1566757" cy="376208"/>
          </a:xfrm>
          <a:custGeom>
            <a:avLst/>
            <a:gdLst/>
            <a:ahLst/>
            <a:cxnLst/>
            <a:rect l="l" t="t" r="r" b="b"/>
            <a:pathLst>
              <a:path w="2583180" h="620395">
                <a:moveTo>
                  <a:pt x="2582570" y="0"/>
                </a:moveTo>
                <a:lnTo>
                  <a:pt x="0" y="0"/>
                </a:lnTo>
                <a:lnTo>
                  <a:pt x="0" y="620023"/>
                </a:lnTo>
                <a:lnTo>
                  <a:pt x="2582570" y="620023"/>
                </a:lnTo>
                <a:lnTo>
                  <a:pt x="2582570" y="0"/>
                </a:lnTo>
                <a:close/>
              </a:path>
            </a:pathLst>
          </a:custGeom>
          <a:solidFill>
            <a:srgbClr val="00BCF2"/>
          </a:solidFill>
        </p:spPr>
        <p:txBody>
          <a:bodyPr wrap="square" lIns="0" tIns="0" rIns="0" bIns="0" rtlCol="0"/>
          <a:lstStyle/>
          <a:p>
            <a:endParaRPr sz="662">
              <a:solidFill>
                <a:schemeClr val="tx2"/>
              </a:solidFill>
            </a:endParaRPr>
          </a:p>
        </p:txBody>
      </p:sp>
      <p:sp>
        <p:nvSpPr>
          <p:cNvPr id="12" name="Päivämäärän paikkamerkki 11">
            <a:extLst>
              <a:ext uri="{FF2B5EF4-FFF2-40B4-BE49-F238E27FC236}">
                <a16:creationId xmlns:a16="http://schemas.microsoft.com/office/drawing/2014/main" id="{5FA0B536-51B5-42B5-9A90-720C45616BE8}"/>
              </a:ext>
            </a:extLst>
          </p:cNvPr>
          <p:cNvSpPr>
            <a:spLocks noGrp="1"/>
          </p:cNvSpPr>
          <p:nvPr>
            <p:ph type="dt" sz="half" idx="14"/>
          </p:nvPr>
        </p:nvSpPr>
        <p:spPr/>
        <p:txBody>
          <a:bodyPr/>
          <a:lstStyle>
            <a:lvl1pPr>
              <a:defRPr>
                <a:solidFill>
                  <a:schemeClr val="bg1"/>
                </a:solidFill>
              </a:defRPr>
            </a:lvl1pPr>
          </a:lstStyle>
          <a:p>
            <a:fld id="{648D5EF7-1C58-4796-B468-999C8D764FD8}" type="datetime1">
              <a:rPr lang="fi-FI" smtClean="0"/>
              <a:t>3.5.2023</a:t>
            </a:fld>
            <a:endParaRPr lang="fi-FI" dirty="0"/>
          </a:p>
        </p:txBody>
      </p:sp>
      <p:sp>
        <p:nvSpPr>
          <p:cNvPr id="13" name="Alatunnisteen paikkamerkki 12">
            <a:extLst>
              <a:ext uri="{FF2B5EF4-FFF2-40B4-BE49-F238E27FC236}">
                <a16:creationId xmlns:a16="http://schemas.microsoft.com/office/drawing/2014/main" id="{4A453BAB-6625-4571-BA7C-CF2D406E0ED3}"/>
              </a:ext>
            </a:extLst>
          </p:cNvPr>
          <p:cNvSpPr>
            <a:spLocks noGrp="1"/>
          </p:cNvSpPr>
          <p:nvPr>
            <p:ph type="ftr" sz="quarter" idx="15"/>
          </p:nvPr>
        </p:nvSpPr>
        <p:spPr/>
        <p:txBody>
          <a:bodyPr/>
          <a:lstStyle>
            <a:lvl1pPr>
              <a:defRPr>
                <a:solidFill>
                  <a:schemeClr val="bg1"/>
                </a:solidFill>
              </a:defRPr>
            </a:lvl1pPr>
          </a:lstStyle>
          <a:p>
            <a:endParaRPr lang="fi-FI" dirty="0"/>
          </a:p>
        </p:txBody>
      </p:sp>
      <p:sp>
        <p:nvSpPr>
          <p:cNvPr id="14" name="Dian numeron paikkamerkki 13">
            <a:extLst>
              <a:ext uri="{FF2B5EF4-FFF2-40B4-BE49-F238E27FC236}">
                <a16:creationId xmlns:a16="http://schemas.microsoft.com/office/drawing/2014/main" id="{6DF42E4B-7E90-4EE9-9768-36D84536F37A}"/>
              </a:ext>
            </a:extLst>
          </p:cNvPr>
          <p:cNvSpPr>
            <a:spLocks noGrp="1"/>
          </p:cNvSpPr>
          <p:nvPr>
            <p:ph type="sldNum" sz="quarter" idx="16"/>
          </p:nvPr>
        </p:nvSpPr>
        <p:spPr/>
        <p:txBody>
          <a:bodyPr/>
          <a:lstStyle>
            <a:lvl1pPr>
              <a:defRPr>
                <a:solidFill>
                  <a:schemeClr val="bg1"/>
                </a:solidFill>
              </a:defRPr>
            </a:lvl1pPr>
          </a:lstStyle>
          <a:p>
            <a:fld id="{CCD26548-A701-4132-A0A2-A9B09A70FF4B}" type="slidenum">
              <a:rPr lang="fi-FI" smtClean="0"/>
              <a:pPr/>
              <a:t>‹#›</a:t>
            </a:fld>
            <a:endParaRPr lang="fi-FI"/>
          </a:p>
        </p:txBody>
      </p:sp>
      <p:sp>
        <p:nvSpPr>
          <p:cNvPr id="15" name="Tekstin paikkamerkki 4">
            <a:extLst>
              <a:ext uri="{FF2B5EF4-FFF2-40B4-BE49-F238E27FC236}">
                <a16:creationId xmlns:a16="http://schemas.microsoft.com/office/drawing/2014/main" id="{88C1CA0A-F93C-4AFD-B68A-0BDB5CF3A1EF}"/>
              </a:ext>
            </a:extLst>
          </p:cNvPr>
          <p:cNvSpPr>
            <a:spLocks noGrp="1"/>
          </p:cNvSpPr>
          <p:nvPr>
            <p:ph type="body" sz="quarter" idx="3"/>
          </p:nvPr>
        </p:nvSpPr>
        <p:spPr>
          <a:xfrm>
            <a:off x="6778800" y="1452281"/>
            <a:ext cx="4788000" cy="582147"/>
          </a:xfrm>
        </p:spPr>
        <p:txBody>
          <a:bodyPr anchor="t" anchorCtr="0"/>
          <a:lstStyle>
            <a:lvl1pPr marL="0" indent="0">
              <a:lnSpc>
                <a:spcPct val="90000"/>
              </a:lnSpc>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Tree>
    <p:extLst>
      <p:ext uri="{BB962C8B-B14F-4D97-AF65-F5344CB8AC3E}">
        <p14:creationId xmlns:p14="http://schemas.microsoft.com/office/powerpoint/2010/main" val="1917265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1D91A3DE-9B71-446A-909A-28FCE16D6B71}" type="datetime1">
              <a:rPr lang="fi-FI" smtClean="0"/>
              <a:t>3.5.2023</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lvl1pPr algn="l">
              <a:defRPr/>
            </a:lvl1pPr>
          </a:lstStyle>
          <a:p>
            <a:endParaRPr lang="fi-FI" dirty="0"/>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3718952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Kuvatekstillinen kuva">
    <p:spTree>
      <p:nvGrpSpPr>
        <p:cNvPr id="1" name=""/>
        <p:cNvGrpSpPr/>
        <p:nvPr/>
      </p:nvGrpSpPr>
      <p:grpSpPr>
        <a:xfrm>
          <a:off x="0" y="0"/>
          <a:ext cx="0" cy="0"/>
          <a:chOff x="0" y="0"/>
          <a:chExt cx="0" cy="0"/>
        </a:xfrm>
      </p:grpSpPr>
      <p:sp>
        <p:nvSpPr>
          <p:cNvPr id="12" name="Kuvan paikkamerkki 2">
            <a:extLst>
              <a:ext uri="{FF2B5EF4-FFF2-40B4-BE49-F238E27FC236}">
                <a16:creationId xmlns:a16="http://schemas.microsoft.com/office/drawing/2014/main" id="{FB3068CD-9B78-43D8-B59C-1A6F4851FE8E}"/>
              </a:ext>
            </a:extLst>
          </p:cNvPr>
          <p:cNvSpPr>
            <a:spLocks noGrp="1"/>
          </p:cNvSpPr>
          <p:nvPr>
            <p:ph type="pic" idx="17"/>
          </p:nvPr>
        </p:nvSpPr>
        <p:spPr>
          <a:xfrm>
            <a:off x="-1588" y="-1588"/>
            <a:ext cx="5773738" cy="6859588"/>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1565275 w 12192000"/>
              <a:gd name="connsiteY1" fmla="*/ 0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0 w 12192000"/>
              <a:gd name="connsiteY5" fmla="*/ 0 h 6858000"/>
              <a:gd name="connsiteX0" fmla="*/ 1588 w 12193588"/>
              <a:gd name="connsiteY0" fmla="*/ 0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88 w 12193588"/>
              <a:gd name="connsiteY6" fmla="*/ 0 h 6858000"/>
              <a:gd name="connsiteX0" fmla="*/ 1565275 w 12193588"/>
              <a:gd name="connsiteY0" fmla="*/ 36671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66712 h 6858000"/>
              <a:gd name="connsiteX0" fmla="*/ 1565275 w 12193588"/>
              <a:gd name="connsiteY0" fmla="*/ 36671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66712 h 6858000"/>
              <a:gd name="connsiteX0" fmla="*/ 1565275 w 12193588"/>
              <a:gd name="connsiteY0" fmla="*/ 371475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71475 h 6858000"/>
              <a:gd name="connsiteX0" fmla="*/ 1565275 w 12193588"/>
              <a:gd name="connsiteY0" fmla="*/ 371475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71475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6863 w 12193588"/>
              <a:gd name="connsiteY6"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6863 w 12193588"/>
              <a:gd name="connsiteY6"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6863 w 12193588"/>
              <a:gd name="connsiteY6"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2193588 w 12193588"/>
              <a:gd name="connsiteY4" fmla="*/ 6858000 h 6858000"/>
              <a:gd name="connsiteX5" fmla="*/ 1588 w 12193588"/>
              <a:gd name="connsiteY5" fmla="*/ 6858000 h 6858000"/>
              <a:gd name="connsiteX6" fmla="*/ 0 w 12193588"/>
              <a:gd name="connsiteY6" fmla="*/ 374650 h 6858000"/>
              <a:gd name="connsiteX7" fmla="*/ 1566863 w 12193588"/>
              <a:gd name="connsiteY7"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2193588 w 12193588"/>
              <a:gd name="connsiteY4" fmla="*/ 6858000 h 6858000"/>
              <a:gd name="connsiteX5" fmla="*/ 10626726 w 12193588"/>
              <a:gd name="connsiteY5" fmla="*/ 6856413 h 6858000"/>
              <a:gd name="connsiteX6" fmla="*/ 1588 w 12193588"/>
              <a:gd name="connsiteY6" fmla="*/ 6858000 h 6858000"/>
              <a:gd name="connsiteX7" fmla="*/ 0 w 12193588"/>
              <a:gd name="connsiteY7" fmla="*/ 374650 h 6858000"/>
              <a:gd name="connsiteX8" fmla="*/ 1566863 w 12193588"/>
              <a:gd name="connsiteY8"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0628313 w 12193588"/>
              <a:gd name="connsiteY4" fmla="*/ 6486525 h 6858000"/>
              <a:gd name="connsiteX5" fmla="*/ 10626726 w 12193588"/>
              <a:gd name="connsiteY5" fmla="*/ 6856413 h 6858000"/>
              <a:gd name="connsiteX6" fmla="*/ 1588 w 12193588"/>
              <a:gd name="connsiteY6" fmla="*/ 6858000 h 6858000"/>
              <a:gd name="connsiteX7" fmla="*/ 0 w 12193588"/>
              <a:gd name="connsiteY7" fmla="*/ 374650 h 6858000"/>
              <a:gd name="connsiteX8" fmla="*/ 1566863 w 12193588"/>
              <a:gd name="connsiteY8"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0626726 w 12193588"/>
              <a:gd name="connsiteY4" fmla="*/ 6484938 h 6858000"/>
              <a:gd name="connsiteX5" fmla="*/ 10626726 w 12193588"/>
              <a:gd name="connsiteY5" fmla="*/ 6856413 h 6858000"/>
              <a:gd name="connsiteX6" fmla="*/ 1588 w 12193588"/>
              <a:gd name="connsiteY6" fmla="*/ 6858000 h 6858000"/>
              <a:gd name="connsiteX7" fmla="*/ 0 w 12193588"/>
              <a:gd name="connsiteY7" fmla="*/ 374650 h 6858000"/>
              <a:gd name="connsiteX8" fmla="*/ 1566863 w 12193588"/>
              <a:gd name="connsiteY8" fmla="*/ 373062 h 6858000"/>
              <a:gd name="connsiteX0" fmla="*/ 1566863 w 12193588"/>
              <a:gd name="connsiteY0" fmla="*/ 373062 h 6858000"/>
              <a:gd name="connsiteX1" fmla="*/ 1566863 w 12193588"/>
              <a:gd name="connsiteY1" fmla="*/ 0 h 6858000"/>
              <a:gd name="connsiteX2" fmla="*/ 6097588 w 12193588"/>
              <a:gd name="connsiteY2" fmla="*/ 0 h 6858000"/>
              <a:gd name="connsiteX3" fmla="*/ 12193588 w 12193588"/>
              <a:gd name="connsiteY3" fmla="*/ 0 h 6858000"/>
              <a:gd name="connsiteX4" fmla="*/ 12193588 w 12193588"/>
              <a:gd name="connsiteY4" fmla="*/ 6483350 h 6858000"/>
              <a:gd name="connsiteX5" fmla="*/ 10626726 w 12193588"/>
              <a:gd name="connsiteY5" fmla="*/ 6484938 h 6858000"/>
              <a:gd name="connsiteX6" fmla="*/ 10626726 w 12193588"/>
              <a:gd name="connsiteY6" fmla="*/ 6856413 h 6858000"/>
              <a:gd name="connsiteX7" fmla="*/ 1588 w 12193588"/>
              <a:gd name="connsiteY7" fmla="*/ 6858000 h 6858000"/>
              <a:gd name="connsiteX8" fmla="*/ 0 w 12193588"/>
              <a:gd name="connsiteY8" fmla="*/ 374650 h 6858000"/>
              <a:gd name="connsiteX9" fmla="*/ 1566863 w 12193588"/>
              <a:gd name="connsiteY9" fmla="*/ 373062 h 6858000"/>
              <a:gd name="connsiteX0" fmla="*/ 1566863 w 12193588"/>
              <a:gd name="connsiteY0" fmla="*/ 373062 h 6858000"/>
              <a:gd name="connsiteX1" fmla="*/ 1566863 w 12193588"/>
              <a:gd name="connsiteY1" fmla="*/ 0 h 6858000"/>
              <a:gd name="connsiteX2" fmla="*/ 6097588 w 12193588"/>
              <a:gd name="connsiteY2" fmla="*/ 0 h 6858000"/>
              <a:gd name="connsiteX3" fmla="*/ 12193588 w 12193588"/>
              <a:gd name="connsiteY3" fmla="*/ 0 h 6858000"/>
              <a:gd name="connsiteX4" fmla="*/ 12193588 w 12193588"/>
              <a:gd name="connsiteY4" fmla="*/ 6483350 h 6858000"/>
              <a:gd name="connsiteX5" fmla="*/ 10626726 w 12193588"/>
              <a:gd name="connsiteY5" fmla="*/ 6484938 h 6858000"/>
              <a:gd name="connsiteX6" fmla="*/ 10626726 w 12193588"/>
              <a:gd name="connsiteY6" fmla="*/ 6856413 h 6858000"/>
              <a:gd name="connsiteX7" fmla="*/ 6097588 w 12193588"/>
              <a:gd name="connsiteY7" fmla="*/ 6858000 h 6858000"/>
              <a:gd name="connsiteX8" fmla="*/ 1588 w 12193588"/>
              <a:gd name="connsiteY8" fmla="*/ 6858000 h 6858000"/>
              <a:gd name="connsiteX9" fmla="*/ 0 w 12193588"/>
              <a:gd name="connsiteY9" fmla="*/ 374650 h 6858000"/>
              <a:gd name="connsiteX10" fmla="*/ 1566863 w 12193588"/>
              <a:gd name="connsiteY10" fmla="*/ 373062 h 6858000"/>
              <a:gd name="connsiteX0" fmla="*/ 1566863 w 12193588"/>
              <a:gd name="connsiteY0" fmla="*/ 373062 h 6858000"/>
              <a:gd name="connsiteX1" fmla="*/ 1566863 w 12193588"/>
              <a:gd name="connsiteY1" fmla="*/ 0 h 6858000"/>
              <a:gd name="connsiteX2" fmla="*/ 6097588 w 12193588"/>
              <a:gd name="connsiteY2" fmla="*/ 0 h 6858000"/>
              <a:gd name="connsiteX3" fmla="*/ 12193588 w 12193588"/>
              <a:gd name="connsiteY3" fmla="*/ 0 h 6858000"/>
              <a:gd name="connsiteX4" fmla="*/ 12193588 w 12193588"/>
              <a:gd name="connsiteY4" fmla="*/ 6483350 h 6858000"/>
              <a:gd name="connsiteX5" fmla="*/ 10626726 w 12193588"/>
              <a:gd name="connsiteY5" fmla="*/ 6484938 h 6858000"/>
              <a:gd name="connsiteX6" fmla="*/ 6097588 w 12193588"/>
              <a:gd name="connsiteY6" fmla="*/ 6858000 h 6858000"/>
              <a:gd name="connsiteX7" fmla="*/ 1588 w 12193588"/>
              <a:gd name="connsiteY7" fmla="*/ 6858000 h 6858000"/>
              <a:gd name="connsiteX8" fmla="*/ 0 w 12193588"/>
              <a:gd name="connsiteY8" fmla="*/ 374650 h 6858000"/>
              <a:gd name="connsiteX9" fmla="*/ 1566863 w 12193588"/>
              <a:gd name="connsiteY9" fmla="*/ 373062 h 6858000"/>
              <a:gd name="connsiteX0" fmla="*/ 1566863 w 12193588"/>
              <a:gd name="connsiteY0" fmla="*/ 373062 h 6858000"/>
              <a:gd name="connsiteX1" fmla="*/ 1566863 w 12193588"/>
              <a:gd name="connsiteY1" fmla="*/ 0 h 6858000"/>
              <a:gd name="connsiteX2" fmla="*/ 6097588 w 12193588"/>
              <a:gd name="connsiteY2" fmla="*/ 0 h 6858000"/>
              <a:gd name="connsiteX3" fmla="*/ 12193588 w 12193588"/>
              <a:gd name="connsiteY3" fmla="*/ 0 h 6858000"/>
              <a:gd name="connsiteX4" fmla="*/ 12193588 w 12193588"/>
              <a:gd name="connsiteY4" fmla="*/ 6483350 h 6858000"/>
              <a:gd name="connsiteX5" fmla="*/ 6097588 w 12193588"/>
              <a:gd name="connsiteY5" fmla="*/ 6858000 h 6858000"/>
              <a:gd name="connsiteX6" fmla="*/ 1588 w 12193588"/>
              <a:gd name="connsiteY6" fmla="*/ 6858000 h 6858000"/>
              <a:gd name="connsiteX7" fmla="*/ 0 w 12193588"/>
              <a:gd name="connsiteY7" fmla="*/ 374650 h 6858000"/>
              <a:gd name="connsiteX8" fmla="*/ 1566863 w 12193588"/>
              <a:gd name="connsiteY8" fmla="*/ 373062 h 6858000"/>
              <a:gd name="connsiteX0" fmla="*/ 1566863 w 12193588"/>
              <a:gd name="connsiteY0" fmla="*/ 373062 h 6858000"/>
              <a:gd name="connsiteX1" fmla="*/ 1566863 w 12193588"/>
              <a:gd name="connsiteY1" fmla="*/ 0 h 6858000"/>
              <a:gd name="connsiteX2" fmla="*/ 6097588 w 12193588"/>
              <a:gd name="connsiteY2" fmla="*/ 0 h 6858000"/>
              <a:gd name="connsiteX3" fmla="*/ 12193588 w 12193588"/>
              <a:gd name="connsiteY3" fmla="*/ 0 h 6858000"/>
              <a:gd name="connsiteX4" fmla="*/ 6097588 w 12193588"/>
              <a:gd name="connsiteY4" fmla="*/ 6858000 h 6858000"/>
              <a:gd name="connsiteX5" fmla="*/ 1588 w 12193588"/>
              <a:gd name="connsiteY5" fmla="*/ 6858000 h 6858000"/>
              <a:gd name="connsiteX6" fmla="*/ 0 w 12193588"/>
              <a:gd name="connsiteY6" fmla="*/ 374650 h 6858000"/>
              <a:gd name="connsiteX7" fmla="*/ 1566863 w 12193588"/>
              <a:gd name="connsiteY7" fmla="*/ 373062 h 6858000"/>
              <a:gd name="connsiteX0" fmla="*/ 1566863 w 6097588"/>
              <a:gd name="connsiteY0" fmla="*/ 373062 h 6858000"/>
              <a:gd name="connsiteX1" fmla="*/ 1566863 w 6097588"/>
              <a:gd name="connsiteY1" fmla="*/ 0 h 6858000"/>
              <a:gd name="connsiteX2" fmla="*/ 6097588 w 6097588"/>
              <a:gd name="connsiteY2" fmla="*/ 0 h 6858000"/>
              <a:gd name="connsiteX3" fmla="*/ 6097588 w 6097588"/>
              <a:gd name="connsiteY3" fmla="*/ 6858000 h 6858000"/>
              <a:gd name="connsiteX4" fmla="*/ 1588 w 6097588"/>
              <a:gd name="connsiteY4" fmla="*/ 6858000 h 6858000"/>
              <a:gd name="connsiteX5" fmla="*/ 0 w 6097588"/>
              <a:gd name="connsiteY5" fmla="*/ 374650 h 6858000"/>
              <a:gd name="connsiteX6" fmla="*/ 1566863 w 6097588"/>
              <a:gd name="connsiteY6" fmla="*/ 373062 h 6858000"/>
              <a:gd name="connsiteX0" fmla="*/ 1566863 w 6097588"/>
              <a:gd name="connsiteY0" fmla="*/ 374650 h 6859588"/>
              <a:gd name="connsiteX1" fmla="*/ 1566863 w 6097588"/>
              <a:gd name="connsiteY1" fmla="*/ 1588 h 6859588"/>
              <a:gd name="connsiteX2" fmla="*/ 5773738 w 6097588"/>
              <a:gd name="connsiteY2" fmla="*/ 0 h 6859588"/>
              <a:gd name="connsiteX3" fmla="*/ 6097588 w 6097588"/>
              <a:gd name="connsiteY3" fmla="*/ 1588 h 6859588"/>
              <a:gd name="connsiteX4" fmla="*/ 6097588 w 6097588"/>
              <a:gd name="connsiteY4" fmla="*/ 6859588 h 6859588"/>
              <a:gd name="connsiteX5" fmla="*/ 1588 w 6097588"/>
              <a:gd name="connsiteY5" fmla="*/ 6859588 h 6859588"/>
              <a:gd name="connsiteX6" fmla="*/ 0 w 6097588"/>
              <a:gd name="connsiteY6" fmla="*/ 376238 h 6859588"/>
              <a:gd name="connsiteX7" fmla="*/ 1566863 w 6097588"/>
              <a:gd name="connsiteY7" fmla="*/ 374650 h 6859588"/>
              <a:gd name="connsiteX0" fmla="*/ 1566863 w 6097588"/>
              <a:gd name="connsiteY0" fmla="*/ 374650 h 6859588"/>
              <a:gd name="connsiteX1" fmla="*/ 1566863 w 6097588"/>
              <a:gd name="connsiteY1" fmla="*/ 1588 h 6859588"/>
              <a:gd name="connsiteX2" fmla="*/ 5773738 w 6097588"/>
              <a:gd name="connsiteY2" fmla="*/ 0 h 6859588"/>
              <a:gd name="connsiteX3" fmla="*/ 6097588 w 6097588"/>
              <a:gd name="connsiteY3" fmla="*/ 1588 h 6859588"/>
              <a:gd name="connsiteX4" fmla="*/ 6097588 w 6097588"/>
              <a:gd name="connsiteY4" fmla="*/ 6859588 h 6859588"/>
              <a:gd name="connsiteX5" fmla="*/ 5772151 w 6097588"/>
              <a:gd name="connsiteY5" fmla="*/ 6859588 h 6859588"/>
              <a:gd name="connsiteX6" fmla="*/ 1588 w 6097588"/>
              <a:gd name="connsiteY6" fmla="*/ 6859588 h 6859588"/>
              <a:gd name="connsiteX7" fmla="*/ 0 w 6097588"/>
              <a:gd name="connsiteY7" fmla="*/ 376238 h 6859588"/>
              <a:gd name="connsiteX8" fmla="*/ 1566863 w 6097588"/>
              <a:gd name="connsiteY8" fmla="*/ 374650 h 6859588"/>
              <a:gd name="connsiteX0" fmla="*/ 1566863 w 6097588"/>
              <a:gd name="connsiteY0" fmla="*/ 374650 h 6859588"/>
              <a:gd name="connsiteX1" fmla="*/ 1566863 w 6097588"/>
              <a:gd name="connsiteY1" fmla="*/ 1588 h 6859588"/>
              <a:gd name="connsiteX2" fmla="*/ 5773738 w 6097588"/>
              <a:gd name="connsiteY2" fmla="*/ 0 h 6859588"/>
              <a:gd name="connsiteX3" fmla="*/ 6097588 w 6097588"/>
              <a:gd name="connsiteY3" fmla="*/ 1588 h 6859588"/>
              <a:gd name="connsiteX4" fmla="*/ 5772151 w 6097588"/>
              <a:gd name="connsiteY4" fmla="*/ 6859588 h 6859588"/>
              <a:gd name="connsiteX5" fmla="*/ 1588 w 6097588"/>
              <a:gd name="connsiteY5" fmla="*/ 6859588 h 6859588"/>
              <a:gd name="connsiteX6" fmla="*/ 0 w 6097588"/>
              <a:gd name="connsiteY6" fmla="*/ 376238 h 6859588"/>
              <a:gd name="connsiteX7" fmla="*/ 1566863 w 6097588"/>
              <a:gd name="connsiteY7" fmla="*/ 374650 h 6859588"/>
              <a:gd name="connsiteX0" fmla="*/ 1566863 w 5773738"/>
              <a:gd name="connsiteY0" fmla="*/ 374650 h 6859588"/>
              <a:gd name="connsiteX1" fmla="*/ 1566863 w 5773738"/>
              <a:gd name="connsiteY1" fmla="*/ 1588 h 6859588"/>
              <a:gd name="connsiteX2" fmla="*/ 5773738 w 5773738"/>
              <a:gd name="connsiteY2" fmla="*/ 0 h 6859588"/>
              <a:gd name="connsiteX3" fmla="*/ 5772151 w 5773738"/>
              <a:gd name="connsiteY3" fmla="*/ 6859588 h 6859588"/>
              <a:gd name="connsiteX4" fmla="*/ 1588 w 5773738"/>
              <a:gd name="connsiteY4" fmla="*/ 6859588 h 6859588"/>
              <a:gd name="connsiteX5" fmla="*/ 0 w 5773738"/>
              <a:gd name="connsiteY5" fmla="*/ 376238 h 6859588"/>
              <a:gd name="connsiteX6" fmla="*/ 1566863 w 5773738"/>
              <a:gd name="connsiteY6" fmla="*/ 374650 h 685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3738" h="6859588">
                <a:moveTo>
                  <a:pt x="1566863" y="374650"/>
                </a:moveTo>
                <a:cubicBezTo>
                  <a:pt x="1567392" y="252413"/>
                  <a:pt x="1566334" y="123825"/>
                  <a:pt x="1566863" y="1588"/>
                </a:cubicBezTo>
                <a:lnTo>
                  <a:pt x="5773738" y="0"/>
                </a:lnTo>
                <a:lnTo>
                  <a:pt x="5772151" y="6859588"/>
                </a:lnTo>
                <a:lnTo>
                  <a:pt x="1588" y="6859588"/>
                </a:lnTo>
                <a:cubicBezTo>
                  <a:pt x="1059" y="4698471"/>
                  <a:pt x="529" y="2537355"/>
                  <a:pt x="0" y="376238"/>
                </a:cubicBezTo>
                <a:lnTo>
                  <a:pt x="1566863" y="374650"/>
                </a:lnTo>
                <a:close/>
              </a:path>
            </a:pathLst>
          </a:custGeom>
          <a:solidFill>
            <a:schemeClr val="bg1">
              <a:lumMod val="95000"/>
            </a:schemeClr>
          </a:solidFill>
          <a:ln w="1270">
            <a:noFill/>
          </a:ln>
        </p:spPr>
        <p:txBody>
          <a:bodyPr anchor="ctr" anchorCtr="0"/>
          <a:lstStyle>
            <a:lvl1pPr marL="0" indent="0" algn="ctr">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627527" y="627529"/>
            <a:ext cx="4788000" cy="1344706"/>
          </a:xfrm>
        </p:spPr>
        <p:txBody>
          <a:bodyPr/>
          <a:lstStyle>
            <a:lvl1pPr>
              <a:defRPr>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27527" y="2088776"/>
            <a:ext cx="4788000" cy="1093696"/>
          </a:xfrm>
        </p:spPr>
        <p:txBody>
          <a:bodyPr/>
          <a:lstStyle>
            <a:lvl1pPr>
              <a:defRPr>
                <a:solidFill>
                  <a:schemeClr val="bg1"/>
                </a:solidFill>
              </a:defRPr>
            </a:lvl1pPr>
            <a:lvl2pPr>
              <a:defRPr>
                <a:solidFill>
                  <a:schemeClr val="bg1"/>
                </a:solidFill>
              </a:defRPr>
            </a:lvl2pPr>
            <a:lvl3pPr>
              <a:defRPr sz="1400" i="1">
                <a:solidFill>
                  <a:schemeClr val="bg1"/>
                </a:solidFill>
              </a:defRPr>
            </a:lvl3pPr>
          </a:lstStyle>
          <a:p>
            <a:pPr lvl="0"/>
            <a:r>
              <a:rPr lang="fi-FI" dirty="0"/>
              <a:t>Muokkaa tekstin perustyylejä napsauttamalla</a:t>
            </a:r>
          </a:p>
          <a:p>
            <a:pPr lvl="1"/>
            <a:r>
              <a:rPr lang="fi-FI" dirty="0"/>
              <a:t>toinen taso</a:t>
            </a:r>
          </a:p>
          <a:p>
            <a:pPr lvl="2"/>
            <a:r>
              <a:rPr lang="fi-FI" dirty="0"/>
              <a:t>kolmas taso</a:t>
            </a:r>
          </a:p>
        </p:txBody>
      </p:sp>
      <p:sp>
        <p:nvSpPr>
          <p:cNvPr id="7" name="Sisällön paikkamerkki 2">
            <a:extLst>
              <a:ext uri="{FF2B5EF4-FFF2-40B4-BE49-F238E27FC236}">
                <a16:creationId xmlns:a16="http://schemas.microsoft.com/office/drawing/2014/main" id="{BABB6484-B38D-427A-8DEB-D67D82C7D61E}"/>
              </a:ext>
            </a:extLst>
          </p:cNvPr>
          <p:cNvSpPr>
            <a:spLocks noGrp="1"/>
          </p:cNvSpPr>
          <p:nvPr>
            <p:ph idx="13"/>
          </p:nvPr>
        </p:nvSpPr>
        <p:spPr>
          <a:xfrm>
            <a:off x="6778800" y="2088775"/>
            <a:ext cx="4788000" cy="41400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9" name="Päivämäärän paikkamerkki 8">
            <a:extLst>
              <a:ext uri="{FF2B5EF4-FFF2-40B4-BE49-F238E27FC236}">
                <a16:creationId xmlns:a16="http://schemas.microsoft.com/office/drawing/2014/main" id="{7FA0ABEB-59D7-40C3-8959-C4D289EE9725}"/>
              </a:ext>
            </a:extLst>
          </p:cNvPr>
          <p:cNvSpPr>
            <a:spLocks noGrp="1"/>
          </p:cNvSpPr>
          <p:nvPr>
            <p:ph type="dt" sz="half" idx="14"/>
          </p:nvPr>
        </p:nvSpPr>
        <p:spPr/>
        <p:txBody>
          <a:bodyPr/>
          <a:lstStyle/>
          <a:p>
            <a:fld id="{91D40959-9D59-4811-ABA6-E92E51CC87A9}" type="datetime1">
              <a:rPr lang="fi-FI" smtClean="0"/>
              <a:t>3.5.2023</a:t>
            </a:fld>
            <a:endParaRPr lang="fi-FI" dirty="0"/>
          </a:p>
        </p:txBody>
      </p:sp>
      <p:sp>
        <p:nvSpPr>
          <p:cNvPr id="10" name="Alatunnisteen paikkamerkki 9">
            <a:extLst>
              <a:ext uri="{FF2B5EF4-FFF2-40B4-BE49-F238E27FC236}">
                <a16:creationId xmlns:a16="http://schemas.microsoft.com/office/drawing/2014/main" id="{6C771D3B-1B78-4BF3-8366-A71AE54EC797}"/>
              </a:ext>
            </a:extLst>
          </p:cNvPr>
          <p:cNvSpPr>
            <a:spLocks noGrp="1"/>
          </p:cNvSpPr>
          <p:nvPr>
            <p:ph type="ftr" sz="quarter" idx="15"/>
          </p:nvPr>
        </p:nvSpPr>
        <p:spPr/>
        <p:txBody>
          <a:bodyPr/>
          <a:lstStyle/>
          <a:p>
            <a:endParaRPr lang="fi-FI" dirty="0"/>
          </a:p>
        </p:txBody>
      </p:sp>
      <p:sp>
        <p:nvSpPr>
          <p:cNvPr id="11" name="Dian numeron paikkamerkki 10">
            <a:extLst>
              <a:ext uri="{FF2B5EF4-FFF2-40B4-BE49-F238E27FC236}">
                <a16:creationId xmlns:a16="http://schemas.microsoft.com/office/drawing/2014/main" id="{F7DC38B2-50BB-465F-8860-8F3A15306479}"/>
              </a:ext>
            </a:extLst>
          </p:cNvPr>
          <p:cNvSpPr>
            <a:spLocks noGrp="1"/>
          </p:cNvSpPr>
          <p:nvPr>
            <p:ph type="sldNum" sz="quarter" idx="16"/>
          </p:nvPr>
        </p:nvSpPr>
        <p:spPr/>
        <p:txBody>
          <a:bodyPr/>
          <a:lstStyle/>
          <a:p>
            <a:fld id="{CCD26548-A701-4132-A0A2-A9B09A70FF4B}" type="slidenum">
              <a:rPr lang="fi-FI" smtClean="0"/>
              <a:pPr/>
              <a:t>‹#›</a:t>
            </a:fld>
            <a:endParaRPr lang="fi-FI"/>
          </a:p>
        </p:txBody>
      </p:sp>
      <p:sp>
        <p:nvSpPr>
          <p:cNvPr id="13" name="Tekstin paikkamerkki 4">
            <a:extLst>
              <a:ext uri="{FF2B5EF4-FFF2-40B4-BE49-F238E27FC236}">
                <a16:creationId xmlns:a16="http://schemas.microsoft.com/office/drawing/2014/main" id="{9952C0C8-62DB-4454-A068-B32810B43579}"/>
              </a:ext>
            </a:extLst>
          </p:cNvPr>
          <p:cNvSpPr>
            <a:spLocks noGrp="1"/>
          </p:cNvSpPr>
          <p:nvPr>
            <p:ph type="body" sz="quarter" idx="3"/>
          </p:nvPr>
        </p:nvSpPr>
        <p:spPr>
          <a:xfrm>
            <a:off x="6778800" y="1452281"/>
            <a:ext cx="4788000" cy="582147"/>
          </a:xfrm>
        </p:spPr>
        <p:txBody>
          <a:bodyPr anchor="t" anchorCtr="0"/>
          <a:lstStyle>
            <a:lvl1pPr marL="0" indent="0">
              <a:lnSpc>
                <a:spcPct val="90000"/>
              </a:lnSpc>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Tree>
    <p:extLst>
      <p:ext uri="{BB962C8B-B14F-4D97-AF65-F5344CB8AC3E}">
        <p14:creationId xmlns:p14="http://schemas.microsoft.com/office/powerpoint/2010/main" val="13368606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F72F94-0DE4-46B2-BC4B-03DD33656CF4}"/>
              </a:ext>
            </a:extLst>
          </p:cNvPr>
          <p:cNvSpPr>
            <a:spLocks noGrp="1"/>
          </p:cNvSpPr>
          <p:nvPr>
            <p:ph type="title"/>
          </p:nvPr>
        </p:nvSpPr>
        <p:spPr>
          <a:xfrm>
            <a:off x="831850" y="1551361"/>
            <a:ext cx="10515600" cy="2100357"/>
          </a:xfrm>
        </p:spPr>
        <p:txBody>
          <a:bodyPr anchor="b"/>
          <a:lstStyle>
            <a:lvl1pPr>
              <a:defRPr sz="6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BE0173B0-16C2-4182-AD95-1BD911589663}"/>
              </a:ext>
            </a:extLst>
          </p:cNvPr>
          <p:cNvSpPr>
            <a:spLocks noGrp="1"/>
          </p:cNvSpPr>
          <p:nvPr>
            <p:ph type="body" idx="1"/>
          </p:nvPr>
        </p:nvSpPr>
        <p:spPr>
          <a:xfrm>
            <a:off x="831850" y="3872287"/>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dirty="0"/>
              <a:t>Muokkaa tekstin perustyylejä napsauttamalla</a:t>
            </a:r>
          </a:p>
        </p:txBody>
      </p:sp>
      <p:sp>
        <p:nvSpPr>
          <p:cNvPr id="7" name="Päivämäärän paikkamerkki 6">
            <a:extLst>
              <a:ext uri="{FF2B5EF4-FFF2-40B4-BE49-F238E27FC236}">
                <a16:creationId xmlns:a16="http://schemas.microsoft.com/office/drawing/2014/main" id="{C9F7C572-07A4-41F1-8FD4-672EFA0E4610}"/>
              </a:ext>
            </a:extLst>
          </p:cNvPr>
          <p:cNvSpPr>
            <a:spLocks noGrp="1"/>
          </p:cNvSpPr>
          <p:nvPr>
            <p:ph type="dt" sz="half" idx="10"/>
          </p:nvPr>
        </p:nvSpPr>
        <p:spPr/>
        <p:txBody>
          <a:bodyPr/>
          <a:lstStyle/>
          <a:p>
            <a:fld id="{00AB1DEE-79D3-4961-A52F-9A5C96DECDB1}" type="datetime1">
              <a:rPr lang="fi-FI" smtClean="0"/>
              <a:t>3.5.2023</a:t>
            </a:fld>
            <a:endParaRPr lang="fi-FI" dirty="0"/>
          </a:p>
        </p:txBody>
      </p:sp>
      <p:sp>
        <p:nvSpPr>
          <p:cNvPr id="8" name="Alatunnisteen paikkamerkki 7">
            <a:extLst>
              <a:ext uri="{FF2B5EF4-FFF2-40B4-BE49-F238E27FC236}">
                <a16:creationId xmlns:a16="http://schemas.microsoft.com/office/drawing/2014/main" id="{5745F1CE-1961-4281-9E89-1CB9A1EAAB42}"/>
              </a:ext>
            </a:extLst>
          </p:cNvPr>
          <p:cNvSpPr>
            <a:spLocks noGrp="1"/>
          </p:cNvSpPr>
          <p:nvPr>
            <p:ph type="ftr" sz="quarter" idx="11"/>
          </p:nvPr>
        </p:nvSpPr>
        <p:spPr/>
        <p:txBody>
          <a:bodyPr/>
          <a:lstStyle/>
          <a:p>
            <a:endParaRPr lang="fi-FI" dirty="0"/>
          </a:p>
        </p:txBody>
      </p:sp>
      <p:sp>
        <p:nvSpPr>
          <p:cNvPr id="9" name="Dian numeron paikkamerkki 8">
            <a:extLst>
              <a:ext uri="{FF2B5EF4-FFF2-40B4-BE49-F238E27FC236}">
                <a16:creationId xmlns:a16="http://schemas.microsoft.com/office/drawing/2014/main" id="{800AC6CC-8BD5-4F55-8D1A-047814F80BBE}"/>
              </a:ext>
            </a:extLst>
          </p:cNvPr>
          <p:cNvSpPr>
            <a:spLocks noGrp="1"/>
          </p:cNvSpPr>
          <p:nvPr>
            <p:ph type="sldNum" sz="quarter" idx="12"/>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15347953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Osan ylätunniste 2">
    <p:bg>
      <p:bgPr>
        <a:solidFill>
          <a:srgbClr val="300F5E"/>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F72F94-0DE4-46B2-BC4B-03DD33656CF4}"/>
              </a:ext>
            </a:extLst>
          </p:cNvPr>
          <p:cNvSpPr>
            <a:spLocks noGrp="1"/>
          </p:cNvSpPr>
          <p:nvPr>
            <p:ph type="title"/>
          </p:nvPr>
        </p:nvSpPr>
        <p:spPr>
          <a:xfrm>
            <a:off x="831850" y="1551361"/>
            <a:ext cx="10515600" cy="2100357"/>
          </a:xfrm>
        </p:spPr>
        <p:txBody>
          <a:bodyPr anchor="b"/>
          <a:lstStyle>
            <a:lvl1pPr>
              <a:defRPr sz="60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BE0173B0-16C2-4182-AD95-1BD911589663}"/>
              </a:ext>
            </a:extLst>
          </p:cNvPr>
          <p:cNvSpPr>
            <a:spLocks noGrp="1"/>
          </p:cNvSpPr>
          <p:nvPr>
            <p:ph type="body" idx="1"/>
          </p:nvPr>
        </p:nvSpPr>
        <p:spPr>
          <a:xfrm>
            <a:off x="831850" y="3872287"/>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dirty="0"/>
              <a:t>Muokkaa tekstin perustyylejä napsauttamalla</a:t>
            </a:r>
          </a:p>
        </p:txBody>
      </p:sp>
      <p:sp>
        <p:nvSpPr>
          <p:cNvPr id="7" name="Päivämäärän paikkamerkki 6">
            <a:extLst>
              <a:ext uri="{FF2B5EF4-FFF2-40B4-BE49-F238E27FC236}">
                <a16:creationId xmlns:a16="http://schemas.microsoft.com/office/drawing/2014/main" id="{C9F7C572-07A4-41F1-8FD4-672EFA0E4610}"/>
              </a:ext>
            </a:extLst>
          </p:cNvPr>
          <p:cNvSpPr>
            <a:spLocks noGrp="1"/>
          </p:cNvSpPr>
          <p:nvPr>
            <p:ph type="dt" sz="half" idx="10"/>
          </p:nvPr>
        </p:nvSpPr>
        <p:spPr/>
        <p:txBody>
          <a:bodyPr/>
          <a:lstStyle>
            <a:lvl1pPr>
              <a:defRPr>
                <a:solidFill>
                  <a:schemeClr val="bg1"/>
                </a:solidFill>
              </a:defRPr>
            </a:lvl1pPr>
          </a:lstStyle>
          <a:p>
            <a:fld id="{A51EBD36-0648-4467-8CB2-0FF5B064B74A}" type="datetime1">
              <a:rPr lang="fi-FI" smtClean="0"/>
              <a:t>3.5.2023</a:t>
            </a:fld>
            <a:endParaRPr lang="fi-FI" dirty="0"/>
          </a:p>
        </p:txBody>
      </p:sp>
      <p:sp>
        <p:nvSpPr>
          <p:cNvPr id="8" name="Alatunnisteen paikkamerkki 7">
            <a:extLst>
              <a:ext uri="{FF2B5EF4-FFF2-40B4-BE49-F238E27FC236}">
                <a16:creationId xmlns:a16="http://schemas.microsoft.com/office/drawing/2014/main" id="{5745F1CE-1961-4281-9E89-1CB9A1EAAB42}"/>
              </a:ext>
            </a:extLst>
          </p:cNvPr>
          <p:cNvSpPr>
            <a:spLocks noGrp="1"/>
          </p:cNvSpPr>
          <p:nvPr>
            <p:ph type="ftr" sz="quarter" idx="11"/>
          </p:nvPr>
        </p:nvSpPr>
        <p:spPr/>
        <p:txBody>
          <a:bodyPr/>
          <a:lstStyle>
            <a:lvl1pPr>
              <a:defRPr>
                <a:solidFill>
                  <a:schemeClr val="bg1"/>
                </a:solidFill>
              </a:defRPr>
            </a:lvl1pPr>
          </a:lstStyle>
          <a:p>
            <a:endParaRPr lang="fi-FI" dirty="0"/>
          </a:p>
        </p:txBody>
      </p:sp>
      <p:sp>
        <p:nvSpPr>
          <p:cNvPr id="9" name="Dian numeron paikkamerkki 8">
            <a:extLst>
              <a:ext uri="{FF2B5EF4-FFF2-40B4-BE49-F238E27FC236}">
                <a16:creationId xmlns:a16="http://schemas.microsoft.com/office/drawing/2014/main" id="{800AC6CC-8BD5-4F55-8D1A-047814F80BBE}"/>
              </a:ext>
            </a:extLst>
          </p:cNvPr>
          <p:cNvSpPr>
            <a:spLocks noGrp="1"/>
          </p:cNvSpPr>
          <p:nvPr>
            <p:ph type="sldNum" sz="quarter" idx="12"/>
          </p:nvPr>
        </p:nvSpPr>
        <p:spPr/>
        <p:txBody>
          <a:bodyPr/>
          <a:lstStyle>
            <a:lvl1pPr>
              <a:defRPr>
                <a:solidFill>
                  <a:schemeClr val="bg1"/>
                </a:solidFill>
              </a:defRPr>
            </a:lvl1pPr>
          </a:lstStyle>
          <a:p>
            <a:fld id="{CCD26548-A701-4132-A0A2-A9B09A70FF4B}" type="slidenum">
              <a:rPr lang="fi-FI" smtClean="0"/>
              <a:pPr/>
              <a:t>‹#›</a:t>
            </a:fld>
            <a:endParaRPr lang="fi-FI"/>
          </a:p>
        </p:txBody>
      </p:sp>
      <p:pic>
        <p:nvPicPr>
          <p:cNvPr id="10" name="Kuva 9">
            <a:extLst>
              <a:ext uri="{FF2B5EF4-FFF2-40B4-BE49-F238E27FC236}">
                <a16:creationId xmlns:a16="http://schemas.microsoft.com/office/drawing/2014/main" id="{1DD8444A-710F-4841-916B-A01144F25E5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82718" y="229796"/>
            <a:ext cx="681990" cy="300990"/>
          </a:xfrm>
          <a:prstGeom prst="rect">
            <a:avLst/>
          </a:prstGeom>
        </p:spPr>
      </p:pic>
    </p:spTree>
    <p:extLst>
      <p:ext uri="{BB962C8B-B14F-4D97-AF65-F5344CB8AC3E}">
        <p14:creationId xmlns:p14="http://schemas.microsoft.com/office/powerpoint/2010/main" val="10579671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D4FB9D-D480-450E-ABEE-85694599AFB7}"/>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36816BF2-7C11-4704-B69C-D48AD5D78AFC}"/>
              </a:ext>
            </a:extLst>
          </p:cNvPr>
          <p:cNvSpPr>
            <a:spLocks noGrp="1"/>
          </p:cNvSpPr>
          <p:nvPr>
            <p:ph type="dt" sz="half" idx="10"/>
          </p:nvPr>
        </p:nvSpPr>
        <p:spPr/>
        <p:txBody>
          <a:bodyPr/>
          <a:lstStyle/>
          <a:p>
            <a:fld id="{F7492D5A-B0F6-4C75-B198-8F4BB64EA944}" type="datetime1">
              <a:rPr lang="fi-FI" smtClean="0"/>
              <a:t>3.5.2023</a:t>
            </a:fld>
            <a:endParaRPr lang="fi-FI" dirty="0"/>
          </a:p>
        </p:txBody>
      </p:sp>
      <p:sp>
        <p:nvSpPr>
          <p:cNvPr id="4" name="Alatunnisteen paikkamerkki 3">
            <a:extLst>
              <a:ext uri="{FF2B5EF4-FFF2-40B4-BE49-F238E27FC236}">
                <a16:creationId xmlns:a16="http://schemas.microsoft.com/office/drawing/2014/main" id="{823712F4-A2BA-4821-B84E-367DC3EB96E7}"/>
              </a:ext>
            </a:extLst>
          </p:cNvPr>
          <p:cNvSpPr>
            <a:spLocks noGrp="1"/>
          </p:cNvSpPr>
          <p:nvPr>
            <p:ph type="ftr" sz="quarter" idx="11"/>
          </p:nvPr>
        </p:nvSpPr>
        <p:spPr/>
        <p:txBody>
          <a:bodyPr/>
          <a:lstStyle/>
          <a:p>
            <a:endParaRPr lang="fi-FI" dirty="0"/>
          </a:p>
        </p:txBody>
      </p:sp>
      <p:sp>
        <p:nvSpPr>
          <p:cNvPr id="5" name="Dian numeron paikkamerkki 4">
            <a:extLst>
              <a:ext uri="{FF2B5EF4-FFF2-40B4-BE49-F238E27FC236}">
                <a16:creationId xmlns:a16="http://schemas.microsoft.com/office/drawing/2014/main" id="{49EF1A2D-DDDF-4B0C-A135-EC3669C48E88}"/>
              </a:ext>
            </a:extLst>
          </p:cNvPr>
          <p:cNvSpPr>
            <a:spLocks noGrp="1"/>
          </p:cNvSpPr>
          <p:nvPr>
            <p:ph type="sldNum" sz="quarter" idx="12"/>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41003995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4E3C18-FA14-4185-BE65-FDB45FD88D66}"/>
              </a:ext>
            </a:extLst>
          </p:cNvPr>
          <p:cNvSpPr>
            <a:spLocks noGrp="1"/>
          </p:cNvSpPr>
          <p:nvPr>
            <p:ph type="ctrTitle"/>
          </p:nvPr>
        </p:nvSpPr>
        <p:spPr>
          <a:xfrm>
            <a:off x="623048" y="1122362"/>
            <a:ext cx="8382000" cy="1800000"/>
          </a:xfrm>
        </p:spPr>
        <p:txBody>
          <a:bodyPr anchor="t" anchorCtr="0"/>
          <a:lstStyle>
            <a:lvl1pPr algn="l">
              <a:defRPr sz="6500">
                <a:solidFill>
                  <a:schemeClr val="tx2"/>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623048" y="4155142"/>
            <a:ext cx="8382000" cy="1250576"/>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sp>
        <p:nvSpPr>
          <p:cNvPr id="7" name="Päivämäärän paikkamerkki 6">
            <a:extLst>
              <a:ext uri="{FF2B5EF4-FFF2-40B4-BE49-F238E27FC236}">
                <a16:creationId xmlns:a16="http://schemas.microsoft.com/office/drawing/2014/main" id="{ED134F8E-4153-4C13-8B3F-12F9BDF07385}"/>
              </a:ext>
            </a:extLst>
          </p:cNvPr>
          <p:cNvSpPr>
            <a:spLocks noGrp="1"/>
          </p:cNvSpPr>
          <p:nvPr>
            <p:ph type="dt" sz="half" idx="10"/>
          </p:nvPr>
        </p:nvSpPr>
        <p:spPr/>
        <p:txBody>
          <a:bodyPr/>
          <a:lstStyle>
            <a:lvl1pPr>
              <a:defRPr>
                <a:solidFill>
                  <a:schemeClr val="tx2"/>
                </a:solidFill>
              </a:defRPr>
            </a:lvl1pPr>
          </a:lstStyle>
          <a:p>
            <a:fld id="{2A0BC55B-02FF-487B-9F18-AED2D3850A6F}" type="datetime1">
              <a:rPr lang="fi-FI" smtClean="0"/>
              <a:t>3.5.2023</a:t>
            </a:fld>
            <a:endParaRPr lang="fi-FI" dirty="0"/>
          </a:p>
        </p:txBody>
      </p:sp>
      <p:sp>
        <p:nvSpPr>
          <p:cNvPr id="8" name="Alatunnisteen paikkamerkki 7">
            <a:extLst>
              <a:ext uri="{FF2B5EF4-FFF2-40B4-BE49-F238E27FC236}">
                <a16:creationId xmlns:a16="http://schemas.microsoft.com/office/drawing/2014/main" id="{2742299B-DAD2-4F25-A9B7-A0CE23149785}"/>
              </a:ext>
            </a:extLst>
          </p:cNvPr>
          <p:cNvSpPr>
            <a:spLocks noGrp="1"/>
          </p:cNvSpPr>
          <p:nvPr>
            <p:ph type="ftr" sz="quarter" idx="11"/>
          </p:nvPr>
        </p:nvSpPr>
        <p:spPr/>
        <p:txBody>
          <a:bodyPr/>
          <a:lstStyle>
            <a:lvl1pPr>
              <a:defRPr>
                <a:solidFill>
                  <a:schemeClr val="tx2"/>
                </a:solidFill>
              </a:defRPr>
            </a:lvl1pPr>
          </a:lstStyle>
          <a:p>
            <a:endParaRPr lang="fi-FI" dirty="0"/>
          </a:p>
        </p:txBody>
      </p:sp>
      <p:sp>
        <p:nvSpPr>
          <p:cNvPr id="9" name="Dian numeron paikkamerkki 8">
            <a:extLst>
              <a:ext uri="{FF2B5EF4-FFF2-40B4-BE49-F238E27FC236}">
                <a16:creationId xmlns:a16="http://schemas.microsoft.com/office/drawing/2014/main" id="{06B18C79-4C54-48B8-9FDB-ACA81B27F76A}"/>
              </a:ext>
            </a:extLst>
          </p:cNvPr>
          <p:cNvSpPr>
            <a:spLocks noGrp="1"/>
          </p:cNvSpPr>
          <p:nvPr>
            <p:ph type="sldNum" sz="quarter" idx="12"/>
          </p:nvPr>
        </p:nvSpPr>
        <p:spPr/>
        <p:txBody>
          <a:bodyPr/>
          <a:lstStyle>
            <a:lvl1pPr>
              <a:defRPr>
                <a:solidFill>
                  <a:schemeClr val="tx2"/>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31933121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Otsikkodia 2">
    <p:bg>
      <p:bgPr>
        <a:solidFill>
          <a:srgbClr val="300F5E"/>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4E3C18-FA14-4185-BE65-FDB45FD88D66}"/>
              </a:ext>
            </a:extLst>
          </p:cNvPr>
          <p:cNvSpPr>
            <a:spLocks noGrp="1"/>
          </p:cNvSpPr>
          <p:nvPr>
            <p:ph type="ctrTitle"/>
          </p:nvPr>
        </p:nvSpPr>
        <p:spPr>
          <a:xfrm>
            <a:off x="623048" y="1122362"/>
            <a:ext cx="8382000" cy="1800000"/>
          </a:xfrm>
        </p:spPr>
        <p:txBody>
          <a:bodyPr anchor="t" anchorCtr="0"/>
          <a:lstStyle>
            <a:lvl1pPr algn="l">
              <a:defRPr sz="6500">
                <a:solidFill>
                  <a:srgbClr val="00D8CC"/>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623048" y="4155142"/>
            <a:ext cx="8382000" cy="1250576"/>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sp>
        <p:nvSpPr>
          <p:cNvPr id="7" name="Päivämäärän paikkamerkki 6">
            <a:extLst>
              <a:ext uri="{FF2B5EF4-FFF2-40B4-BE49-F238E27FC236}">
                <a16:creationId xmlns:a16="http://schemas.microsoft.com/office/drawing/2014/main" id="{ED134F8E-4153-4C13-8B3F-12F9BDF07385}"/>
              </a:ext>
            </a:extLst>
          </p:cNvPr>
          <p:cNvSpPr>
            <a:spLocks noGrp="1"/>
          </p:cNvSpPr>
          <p:nvPr>
            <p:ph type="dt" sz="half" idx="10"/>
          </p:nvPr>
        </p:nvSpPr>
        <p:spPr/>
        <p:txBody>
          <a:bodyPr/>
          <a:lstStyle>
            <a:lvl1pPr>
              <a:defRPr>
                <a:solidFill>
                  <a:schemeClr val="bg1"/>
                </a:solidFill>
              </a:defRPr>
            </a:lvl1pPr>
          </a:lstStyle>
          <a:p>
            <a:fld id="{113972B8-6FB4-4B94-90DF-9C6B7B6F2729}" type="datetime1">
              <a:rPr lang="fi-FI" smtClean="0"/>
              <a:t>3.5.2023</a:t>
            </a:fld>
            <a:endParaRPr lang="fi-FI" dirty="0"/>
          </a:p>
        </p:txBody>
      </p:sp>
      <p:sp>
        <p:nvSpPr>
          <p:cNvPr id="8" name="Alatunnisteen paikkamerkki 7">
            <a:extLst>
              <a:ext uri="{FF2B5EF4-FFF2-40B4-BE49-F238E27FC236}">
                <a16:creationId xmlns:a16="http://schemas.microsoft.com/office/drawing/2014/main" id="{2742299B-DAD2-4F25-A9B7-A0CE23149785}"/>
              </a:ext>
            </a:extLst>
          </p:cNvPr>
          <p:cNvSpPr>
            <a:spLocks noGrp="1"/>
          </p:cNvSpPr>
          <p:nvPr>
            <p:ph type="ftr" sz="quarter" idx="11"/>
          </p:nvPr>
        </p:nvSpPr>
        <p:spPr/>
        <p:txBody>
          <a:bodyPr/>
          <a:lstStyle>
            <a:lvl1pPr>
              <a:defRPr>
                <a:solidFill>
                  <a:schemeClr val="bg1"/>
                </a:solidFill>
              </a:defRPr>
            </a:lvl1pPr>
          </a:lstStyle>
          <a:p>
            <a:endParaRPr lang="fi-FI" dirty="0"/>
          </a:p>
        </p:txBody>
      </p:sp>
      <p:sp>
        <p:nvSpPr>
          <p:cNvPr id="9" name="Dian numeron paikkamerkki 8">
            <a:extLst>
              <a:ext uri="{FF2B5EF4-FFF2-40B4-BE49-F238E27FC236}">
                <a16:creationId xmlns:a16="http://schemas.microsoft.com/office/drawing/2014/main" id="{06B18C79-4C54-48B8-9FDB-ACA81B27F76A}"/>
              </a:ext>
            </a:extLst>
          </p:cNvPr>
          <p:cNvSpPr>
            <a:spLocks noGrp="1"/>
          </p:cNvSpPr>
          <p:nvPr>
            <p:ph type="sldNum" sz="quarter" idx="12"/>
          </p:nvPr>
        </p:nvSpPr>
        <p:spPr/>
        <p:txBody>
          <a:bodyPr/>
          <a:lstStyle>
            <a:lvl1pPr>
              <a:defRPr>
                <a:solidFill>
                  <a:schemeClr val="bg1"/>
                </a:solidFill>
              </a:defRPr>
            </a:lvl1pPr>
          </a:lstStyle>
          <a:p>
            <a:fld id="{CCD26548-A701-4132-A0A2-A9B09A70FF4B}" type="slidenum">
              <a:rPr lang="fi-FI" smtClean="0"/>
              <a:pPr/>
              <a:t>‹#›</a:t>
            </a:fld>
            <a:endParaRPr lang="fi-FI"/>
          </a:p>
        </p:txBody>
      </p:sp>
      <p:pic>
        <p:nvPicPr>
          <p:cNvPr id="19" name="Kuva 18">
            <a:extLst>
              <a:ext uri="{FF2B5EF4-FFF2-40B4-BE49-F238E27FC236}">
                <a16:creationId xmlns:a16="http://schemas.microsoft.com/office/drawing/2014/main" id="{2A6594E4-22A4-4E90-BD04-2EA71EA2093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82718" y="229796"/>
            <a:ext cx="681990" cy="300990"/>
          </a:xfrm>
          <a:prstGeom prst="rect">
            <a:avLst/>
          </a:prstGeom>
        </p:spPr>
      </p:pic>
    </p:spTree>
    <p:extLst>
      <p:ext uri="{BB962C8B-B14F-4D97-AF65-F5344CB8AC3E}">
        <p14:creationId xmlns:p14="http://schemas.microsoft.com/office/powerpoint/2010/main" val="28687350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Otsikkodia kuvalla">
    <p:bg>
      <p:bgPr>
        <a:solidFill>
          <a:srgbClr val="300F5E"/>
        </a:solidFill>
        <a:effectLst/>
      </p:bgPr>
    </p:bg>
    <p:spTree>
      <p:nvGrpSpPr>
        <p:cNvPr id="1" name=""/>
        <p:cNvGrpSpPr/>
        <p:nvPr/>
      </p:nvGrpSpPr>
      <p:grpSpPr>
        <a:xfrm>
          <a:off x="0" y="0"/>
          <a:ext cx="0" cy="0"/>
          <a:chOff x="0" y="0"/>
          <a:chExt cx="0" cy="0"/>
        </a:xfrm>
      </p:grpSpPr>
      <p:sp>
        <p:nvSpPr>
          <p:cNvPr id="19" name="Kuvan paikkamerkki 2">
            <a:extLst>
              <a:ext uri="{FF2B5EF4-FFF2-40B4-BE49-F238E27FC236}">
                <a16:creationId xmlns:a16="http://schemas.microsoft.com/office/drawing/2014/main" id="{49E40927-BBBE-4635-B5B1-51EB35CA63CE}"/>
              </a:ext>
            </a:extLst>
          </p:cNvPr>
          <p:cNvSpPr>
            <a:spLocks noGrp="1"/>
          </p:cNvSpPr>
          <p:nvPr>
            <p:ph type="pic" idx="13"/>
          </p:nvPr>
        </p:nvSpPr>
        <p:spPr>
          <a:xfrm>
            <a:off x="-1588" y="0"/>
            <a:ext cx="12193588"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1565275 w 12192000"/>
              <a:gd name="connsiteY1" fmla="*/ 0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0 w 12192000"/>
              <a:gd name="connsiteY5" fmla="*/ 0 h 6858000"/>
              <a:gd name="connsiteX0" fmla="*/ 1588 w 12193588"/>
              <a:gd name="connsiteY0" fmla="*/ 0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88 w 12193588"/>
              <a:gd name="connsiteY6" fmla="*/ 0 h 6858000"/>
              <a:gd name="connsiteX0" fmla="*/ 1565275 w 12193588"/>
              <a:gd name="connsiteY0" fmla="*/ 36671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66712 h 6858000"/>
              <a:gd name="connsiteX0" fmla="*/ 1565275 w 12193588"/>
              <a:gd name="connsiteY0" fmla="*/ 36671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66712 h 6858000"/>
              <a:gd name="connsiteX0" fmla="*/ 1565275 w 12193588"/>
              <a:gd name="connsiteY0" fmla="*/ 371475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71475 h 6858000"/>
              <a:gd name="connsiteX0" fmla="*/ 1565275 w 12193588"/>
              <a:gd name="connsiteY0" fmla="*/ 371475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71475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6863 w 12193588"/>
              <a:gd name="connsiteY6"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6863 w 12193588"/>
              <a:gd name="connsiteY6"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6863 w 12193588"/>
              <a:gd name="connsiteY6"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2193588 w 12193588"/>
              <a:gd name="connsiteY4" fmla="*/ 6858000 h 6858000"/>
              <a:gd name="connsiteX5" fmla="*/ 1588 w 12193588"/>
              <a:gd name="connsiteY5" fmla="*/ 6858000 h 6858000"/>
              <a:gd name="connsiteX6" fmla="*/ 0 w 12193588"/>
              <a:gd name="connsiteY6" fmla="*/ 374650 h 6858000"/>
              <a:gd name="connsiteX7" fmla="*/ 1566863 w 12193588"/>
              <a:gd name="connsiteY7"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2193588 w 12193588"/>
              <a:gd name="connsiteY4" fmla="*/ 6858000 h 6858000"/>
              <a:gd name="connsiteX5" fmla="*/ 10626726 w 12193588"/>
              <a:gd name="connsiteY5" fmla="*/ 6856413 h 6858000"/>
              <a:gd name="connsiteX6" fmla="*/ 1588 w 12193588"/>
              <a:gd name="connsiteY6" fmla="*/ 6858000 h 6858000"/>
              <a:gd name="connsiteX7" fmla="*/ 0 w 12193588"/>
              <a:gd name="connsiteY7" fmla="*/ 374650 h 6858000"/>
              <a:gd name="connsiteX8" fmla="*/ 1566863 w 12193588"/>
              <a:gd name="connsiteY8"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0628313 w 12193588"/>
              <a:gd name="connsiteY4" fmla="*/ 6486525 h 6858000"/>
              <a:gd name="connsiteX5" fmla="*/ 10626726 w 12193588"/>
              <a:gd name="connsiteY5" fmla="*/ 6856413 h 6858000"/>
              <a:gd name="connsiteX6" fmla="*/ 1588 w 12193588"/>
              <a:gd name="connsiteY6" fmla="*/ 6858000 h 6858000"/>
              <a:gd name="connsiteX7" fmla="*/ 0 w 12193588"/>
              <a:gd name="connsiteY7" fmla="*/ 374650 h 6858000"/>
              <a:gd name="connsiteX8" fmla="*/ 1566863 w 12193588"/>
              <a:gd name="connsiteY8"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0626726 w 12193588"/>
              <a:gd name="connsiteY4" fmla="*/ 6484938 h 6858000"/>
              <a:gd name="connsiteX5" fmla="*/ 10626726 w 12193588"/>
              <a:gd name="connsiteY5" fmla="*/ 6856413 h 6858000"/>
              <a:gd name="connsiteX6" fmla="*/ 1588 w 12193588"/>
              <a:gd name="connsiteY6" fmla="*/ 6858000 h 6858000"/>
              <a:gd name="connsiteX7" fmla="*/ 0 w 12193588"/>
              <a:gd name="connsiteY7" fmla="*/ 374650 h 6858000"/>
              <a:gd name="connsiteX8" fmla="*/ 1566863 w 12193588"/>
              <a:gd name="connsiteY8" fmla="*/ 37306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588" h="6858000">
                <a:moveTo>
                  <a:pt x="1566863" y="373062"/>
                </a:moveTo>
                <a:cubicBezTo>
                  <a:pt x="1567392" y="250825"/>
                  <a:pt x="1566334" y="122237"/>
                  <a:pt x="1566863" y="0"/>
                </a:cubicBezTo>
                <a:lnTo>
                  <a:pt x="12193588" y="0"/>
                </a:lnTo>
                <a:lnTo>
                  <a:pt x="12193588" y="6483350"/>
                </a:lnTo>
                <a:lnTo>
                  <a:pt x="10626726" y="6484938"/>
                </a:lnTo>
                <a:lnTo>
                  <a:pt x="10626726" y="6856413"/>
                </a:lnTo>
                <a:lnTo>
                  <a:pt x="1588" y="6858000"/>
                </a:lnTo>
                <a:cubicBezTo>
                  <a:pt x="1059" y="4696883"/>
                  <a:pt x="529" y="2535767"/>
                  <a:pt x="0" y="374650"/>
                </a:cubicBezTo>
                <a:lnTo>
                  <a:pt x="1566863" y="373062"/>
                </a:lnTo>
                <a:close/>
              </a:path>
            </a:pathLst>
          </a:custGeom>
          <a:solidFill>
            <a:schemeClr val="bg1">
              <a:lumMod val="95000"/>
            </a:schemeClr>
          </a:solidFill>
          <a:ln w="1270">
            <a:noFill/>
          </a:ln>
        </p:spPr>
        <p:txBody>
          <a:bodyPr anchor="ctr" anchorCtr="0"/>
          <a:lstStyle>
            <a:lvl1pPr marL="0" indent="0" algn="ctr">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2" name="Otsikko 1">
            <a:extLst>
              <a:ext uri="{FF2B5EF4-FFF2-40B4-BE49-F238E27FC236}">
                <a16:creationId xmlns:a16="http://schemas.microsoft.com/office/drawing/2014/main" id="{A64E3C18-FA14-4185-BE65-FDB45FD88D66}"/>
              </a:ext>
            </a:extLst>
          </p:cNvPr>
          <p:cNvSpPr>
            <a:spLocks noGrp="1"/>
          </p:cNvSpPr>
          <p:nvPr>
            <p:ph type="ctrTitle"/>
          </p:nvPr>
        </p:nvSpPr>
        <p:spPr>
          <a:xfrm>
            <a:off x="623048" y="1122361"/>
            <a:ext cx="8382000" cy="1800000"/>
          </a:xfrm>
        </p:spPr>
        <p:txBody>
          <a:bodyPr anchor="t" anchorCtr="0"/>
          <a:lstStyle>
            <a:lvl1pPr algn="l">
              <a:defRPr sz="6500">
                <a:solidFill>
                  <a:srgbClr val="00D8CC"/>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623048" y="4155142"/>
            <a:ext cx="8382000" cy="1250576"/>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sp>
        <p:nvSpPr>
          <p:cNvPr id="7" name="Päivämäärän paikkamerkki 6">
            <a:extLst>
              <a:ext uri="{FF2B5EF4-FFF2-40B4-BE49-F238E27FC236}">
                <a16:creationId xmlns:a16="http://schemas.microsoft.com/office/drawing/2014/main" id="{ED134F8E-4153-4C13-8B3F-12F9BDF07385}"/>
              </a:ext>
            </a:extLst>
          </p:cNvPr>
          <p:cNvSpPr>
            <a:spLocks noGrp="1"/>
          </p:cNvSpPr>
          <p:nvPr>
            <p:ph type="dt" sz="half" idx="10"/>
          </p:nvPr>
        </p:nvSpPr>
        <p:spPr/>
        <p:txBody>
          <a:bodyPr/>
          <a:lstStyle>
            <a:lvl1pPr>
              <a:defRPr>
                <a:solidFill>
                  <a:schemeClr val="bg1"/>
                </a:solidFill>
              </a:defRPr>
            </a:lvl1pPr>
          </a:lstStyle>
          <a:p>
            <a:fld id="{B8A1AE88-E35A-4A19-BA94-6B2A73FAB1FD}" type="datetime1">
              <a:rPr lang="fi-FI" smtClean="0"/>
              <a:t>3.5.2023</a:t>
            </a:fld>
            <a:endParaRPr lang="fi-FI" dirty="0"/>
          </a:p>
        </p:txBody>
      </p:sp>
      <p:sp>
        <p:nvSpPr>
          <p:cNvPr id="8" name="Alatunnisteen paikkamerkki 7">
            <a:extLst>
              <a:ext uri="{FF2B5EF4-FFF2-40B4-BE49-F238E27FC236}">
                <a16:creationId xmlns:a16="http://schemas.microsoft.com/office/drawing/2014/main" id="{2742299B-DAD2-4F25-A9B7-A0CE23149785}"/>
              </a:ext>
            </a:extLst>
          </p:cNvPr>
          <p:cNvSpPr>
            <a:spLocks noGrp="1"/>
          </p:cNvSpPr>
          <p:nvPr>
            <p:ph type="ftr" sz="quarter" idx="11"/>
          </p:nvPr>
        </p:nvSpPr>
        <p:spPr/>
        <p:txBody>
          <a:bodyPr/>
          <a:lstStyle>
            <a:lvl1pPr>
              <a:defRPr>
                <a:solidFill>
                  <a:schemeClr val="bg1"/>
                </a:solidFill>
              </a:defRPr>
            </a:lvl1pPr>
          </a:lstStyle>
          <a:p>
            <a:endParaRPr lang="fi-FI" dirty="0"/>
          </a:p>
        </p:txBody>
      </p:sp>
      <p:sp>
        <p:nvSpPr>
          <p:cNvPr id="9" name="Dian numeron paikkamerkki 8">
            <a:extLst>
              <a:ext uri="{FF2B5EF4-FFF2-40B4-BE49-F238E27FC236}">
                <a16:creationId xmlns:a16="http://schemas.microsoft.com/office/drawing/2014/main" id="{06B18C79-4C54-48B8-9FDB-ACA81B27F76A}"/>
              </a:ext>
            </a:extLst>
          </p:cNvPr>
          <p:cNvSpPr>
            <a:spLocks noGrp="1"/>
          </p:cNvSpPr>
          <p:nvPr>
            <p:ph type="sldNum" sz="quarter" idx="12"/>
          </p:nvPr>
        </p:nvSpPr>
        <p:spPr/>
        <p:txBody>
          <a:bodyPr/>
          <a:lstStyle>
            <a:lvl1pPr>
              <a:defRPr>
                <a:solidFill>
                  <a:schemeClr val="bg1"/>
                </a:solidFill>
              </a:defRPr>
            </a:lvl1pPr>
          </a:lstStyle>
          <a:p>
            <a:fld id="{CCD26548-A701-4132-A0A2-A9B09A70FF4B}" type="slidenum">
              <a:rPr lang="fi-FI" smtClean="0"/>
              <a:pPr/>
              <a:t>‹#›</a:t>
            </a:fld>
            <a:endParaRPr lang="fi-FI"/>
          </a:p>
        </p:txBody>
      </p:sp>
      <p:sp>
        <p:nvSpPr>
          <p:cNvPr id="5" name="Tekstin paikkamerkki 4">
            <a:extLst>
              <a:ext uri="{FF2B5EF4-FFF2-40B4-BE49-F238E27FC236}">
                <a16:creationId xmlns:a16="http://schemas.microsoft.com/office/drawing/2014/main" id="{D76CBE87-96CE-43D0-8BBC-FE2F1F99865F}"/>
              </a:ext>
            </a:extLst>
          </p:cNvPr>
          <p:cNvSpPr>
            <a:spLocks noGrp="1"/>
          </p:cNvSpPr>
          <p:nvPr>
            <p:ph type="body" sz="quarter" idx="14" hasCustomPrompt="1"/>
          </p:nvPr>
        </p:nvSpPr>
        <p:spPr>
          <a:xfrm>
            <a:off x="11282400" y="230400"/>
            <a:ext cx="680400" cy="302400"/>
          </a:xfrm>
          <a:blipFill>
            <a:blip r:embed="rId2"/>
            <a:stretch>
              <a:fillRect/>
            </a:stretch>
          </a:blipFill>
        </p:spPr>
        <p:txBody>
          <a:bodyPr anchor="ctr" anchorCtr="0"/>
          <a:lstStyle>
            <a:lvl1pPr marL="0" indent="0" algn="ctr">
              <a:buNone/>
              <a:defRPr sz="200"/>
            </a:lvl1pPr>
          </a:lstStyle>
          <a:p>
            <a:pPr lvl="0"/>
            <a:r>
              <a:rPr lang="fi-FI" dirty="0"/>
              <a:t> </a:t>
            </a:r>
          </a:p>
        </p:txBody>
      </p:sp>
    </p:spTree>
    <p:extLst>
      <p:ext uri="{BB962C8B-B14F-4D97-AF65-F5344CB8AC3E}">
        <p14:creationId xmlns:p14="http://schemas.microsoft.com/office/powerpoint/2010/main" val="23951440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E33D9F9D-0183-4C24-8FFD-14760FE24703}" type="datetime1">
              <a:rPr lang="fi-FI" smtClean="0"/>
              <a:t>3.5.2023</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lvl1pPr algn="l">
              <a:defRPr/>
            </a:lvl1pPr>
          </a:lstStyle>
          <a:p>
            <a:endParaRPr lang="fi-FI" dirty="0"/>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31208451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Otsikko ja sisältö 2">
    <p:bg>
      <p:bgPr>
        <a:solidFill>
          <a:srgbClr val="300F5E"/>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p:txBody>
          <a:bodyPr/>
          <a:lstStyle>
            <a:lvl1pPr>
              <a:defRPr>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lvl1pPr>
              <a:defRPr>
                <a:solidFill>
                  <a:schemeClr val="bg1"/>
                </a:solidFill>
              </a:defRPr>
            </a:lvl1pPr>
          </a:lstStyle>
          <a:p>
            <a:fld id="{5525D518-1B8C-4AFA-831E-209AC0249830}" type="datetime1">
              <a:rPr lang="fi-FI" smtClean="0"/>
              <a:t>3.5.2023</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lvl1pPr algn="l">
              <a:defRPr>
                <a:solidFill>
                  <a:schemeClr val="bg1"/>
                </a:solidFill>
              </a:defRPr>
            </a:lvl1pPr>
          </a:lstStyle>
          <a:p>
            <a:endParaRPr lang="fi-FI" dirty="0"/>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lvl1pPr>
              <a:defRPr>
                <a:solidFill>
                  <a:schemeClr val="bg1"/>
                </a:solidFill>
              </a:defRPr>
            </a:lvl1pPr>
          </a:lstStyle>
          <a:p>
            <a:fld id="{CCD26548-A701-4132-A0A2-A9B09A70FF4B}" type="slidenum">
              <a:rPr lang="fi-FI" smtClean="0"/>
              <a:pPr/>
              <a:t>‹#›</a:t>
            </a:fld>
            <a:endParaRPr lang="fi-FI"/>
          </a:p>
        </p:txBody>
      </p:sp>
      <p:pic>
        <p:nvPicPr>
          <p:cNvPr id="7" name="Kuva 6">
            <a:extLst>
              <a:ext uri="{FF2B5EF4-FFF2-40B4-BE49-F238E27FC236}">
                <a16:creationId xmlns:a16="http://schemas.microsoft.com/office/drawing/2014/main" id="{923F98A4-CC5E-47EB-9896-4CF379FE239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82718" y="229796"/>
            <a:ext cx="681990" cy="300990"/>
          </a:xfrm>
          <a:prstGeom prst="rect">
            <a:avLst/>
          </a:prstGeom>
        </p:spPr>
      </p:pic>
    </p:spTree>
    <p:extLst>
      <p:ext uri="{BB962C8B-B14F-4D97-AF65-F5344CB8AC3E}">
        <p14:creationId xmlns:p14="http://schemas.microsoft.com/office/powerpoint/2010/main" val="37052868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27527" y="2088775"/>
            <a:ext cx="4788000" cy="41400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Sisällön paikkamerkki 2">
            <a:extLst>
              <a:ext uri="{FF2B5EF4-FFF2-40B4-BE49-F238E27FC236}">
                <a16:creationId xmlns:a16="http://schemas.microsoft.com/office/drawing/2014/main" id="{BABB6484-B38D-427A-8DEB-D67D82C7D61E}"/>
              </a:ext>
            </a:extLst>
          </p:cNvPr>
          <p:cNvSpPr>
            <a:spLocks noGrp="1"/>
          </p:cNvSpPr>
          <p:nvPr>
            <p:ph idx="13"/>
          </p:nvPr>
        </p:nvSpPr>
        <p:spPr>
          <a:xfrm>
            <a:off x="6780121" y="2088775"/>
            <a:ext cx="4788000" cy="41400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8" name="Päivämäärän paikkamerkki 7">
            <a:extLst>
              <a:ext uri="{FF2B5EF4-FFF2-40B4-BE49-F238E27FC236}">
                <a16:creationId xmlns:a16="http://schemas.microsoft.com/office/drawing/2014/main" id="{82DC5404-9034-4C91-B457-4039C06959C4}"/>
              </a:ext>
            </a:extLst>
          </p:cNvPr>
          <p:cNvSpPr>
            <a:spLocks noGrp="1"/>
          </p:cNvSpPr>
          <p:nvPr>
            <p:ph type="dt" sz="half" idx="14"/>
          </p:nvPr>
        </p:nvSpPr>
        <p:spPr/>
        <p:txBody>
          <a:bodyPr/>
          <a:lstStyle/>
          <a:p>
            <a:fld id="{06BC29D6-5085-4AE9-A065-0667E9D682D2}" type="datetime1">
              <a:rPr lang="fi-FI" smtClean="0"/>
              <a:t>3.5.2023</a:t>
            </a:fld>
            <a:endParaRPr lang="fi-FI" dirty="0"/>
          </a:p>
        </p:txBody>
      </p:sp>
      <p:sp>
        <p:nvSpPr>
          <p:cNvPr id="9" name="Alatunnisteen paikkamerkki 8">
            <a:extLst>
              <a:ext uri="{FF2B5EF4-FFF2-40B4-BE49-F238E27FC236}">
                <a16:creationId xmlns:a16="http://schemas.microsoft.com/office/drawing/2014/main" id="{519D6948-8DF2-4DF1-8401-5A30EEFD8F58}"/>
              </a:ext>
            </a:extLst>
          </p:cNvPr>
          <p:cNvSpPr>
            <a:spLocks noGrp="1"/>
          </p:cNvSpPr>
          <p:nvPr>
            <p:ph type="ftr" sz="quarter" idx="15"/>
          </p:nvPr>
        </p:nvSpPr>
        <p:spPr/>
        <p:txBody>
          <a:bodyPr/>
          <a:lstStyle/>
          <a:p>
            <a:endParaRPr lang="fi-FI" dirty="0"/>
          </a:p>
        </p:txBody>
      </p:sp>
      <p:sp>
        <p:nvSpPr>
          <p:cNvPr id="10" name="Dian numeron paikkamerkki 9">
            <a:extLst>
              <a:ext uri="{FF2B5EF4-FFF2-40B4-BE49-F238E27FC236}">
                <a16:creationId xmlns:a16="http://schemas.microsoft.com/office/drawing/2014/main" id="{4D95326F-A8EB-4CEA-88E4-97AFAE86A3D2}"/>
              </a:ext>
            </a:extLst>
          </p:cNvPr>
          <p:cNvSpPr>
            <a:spLocks noGrp="1"/>
          </p:cNvSpPr>
          <p:nvPr>
            <p:ph type="sldNum" sz="quarter" idx="16"/>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1195537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Otsikko ja sisältö 2">
    <p:bg>
      <p:bgPr>
        <a:solidFill>
          <a:srgbClr val="300F5E"/>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p:txBody>
          <a:bodyPr/>
          <a:lstStyle>
            <a:lvl1pPr>
              <a:defRPr>
                <a:solidFill>
                  <a:schemeClr val="bg1"/>
                </a:solidFill>
              </a:defRPr>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lvl1pPr>
              <a:defRPr>
                <a:solidFill>
                  <a:schemeClr val="bg1"/>
                </a:solidFill>
              </a:defRPr>
            </a:lvl1pPr>
          </a:lstStyle>
          <a:p>
            <a:fld id="{9F811C27-1862-4951-8E57-33C5BB49B157}" type="datetime1">
              <a:rPr lang="fi-FI" smtClean="0"/>
              <a:t>3.5.2023</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lvl1pPr algn="l">
              <a:defRPr>
                <a:solidFill>
                  <a:schemeClr val="bg1"/>
                </a:solidFill>
              </a:defRPr>
            </a:lvl1pPr>
          </a:lstStyle>
          <a:p>
            <a:endParaRPr lang="fi-FI" dirty="0"/>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lvl1pPr>
              <a:defRPr>
                <a:solidFill>
                  <a:schemeClr val="bg1"/>
                </a:solidFill>
              </a:defRPr>
            </a:lvl1pPr>
          </a:lstStyle>
          <a:p>
            <a:fld id="{CCD26548-A701-4132-A0A2-A9B09A70FF4B}" type="slidenum">
              <a:rPr lang="fi-FI" smtClean="0"/>
              <a:pPr/>
              <a:t>‹#›</a:t>
            </a:fld>
            <a:endParaRPr lang="fi-FI"/>
          </a:p>
        </p:txBody>
      </p:sp>
      <p:pic>
        <p:nvPicPr>
          <p:cNvPr id="7" name="Kuva 6">
            <a:extLst>
              <a:ext uri="{FF2B5EF4-FFF2-40B4-BE49-F238E27FC236}">
                <a16:creationId xmlns:a16="http://schemas.microsoft.com/office/drawing/2014/main" id="{923F98A4-CC5E-47EB-9896-4CF379FE239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82718" y="229796"/>
            <a:ext cx="681990" cy="300990"/>
          </a:xfrm>
          <a:prstGeom prst="rect">
            <a:avLst/>
          </a:prstGeom>
        </p:spPr>
      </p:pic>
    </p:spTree>
    <p:extLst>
      <p:ext uri="{BB962C8B-B14F-4D97-AF65-F5344CB8AC3E}">
        <p14:creationId xmlns:p14="http://schemas.microsoft.com/office/powerpoint/2010/main" val="83200991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27527" y="2787462"/>
            <a:ext cx="4788000" cy="3441313"/>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Sisällön paikkamerkki 2">
            <a:extLst>
              <a:ext uri="{FF2B5EF4-FFF2-40B4-BE49-F238E27FC236}">
                <a16:creationId xmlns:a16="http://schemas.microsoft.com/office/drawing/2014/main" id="{BABB6484-B38D-427A-8DEB-D67D82C7D61E}"/>
              </a:ext>
            </a:extLst>
          </p:cNvPr>
          <p:cNvSpPr>
            <a:spLocks noGrp="1"/>
          </p:cNvSpPr>
          <p:nvPr>
            <p:ph idx="13"/>
          </p:nvPr>
        </p:nvSpPr>
        <p:spPr>
          <a:xfrm>
            <a:off x="6778800" y="2787462"/>
            <a:ext cx="4788000" cy="3441313"/>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8" name="Tekstin paikkamerkki 2">
            <a:extLst>
              <a:ext uri="{FF2B5EF4-FFF2-40B4-BE49-F238E27FC236}">
                <a16:creationId xmlns:a16="http://schemas.microsoft.com/office/drawing/2014/main" id="{7192C681-E03B-42EF-93CB-62882EDFB5DC}"/>
              </a:ext>
            </a:extLst>
          </p:cNvPr>
          <p:cNvSpPr>
            <a:spLocks noGrp="1"/>
          </p:cNvSpPr>
          <p:nvPr>
            <p:ph type="body" idx="14"/>
          </p:nvPr>
        </p:nvSpPr>
        <p:spPr>
          <a:xfrm>
            <a:off x="627527" y="2088775"/>
            <a:ext cx="4788000" cy="582147"/>
          </a:xfrm>
        </p:spPr>
        <p:txBody>
          <a:bodyPr anchor="t" anchorCtr="0"/>
          <a:lstStyle>
            <a:lvl1pPr marL="0" indent="0">
              <a:lnSpc>
                <a:spcPct val="90000"/>
              </a:lnSpc>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9" name="Tekstin paikkamerkki 4">
            <a:extLst>
              <a:ext uri="{FF2B5EF4-FFF2-40B4-BE49-F238E27FC236}">
                <a16:creationId xmlns:a16="http://schemas.microsoft.com/office/drawing/2014/main" id="{AE17FF42-CA18-47DE-941E-A9A99DC8E864}"/>
              </a:ext>
            </a:extLst>
          </p:cNvPr>
          <p:cNvSpPr>
            <a:spLocks noGrp="1"/>
          </p:cNvSpPr>
          <p:nvPr>
            <p:ph type="body" sz="quarter" idx="3"/>
          </p:nvPr>
        </p:nvSpPr>
        <p:spPr>
          <a:xfrm>
            <a:off x="6778800" y="2088775"/>
            <a:ext cx="4788000" cy="582147"/>
          </a:xfrm>
        </p:spPr>
        <p:txBody>
          <a:bodyPr anchor="t" anchorCtr="0"/>
          <a:lstStyle>
            <a:lvl1pPr marL="0" indent="0">
              <a:lnSpc>
                <a:spcPct val="90000"/>
              </a:lnSpc>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11" name="Päivämäärän paikkamerkki 10">
            <a:extLst>
              <a:ext uri="{FF2B5EF4-FFF2-40B4-BE49-F238E27FC236}">
                <a16:creationId xmlns:a16="http://schemas.microsoft.com/office/drawing/2014/main" id="{EF38D506-1637-4E50-8177-47445F24CC22}"/>
              </a:ext>
            </a:extLst>
          </p:cNvPr>
          <p:cNvSpPr>
            <a:spLocks noGrp="1"/>
          </p:cNvSpPr>
          <p:nvPr>
            <p:ph type="dt" sz="half" idx="15"/>
          </p:nvPr>
        </p:nvSpPr>
        <p:spPr/>
        <p:txBody>
          <a:bodyPr/>
          <a:lstStyle/>
          <a:p>
            <a:fld id="{1B0DA106-B379-479A-A0BE-0390E8022853}" type="datetime1">
              <a:rPr lang="fi-FI" smtClean="0"/>
              <a:t>3.5.2023</a:t>
            </a:fld>
            <a:endParaRPr lang="fi-FI" dirty="0"/>
          </a:p>
        </p:txBody>
      </p:sp>
      <p:sp>
        <p:nvSpPr>
          <p:cNvPr id="12" name="Alatunnisteen paikkamerkki 11">
            <a:extLst>
              <a:ext uri="{FF2B5EF4-FFF2-40B4-BE49-F238E27FC236}">
                <a16:creationId xmlns:a16="http://schemas.microsoft.com/office/drawing/2014/main" id="{5A95C55B-EA85-413D-9A4B-92385D9622EB}"/>
              </a:ext>
            </a:extLst>
          </p:cNvPr>
          <p:cNvSpPr>
            <a:spLocks noGrp="1"/>
          </p:cNvSpPr>
          <p:nvPr>
            <p:ph type="ftr" sz="quarter" idx="16"/>
          </p:nvPr>
        </p:nvSpPr>
        <p:spPr/>
        <p:txBody>
          <a:bodyPr/>
          <a:lstStyle/>
          <a:p>
            <a:endParaRPr lang="fi-FI" dirty="0"/>
          </a:p>
        </p:txBody>
      </p:sp>
      <p:sp>
        <p:nvSpPr>
          <p:cNvPr id="13" name="Dian numeron paikkamerkki 12">
            <a:extLst>
              <a:ext uri="{FF2B5EF4-FFF2-40B4-BE49-F238E27FC236}">
                <a16:creationId xmlns:a16="http://schemas.microsoft.com/office/drawing/2014/main" id="{35C8A7D7-FBE4-4B84-9B26-1D75839ACB10}"/>
              </a:ext>
            </a:extLst>
          </p:cNvPr>
          <p:cNvSpPr>
            <a:spLocks noGrp="1"/>
          </p:cNvSpPr>
          <p:nvPr>
            <p:ph type="sldNum" sz="quarter" idx="17"/>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123682745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itaatti">
    <p:spTree>
      <p:nvGrpSpPr>
        <p:cNvPr id="1" name=""/>
        <p:cNvGrpSpPr/>
        <p:nvPr/>
      </p:nvGrpSpPr>
      <p:grpSpPr>
        <a:xfrm>
          <a:off x="0" y="0"/>
          <a:ext cx="0" cy="0"/>
          <a:chOff x="0" y="0"/>
          <a:chExt cx="0" cy="0"/>
        </a:xfrm>
      </p:grpSpPr>
      <p:sp>
        <p:nvSpPr>
          <p:cNvPr id="11" name="bg object 17">
            <a:extLst>
              <a:ext uri="{FF2B5EF4-FFF2-40B4-BE49-F238E27FC236}">
                <a16:creationId xmlns:a16="http://schemas.microsoft.com/office/drawing/2014/main" id="{10E1F50E-0267-4791-8536-AF37549E4D86}"/>
              </a:ext>
            </a:extLst>
          </p:cNvPr>
          <p:cNvSpPr/>
          <p:nvPr userDrawn="1"/>
        </p:nvSpPr>
        <p:spPr>
          <a:xfrm>
            <a:off x="0" y="0"/>
            <a:ext cx="5760000" cy="6858000"/>
          </a:xfrm>
          <a:custGeom>
            <a:avLst/>
            <a:gdLst/>
            <a:ahLst/>
            <a:cxnLst/>
            <a:rect l="l" t="t" r="r" b="b"/>
            <a:pathLst>
              <a:path w="2583180" h="620395">
                <a:moveTo>
                  <a:pt x="2582570" y="0"/>
                </a:moveTo>
                <a:lnTo>
                  <a:pt x="0" y="0"/>
                </a:lnTo>
                <a:lnTo>
                  <a:pt x="0" y="620023"/>
                </a:lnTo>
                <a:lnTo>
                  <a:pt x="2582570" y="620023"/>
                </a:lnTo>
                <a:lnTo>
                  <a:pt x="2582570" y="0"/>
                </a:lnTo>
                <a:close/>
              </a:path>
            </a:pathLst>
          </a:custGeom>
          <a:solidFill>
            <a:srgbClr val="300F5E"/>
          </a:solidFill>
        </p:spPr>
        <p:txBody>
          <a:bodyPr wrap="square" lIns="0" tIns="0" rIns="0" bIns="0" rtlCol="0"/>
          <a:lstStyle/>
          <a:p>
            <a:endParaRPr sz="662">
              <a:solidFill>
                <a:schemeClr val="tx2"/>
              </a:solidFill>
            </a:endParaRPr>
          </a:p>
        </p:txBody>
      </p:sp>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627527" y="627529"/>
            <a:ext cx="4788000" cy="1344706"/>
          </a:xfrm>
        </p:spPr>
        <p:txBody>
          <a:bodyPr/>
          <a:lstStyle>
            <a:lvl1pPr>
              <a:defRPr>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27527" y="2088776"/>
            <a:ext cx="4788000" cy="4140000"/>
          </a:xfrm>
        </p:spPr>
        <p:txBody>
          <a:bodyPr/>
          <a:lstStyle>
            <a:lvl1pPr>
              <a:defRPr>
                <a:solidFill>
                  <a:schemeClr val="bg1"/>
                </a:solidFill>
              </a:defRPr>
            </a:lvl1pPr>
            <a:lvl2pPr>
              <a:defRPr>
                <a:solidFill>
                  <a:schemeClr val="bg1"/>
                </a:solidFill>
              </a:defRPr>
            </a:lvl2pPr>
            <a:lvl3pPr>
              <a:defRPr sz="1400" i="1">
                <a:solidFill>
                  <a:schemeClr val="bg1"/>
                </a:solidFill>
              </a:defRPr>
            </a:lvl3pPr>
          </a:lstStyle>
          <a:p>
            <a:pPr lvl="0"/>
            <a:r>
              <a:rPr lang="fi-FI" dirty="0"/>
              <a:t>Muokkaa tekstin perustyylejä napsauttamalla</a:t>
            </a:r>
          </a:p>
          <a:p>
            <a:pPr lvl="1"/>
            <a:r>
              <a:rPr lang="fi-FI" dirty="0"/>
              <a:t>toinen taso</a:t>
            </a:r>
          </a:p>
          <a:p>
            <a:pPr lvl="2"/>
            <a:r>
              <a:rPr lang="fi-FI" dirty="0"/>
              <a:t>kolmas taso</a:t>
            </a:r>
          </a:p>
        </p:txBody>
      </p:sp>
      <p:sp>
        <p:nvSpPr>
          <p:cNvPr id="10" name="bg object 17">
            <a:extLst>
              <a:ext uri="{FF2B5EF4-FFF2-40B4-BE49-F238E27FC236}">
                <a16:creationId xmlns:a16="http://schemas.microsoft.com/office/drawing/2014/main" id="{044F0693-F2B2-47CE-A1C8-8F69BF485420}"/>
              </a:ext>
            </a:extLst>
          </p:cNvPr>
          <p:cNvSpPr/>
          <p:nvPr userDrawn="1"/>
        </p:nvSpPr>
        <p:spPr>
          <a:xfrm>
            <a:off x="1816" y="0"/>
            <a:ext cx="1566757" cy="376208"/>
          </a:xfrm>
          <a:custGeom>
            <a:avLst/>
            <a:gdLst/>
            <a:ahLst/>
            <a:cxnLst/>
            <a:rect l="l" t="t" r="r" b="b"/>
            <a:pathLst>
              <a:path w="2583180" h="620395">
                <a:moveTo>
                  <a:pt x="2582570" y="0"/>
                </a:moveTo>
                <a:lnTo>
                  <a:pt x="0" y="0"/>
                </a:lnTo>
                <a:lnTo>
                  <a:pt x="0" y="620023"/>
                </a:lnTo>
                <a:lnTo>
                  <a:pt x="2582570" y="620023"/>
                </a:lnTo>
                <a:lnTo>
                  <a:pt x="2582570" y="0"/>
                </a:lnTo>
                <a:close/>
              </a:path>
            </a:pathLst>
          </a:custGeom>
          <a:solidFill>
            <a:srgbClr val="00D8CC"/>
          </a:solidFill>
        </p:spPr>
        <p:txBody>
          <a:bodyPr wrap="square" lIns="0" tIns="0" rIns="0" bIns="0" rtlCol="0"/>
          <a:lstStyle/>
          <a:p>
            <a:endParaRPr sz="662">
              <a:solidFill>
                <a:schemeClr val="tx2"/>
              </a:solidFill>
            </a:endParaRPr>
          </a:p>
        </p:txBody>
      </p:sp>
      <p:sp>
        <p:nvSpPr>
          <p:cNvPr id="12" name="Päivämäärän paikkamerkki 11">
            <a:extLst>
              <a:ext uri="{FF2B5EF4-FFF2-40B4-BE49-F238E27FC236}">
                <a16:creationId xmlns:a16="http://schemas.microsoft.com/office/drawing/2014/main" id="{5FA0B536-51B5-42B5-9A90-720C45616BE8}"/>
              </a:ext>
            </a:extLst>
          </p:cNvPr>
          <p:cNvSpPr>
            <a:spLocks noGrp="1"/>
          </p:cNvSpPr>
          <p:nvPr>
            <p:ph type="dt" sz="half" idx="14"/>
          </p:nvPr>
        </p:nvSpPr>
        <p:spPr/>
        <p:txBody>
          <a:bodyPr/>
          <a:lstStyle>
            <a:lvl1pPr>
              <a:defRPr>
                <a:solidFill>
                  <a:schemeClr val="bg1"/>
                </a:solidFill>
              </a:defRPr>
            </a:lvl1pPr>
          </a:lstStyle>
          <a:p>
            <a:fld id="{364D3821-990A-457C-A508-BC4FB44462D5}" type="datetime1">
              <a:rPr lang="fi-FI" smtClean="0"/>
              <a:t>3.5.2023</a:t>
            </a:fld>
            <a:endParaRPr lang="fi-FI" dirty="0"/>
          </a:p>
        </p:txBody>
      </p:sp>
      <p:sp>
        <p:nvSpPr>
          <p:cNvPr id="13" name="Alatunnisteen paikkamerkki 12">
            <a:extLst>
              <a:ext uri="{FF2B5EF4-FFF2-40B4-BE49-F238E27FC236}">
                <a16:creationId xmlns:a16="http://schemas.microsoft.com/office/drawing/2014/main" id="{4A453BAB-6625-4571-BA7C-CF2D406E0ED3}"/>
              </a:ext>
            </a:extLst>
          </p:cNvPr>
          <p:cNvSpPr>
            <a:spLocks noGrp="1"/>
          </p:cNvSpPr>
          <p:nvPr>
            <p:ph type="ftr" sz="quarter" idx="15"/>
          </p:nvPr>
        </p:nvSpPr>
        <p:spPr/>
        <p:txBody>
          <a:bodyPr/>
          <a:lstStyle>
            <a:lvl1pPr>
              <a:defRPr>
                <a:solidFill>
                  <a:schemeClr val="bg1"/>
                </a:solidFill>
              </a:defRPr>
            </a:lvl1pPr>
          </a:lstStyle>
          <a:p>
            <a:endParaRPr lang="fi-FI" dirty="0"/>
          </a:p>
        </p:txBody>
      </p:sp>
      <p:sp>
        <p:nvSpPr>
          <p:cNvPr id="14" name="Dian numeron paikkamerkki 13">
            <a:extLst>
              <a:ext uri="{FF2B5EF4-FFF2-40B4-BE49-F238E27FC236}">
                <a16:creationId xmlns:a16="http://schemas.microsoft.com/office/drawing/2014/main" id="{6DF42E4B-7E90-4EE9-9768-36D84536F37A}"/>
              </a:ext>
            </a:extLst>
          </p:cNvPr>
          <p:cNvSpPr>
            <a:spLocks noGrp="1"/>
          </p:cNvSpPr>
          <p:nvPr>
            <p:ph type="sldNum" sz="quarter" idx="16"/>
          </p:nvPr>
        </p:nvSpPr>
        <p:spPr/>
        <p:txBody>
          <a:bodyPr/>
          <a:lstStyle>
            <a:lvl1pPr>
              <a:defRPr>
                <a:solidFill>
                  <a:schemeClr val="bg1"/>
                </a:solidFill>
              </a:defRPr>
            </a:lvl1pPr>
          </a:lstStyle>
          <a:p>
            <a:fld id="{CCD26548-A701-4132-A0A2-A9B09A70FF4B}" type="slidenum">
              <a:rPr lang="fi-FI" smtClean="0"/>
              <a:pPr/>
              <a:t>‹#›</a:t>
            </a:fld>
            <a:endParaRPr lang="fi-FI"/>
          </a:p>
        </p:txBody>
      </p:sp>
      <p:sp>
        <p:nvSpPr>
          <p:cNvPr id="15" name="object 16">
            <a:extLst>
              <a:ext uri="{FF2B5EF4-FFF2-40B4-BE49-F238E27FC236}">
                <a16:creationId xmlns:a16="http://schemas.microsoft.com/office/drawing/2014/main" id="{2C192306-D59C-43DE-921E-D5C26A781D16}"/>
              </a:ext>
            </a:extLst>
          </p:cNvPr>
          <p:cNvSpPr/>
          <p:nvPr userDrawn="1"/>
        </p:nvSpPr>
        <p:spPr>
          <a:xfrm>
            <a:off x="6414269" y="2425530"/>
            <a:ext cx="584142" cy="505975"/>
          </a:xfrm>
          <a:custGeom>
            <a:avLst/>
            <a:gdLst/>
            <a:ahLst/>
            <a:cxnLst/>
            <a:rect l="l" t="t" r="r" b="b"/>
            <a:pathLst>
              <a:path w="963295" h="834389">
                <a:moveTo>
                  <a:pt x="963237" y="0"/>
                </a:moveTo>
                <a:lnTo>
                  <a:pt x="518434" y="0"/>
                </a:lnTo>
                <a:lnTo>
                  <a:pt x="518434" y="413107"/>
                </a:lnTo>
                <a:lnTo>
                  <a:pt x="731119" y="413107"/>
                </a:lnTo>
                <a:lnTo>
                  <a:pt x="726079" y="449181"/>
                </a:lnTo>
                <a:lnTo>
                  <a:pt x="701027" y="513860"/>
                </a:lnTo>
                <a:lnTo>
                  <a:pt x="653986" y="569844"/>
                </a:lnTo>
                <a:lnTo>
                  <a:pt x="617881" y="597293"/>
                </a:lnTo>
                <a:lnTo>
                  <a:pt x="572698" y="624808"/>
                </a:lnTo>
                <a:lnTo>
                  <a:pt x="518434" y="652388"/>
                </a:lnTo>
                <a:lnTo>
                  <a:pt x="614557" y="834393"/>
                </a:lnTo>
                <a:lnTo>
                  <a:pt x="666896" y="809913"/>
                </a:lnTo>
                <a:lnTo>
                  <a:pt x="714643" y="784390"/>
                </a:lnTo>
                <a:lnTo>
                  <a:pt x="757798" y="757825"/>
                </a:lnTo>
                <a:lnTo>
                  <a:pt x="796362" y="730216"/>
                </a:lnTo>
                <a:lnTo>
                  <a:pt x="830334" y="701565"/>
                </a:lnTo>
                <a:lnTo>
                  <a:pt x="859716" y="671870"/>
                </a:lnTo>
                <a:lnTo>
                  <a:pt x="884507" y="641132"/>
                </a:lnTo>
                <a:lnTo>
                  <a:pt x="908568" y="602442"/>
                </a:lnTo>
                <a:lnTo>
                  <a:pt x="928252" y="559323"/>
                </a:lnTo>
                <a:lnTo>
                  <a:pt x="943560" y="511774"/>
                </a:lnTo>
                <a:lnTo>
                  <a:pt x="954492" y="459797"/>
                </a:lnTo>
                <a:lnTo>
                  <a:pt x="961051" y="403390"/>
                </a:lnTo>
                <a:lnTo>
                  <a:pt x="963237" y="342555"/>
                </a:lnTo>
                <a:lnTo>
                  <a:pt x="963237" y="0"/>
                </a:lnTo>
                <a:close/>
              </a:path>
              <a:path w="963295" h="834389">
                <a:moveTo>
                  <a:pt x="444813" y="0"/>
                </a:moveTo>
                <a:lnTo>
                  <a:pt x="0" y="0"/>
                </a:lnTo>
                <a:lnTo>
                  <a:pt x="0" y="413107"/>
                </a:lnTo>
                <a:lnTo>
                  <a:pt x="212695" y="413107"/>
                </a:lnTo>
                <a:lnTo>
                  <a:pt x="207649" y="449181"/>
                </a:lnTo>
                <a:lnTo>
                  <a:pt x="182597" y="513860"/>
                </a:lnTo>
                <a:lnTo>
                  <a:pt x="135561" y="569844"/>
                </a:lnTo>
                <a:lnTo>
                  <a:pt x="99452" y="597293"/>
                </a:lnTo>
                <a:lnTo>
                  <a:pt x="54265" y="624808"/>
                </a:lnTo>
                <a:lnTo>
                  <a:pt x="0" y="652388"/>
                </a:lnTo>
                <a:lnTo>
                  <a:pt x="96122" y="834393"/>
                </a:lnTo>
                <a:lnTo>
                  <a:pt x="148462" y="809913"/>
                </a:lnTo>
                <a:lnTo>
                  <a:pt x="196210" y="784390"/>
                </a:lnTo>
                <a:lnTo>
                  <a:pt x="239367" y="757825"/>
                </a:lnTo>
                <a:lnTo>
                  <a:pt x="277932" y="730216"/>
                </a:lnTo>
                <a:lnTo>
                  <a:pt x="311904" y="701565"/>
                </a:lnTo>
                <a:lnTo>
                  <a:pt x="341284" y="671870"/>
                </a:lnTo>
                <a:lnTo>
                  <a:pt x="366072" y="641132"/>
                </a:lnTo>
                <a:lnTo>
                  <a:pt x="390134" y="602442"/>
                </a:lnTo>
                <a:lnTo>
                  <a:pt x="409820" y="559323"/>
                </a:lnTo>
                <a:lnTo>
                  <a:pt x="425131" y="511774"/>
                </a:lnTo>
                <a:lnTo>
                  <a:pt x="436066" y="459797"/>
                </a:lnTo>
                <a:lnTo>
                  <a:pt x="442626" y="403390"/>
                </a:lnTo>
                <a:lnTo>
                  <a:pt x="444813" y="342555"/>
                </a:lnTo>
                <a:lnTo>
                  <a:pt x="444813" y="0"/>
                </a:lnTo>
                <a:close/>
              </a:path>
            </a:pathLst>
          </a:custGeom>
          <a:solidFill>
            <a:srgbClr val="00D8CC"/>
          </a:solidFill>
        </p:spPr>
        <p:txBody>
          <a:bodyPr wrap="square" lIns="0" tIns="0" rIns="0" bIns="0" rtlCol="0"/>
          <a:lstStyle/>
          <a:p>
            <a:endParaRPr sz="662"/>
          </a:p>
        </p:txBody>
      </p:sp>
      <p:sp>
        <p:nvSpPr>
          <p:cNvPr id="8" name="Tekstin paikkamerkki 7">
            <a:extLst>
              <a:ext uri="{FF2B5EF4-FFF2-40B4-BE49-F238E27FC236}">
                <a16:creationId xmlns:a16="http://schemas.microsoft.com/office/drawing/2014/main" id="{A0441B94-046F-42EE-B6D3-728E122FE52B}"/>
              </a:ext>
            </a:extLst>
          </p:cNvPr>
          <p:cNvSpPr>
            <a:spLocks noGrp="1"/>
          </p:cNvSpPr>
          <p:nvPr>
            <p:ph type="body" sz="quarter" idx="17"/>
          </p:nvPr>
        </p:nvSpPr>
        <p:spPr>
          <a:xfrm>
            <a:off x="6998410" y="2944906"/>
            <a:ext cx="4566527" cy="1671918"/>
          </a:xfrm>
        </p:spPr>
        <p:txBody>
          <a:bodyPr/>
          <a:lstStyle>
            <a:lvl1pPr marL="0" indent="0">
              <a:buNone/>
              <a:defRPr sz="2500" i="1"/>
            </a:lvl1pPr>
          </a:lstStyle>
          <a:p>
            <a:pPr lvl="0"/>
            <a:r>
              <a:rPr lang="fi-FI" dirty="0"/>
              <a:t>Muokkaa tekstin perustyylejä napsauttamalla</a:t>
            </a:r>
          </a:p>
        </p:txBody>
      </p:sp>
      <p:sp>
        <p:nvSpPr>
          <p:cNvPr id="17" name="Tekstin paikkamerkki 7">
            <a:extLst>
              <a:ext uri="{FF2B5EF4-FFF2-40B4-BE49-F238E27FC236}">
                <a16:creationId xmlns:a16="http://schemas.microsoft.com/office/drawing/2014/main" id="{D59F5E8B-07FA-4ABF-87A3-FCE2D77057FE}"/>
              </a:ext>
            </a:extLst>
          </p:cNvPr>
          <p:cNvSpPr>
            <a:spLocks noGrp="1"/>
          </p:cNvSpPr>
          <p:nvPr>
            <p:ph type="body" sz="quarter" idx="18"/>
          </p:nvPr>
        </p:nvSpPr>
        <p:spPr>
          <a:xfrm>
            <a:off x="6998410" y="4679577"/>
            <a:ext cx="4566527" cy="878728"/>
          </a:xfrm>
        </p:spPr>
        <p:txBody>
          <a:bodyPr/>
          <a:lstStyle>
            <a:lvl1pPr marL="285750" indent="-285750">
              <a:buClr>
                <a:schemeClr val="tx2"/>
              </a:buClr>
              <a:buFont typeface="Geomanist" panose="02000503000000020004" pitchFamily="50" charset="0"/>
              <a:buChar char="–"/>
              <a:defRPr/>
            </a:lvl1pPr>
          </a:lstStyle>
          <a:p>
            <a:pPr lvl="0"/>
            <a:r>
              <a:rPr lang="fi-FI" dirty="0"/>
              <a:t>Muokkaa tekstin perustyylejä napsauttamalla</a:t>
            </a:r>
          </a:p>
        </p:txBody>
      </p:sp>
    </p:spTree>
    <p:extLst>
      <p:ext uri="{BB962C8B-B14F-4D97-AF65-F5344CB8AC3E}">
        <p14:creationId xmlns:p14="http://schemas.microsoft.com/office/powerpoint/2010/main" val="35718533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Kuvatekstillinen sisältö">
    <p:spTree>
      <p:nvGrpSpPr>
        <p:cNvPr id="1" name=""/>
        <p:cNvGrpSpPr/>
        <p:nvPr/>
      </p:nvGrpSpPr>
      <p:grpSpPr>
        <a:xfrm>
          <a:off x="0" y="0"/>
          <a:ext cx="0" cy="0"/>
          <a:chOff x="0" y="0"/>
          <a:chExt cx="0" cy="0"/>
        </a:xfrm>
      </p:grpSpPr>
      <p:sp>
        <p:nvSpPr>
          <p:cNvPr id="11" name="bg object 17">
            <a:extLst>
              <a:ext uri="{FF2B5EF4-FFF2-40B4-BE49-F238E27FC236}">
                <a16:creationId xmlns:a16="http://schemas.microsoft.com/office/drawing/2014/main" id="{10E1F50E-0267-4791-8536-AF37549E4D86}"/>
              </a:ext>
            </a:extLst>
          </p:cNvPr>
          <p:cNvSpPr/>
          <p:nvPr userDrawn="1"/>
        </p:nvSpPr>
        <p:spPr>
          <a:xfrm>
            <a:off x="0" y="0"/>
            <a:ext cx="5760000" cy="6858000"/>
          </a:xfrm>
          <a:custGeom>
            <a:avLst/>
            <a:gdLst/>
            <a:ahLst/>
            <a:cxnLst/>
            <a:rect l="l" t="t" r="r" b="b"/>
            <a:pathLst>
              <a:path w="2583180" h="620395">
                <a:moveTo>
                  <a:pt x="2582570" y="0"/>
                </a:moveTo>
                <a:lnTo>
                  <a:pt x="0" y="0"/>
                </a:lnTo>
                <a:lnTo>
                  <a:pt x="0" y="620023"/>
                </a:lnTo>
                <a:lnTo>
                  <a:pt x="2582570" y="620023"/>
                </a:lnTo>
                <a:lnTo>
                  <a:pt x="2582570" y="0"/>
                </a:lnTo>
                <a:close/>
              </a:path>
            </a:pathLst>
          </a:custGeom>
          <a:solidFill>
            <a:srgbClr val="300F5E"/>
          </a:solidFill>
        </p:spPr>
        <p:txBody>
          <a:bodyPr wrap="square" lIns="0" tIns="0" rIns="0" bIns="0" rtlCol="0"/>
          <a:lstStyle/>
          <a:p>
            <a:endParaRPr sz="662">
              <a:solidFill>
                <a:schemeClr val="tx2"/>
              </a:solidFill>
            </a:endParaRPr>
          </a:p>
        </p:txBody>
      </p:sp>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627527" y="627529"/>
            <a:ext cx="4788000" cy="1344706"/>
          </a:xfrm>
        </p:spPr>
        <p:txBody>
          <a:bodyPr/>
          <a:lstStyle>
            <a:lvl1pPr>
              <a:defRPr>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27527" y="2088776"/>
            <a:ext cx="4788000" cy="4140000"/>
          </a:xfrm>
        </p:spPr>
        <p:txBody>
          <a:bodyPr/>
          <a:lstStyle>
            <a:lvl1pPr>
              <a:defRPr>
                <a:solidFill>
                  <a:schemeClr val="bg1"/>
                </a:solidFill>
              </a:defRPr>
            </a:lvl1pPr>
            <a:lvl2pPr>
              <a:defRPr>
                <a:solidFill>
                  <a:schemeClr val="bg1"/>
                </a:solidFill>
              </a:defRPr>
            </a:lvl2pPr>
            <a:lvl3pPr>
              <a:defRPr sz="1400" i="1">
                <a:solidFill>
                  <a:schemeClr val="bg1"/>
                </a:solidFill>
              </a:defRPr>
            </a:lvl3pPr>
          </a:lstStyle>
          <a:p>
            <a:pPr lvl="0"/>
            <a:r>
              <a:rPr lang="fi-FI" dirty="0"/>
              <a:t>Muokkaa tekstin perustyylejä napsauttamalla</a:t>
            </a:r>
          </a:p>
          <a:p>
            <a:pPr lvl="1"/>
            <a:r>
              <a:rPr lang="fi-FI" dirty="0"/>
              <a:t>toinen taso</a:t>
            </a:r>
          </a:p>
          <a:p>
            <a:pPr lvl="2"/>
            <a:r>
              <a:rPr lang="fi-FI" dirty="0"/>
              <a:t>kolmas taso</a:t>
            </a:r>
          </a:p>
        </p:txBody>
      </p:sp>
      <p:sp>
        <p:nvSpPr>
          <p:cNvPr id="7" name="Sisällön paikkamerkki 2">
            <a:extLst>
              <a:ext uri="{FF2B5EF4-FFF2-40B4-BE49-F238E27FC236}">
                <a16:creationId xmlns:a16="http://schemas.microsoft.com/office/drawing/2014/main" id="{BABB6484-B38D-427A-8DEB-D67D82C7D61E}"/>
              </a:ext>
            </a:extLst>
          </p:cNvPr>
          <p:cNvSpPr>
            <a:spLocks noGrp="1"/>
          </p:cNvSpPr>
          <p:nvPr>
            <p:ph idx="13"/>
          </p:nvPr>
        </p:nvSpPr>
        <p:spPr>
          <a:xfrm>
            <a:off x="6778800" y="2088775"/>
            <a:ext cx="4788000" cy="41400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0" name="bg object 17">
            <a:extLst>
              <a:ext uri="{FF2B5EF4-FFF2-40B4-BE49-F238E27FC236}">
                <a16:creationId xmlns:a16="http://schemas.microsoft.com/office/drawing/2014/main" id="{044F0693-F2B2-47CE-A1C8-8F69BF485420}"/>
              </a:ext>
            </a:extLst>
          </p:cNvPr>
          <p:cNvSpPr/>
          <p:nvPr userDrawn="1"/>
        </p:nvSpPr>
        <p:spPr>
          <a:xfrm>
            <a:off x="1816" y="0"/>
            <a:ext cx="1566757" cy="376208"/>
          </a:xfrm>
          <a:custGeom>
            <a:avLst/>
            <a:gdLst/>
            <a:ahLst/>
            <a:cxnLst/>
            <a:rect l="l" t="t" r="r" b="b"/>
            <a:pathLst>
              <a:path w="2583180" h="620395">
                <a:moveTo>
                  <a:pt x="2582570" y="0"/>
                </a:moveTo>
                <a:lnTo>
                  <a:pt x="0" y="0"/>
                </a:lnTo>
                <a:lnTo>
                  <a:pt x="0" y="620023"/>
                </a:lnTo>
                <a:lnTo>
                  <a:pt x="2582570" y="620023"/>
                </a:lnTo>
                <a:lnTo>
                  <a:pt x="2582570" y="0"/>
                </a:lnTo>
                <a:close/>
              </a:path>
            </a:pathLst>
          </a:custGeom>
          <a:solidFill>
            <a:srgbClr val="00D8CC"/>
          </a:solidFill>
        </p:spPr>
        <p:txBody>
          <a:bodyPr wrap="square" lIns="0" tIns="0" rIns="0" bIns="0" rtlCol="0"/>
          <a:lstStyle/>
          <a:p>
            <a:endParaRPr sz="662">
              <a:solidFill>
                <a:schemeClr val="tx2"/>
              </a:solidFill>
            </a:endParaRPr>
          </a:p>
        </p:txBody>
      </p:sp>
      <p:sp>
        <p:nvSpPr>
          <p:cNvPr id="12" name="Päivämäärän paikkamerkki 11">
            <a:extLst>
              <a:ext uri="{FF2B5EF4-FFF2-40B4-BE49-F238E27FC236}">
                <a16:creationId xmlns:a16="http://schemas.microsoft.com/office/drawing/2014/main" id="{5FA0B536-51B5-42B5-9A90-720C45616BE8}"/>
              </a:ext>
            </a:extLst>
          </p:cNvPr>
          <p:cNvSpPr>
            <a:spLocks noGrp="1"/>
          </p:cNvSpPr>
          <p:nvPr>
            <p:ph type="dt" sz="half" idx="14"/>
          </p:nvPr>
        </p:nvSpPr>
        <p:spPr/>
        <p:txBody>
          <a:bodyPr/>
          <a:lstStyle>
            <a:lvl1pPr>
              <a:defRPr>
                <a:solidFill>
                  <a:schemeClr val="bg1"/>
                </a:solidFill>
              </a:defRPr>
            </a:lvl1pPr>
          </a:lstStyle>
          <a:p>
            <a:fld id="{648D5EF7-1C58-4796-B468-999C8D764FD8}" type="datetime1">
              <a:rPr lang="fi-FI" smtClean="0"/>
              <a:t>3.5.2023</a:t>
            </a:fld>
            <a:endParaRPr lang="fi-FI" dirty="0"/>
          </a:p>
        </p:txBody>
      </p:sp>
      <p:sp>
        <p:nvSpPr>
          <p:cNvPr id="13" name="Alatunnisteen paikkamerkki 12">
            <a:extLst>
              <a:ext uri="{FF2B5EF4-FFF2-40B4-BE49-F238E27FC236}">
                <a16:creationId xmlns:a16="http://schemas.microsoft.com/office/drawing/2014/main" id="{4A453BAB-6625-4571-BA7C-CF2D406E0ED3}"/>
              </a:ext>
            </a:extLst>
          </p:cNvPr>
          <p:cNvSpPr>
            <a:spLocks noGrp="1"/>
          </p:cNvSpPr>
          <p:nvPr>
            <p:ph type="ftr" sz="quarter" idx="15"/>
          </p:nvPr>
        </p:nvSpPr>
        <p:spPr/>
        <p:txBody>
          <a:bodyPr/>
          <a:lstStyle>
            <a:lvl1pPr>
              <a:defRPr>
                <a:solidFill>
                  <a:schemeClr val="bg1"/>
                </a:solidFill>
              </a:defRPr>
            </a:lvl1pPr>
          </a:lstStyle>
          <a:p>
            <a:endParaRPr lang="fi-FI" dirty="0"/>
          </a:p>
        </p:txBody>
      </p:sp>
      <p:sp>
        <p:nvSpPr>
          <p:cNvPr id="14" name="Dian numeron paikkamerkki 13">
            <a:extLst>
              <a:ext uri="{FF2B5EF4-FFF2-40B4-BE49-F238E27FC236}">
                <a16:creationId xmlns:a16="http://schemas.microsoft.com/office/drawing/2014/main" id="{6DF42E4B-7E90-4EE9-9768-36D84536F37A}"/>
              </a:ext>
            </a:extLst>
          </p:cNvPr>
          <p:cNvSpPr>
            <a:spLocks noGrp="1"/>
          </p:cNvSpPr>
          <p:nvPr>
            <p:ph type="sldNum" sz="quarter" idx="16"/>
          </p:nvPr>
        </p:nvSpPr>
        <p:spPr/>
        <p:txBody>
          <a:bodyPr/>
          <a:lstStyle>
            <a:lvl1pPr>
              <a:defRPr>
                <a:solidFill>
                  <a:schemeClr val="bg1"/>
                </a:solidFill>
              </a:defRPr>
            </a:lvl1pPr>
          </a:lstStyle>
          <a:p>
            <a:fld id="{CCD26548-A701-4132-A0A2-A9B09A70FF4B}" type="slidenum">
              <a:rPr lang="fi-FI" smtClean="0"/>
              <a:pPr/>
              <a:t>‹#›</a:t>
            </a:fld>
            <a:endParaRPr lang="fi-FI"/>
          </a:p>
        </p:txBody>
      </p:sp>
      <p:sp>
        <p:nvSpPr>
          <p:cNvPr id="15" name="Tekstin paikkamerkki 4">
            <a:extLst>
              <a:ext uri="{FF2B5EF4-FFF2-40B4-BE49-F238E27FC236}">
                <a16:creationId xmlns:a16="http://schemas.microsoft.com/office/drawing/2014/main" id="{88C1CA0A-F93C-4AFD-B68A-0BDB5CF3A1EF}"/>
              </a:ext>
            </a:extLst>
          </p:cNvPr>
          <p:cNvSpPr>
            <a:spLocks noGrp="1"/>
          </p:cNvSpPr>
          <p:nvPr>
            <p:ph type="body" sz="quarter" idx="3"/>
          </p:nvPr>
        </p:nvSpPr>
        <p:spPr>
          <a:xfrm>
            <a:off x="6778800" y="1452281"/>
            <a:ext cx="4788000" cy="582147"/>
          </a:xfrm>
        </p:spPr>
        <p:txBody>
          <a:bodyPr anchor="t" anchorCtr="0"/>
          <a:lstStyle>
            <a:lvl1pPr marL="0" indent="0">
              <a:lnSpc>
                <a:spcPct val="90000"/>
              </a:lnSpc>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Tree>
    <p:extLst>
      <p:ext uri="{BB962C8B-B14F-4D97-AF65-F5344CB8AC3E}">
        <p14:creationId xmlns:p14="http://schemas.microsoft.com/office/powerpoint/2010/main" val="28607181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Kuvatekstillinen kuva">
    <p:spTree>
      <p:nvGrpSpPr>
        <p:cNvPr id="1" name=""/>
        <p:cNvGrpSpPr/>
        <p:nvPr/>
      </p:nvGrpSpPr>
      <p:grpSpPr>
        <a:xfrm>
          <a:off x="0" y="0"/>
          <a:ext cx="0" cy="0"/>
          <a:chOff x="0" y="0"/>
          <a:chExt cx="0" cy="0"/>
        </a:xfrm>
      </p:grpSpPr>
      <p:sp>
        <p:nvSpPr>
          <p:cNvPr id="12" name="Kuvan paikkamerkki 2">
            <a:extLst>
              <a:ext uri="{FF2B5EF4-FFF2-40B4-BE49-F238E27FC236}">
                <a16:creationId xmlns:a16="http://schemas.microsoft.com/office/drawing/2014/main" id="{D8DB35C5-7247-4ACB-9A83-A179111BD198}"/>
              </a:ext>
            </a:extLst>
          </p:cNvPr>
          <p:cNvSpPr>
            <a:spLocks noGrp="1"/>
          </p:cNvSpPr>
          <p:nvPr>
            <p:ph type="pic" idx="17"/>
          </p:nvPr>
        </p:nvSpPr>
        <p:spPr>
          <a:xfrm>
            <a:off x="-1588" y="-1588"/>
            <a:ext cx="5773738" cy="6859588"/>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1565275 w 12192000"/>
              <a:gd name="connsiteY1" fmla="*/ 0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0 w 12192000"/>
              <a:gd name="connsiteY5" fmla="*/ 0 h 6858000"/>
              <a:gd name="connsiteX0" fmla="*/ 1588 w 12193588"/>
              <a:gd name="connsiteY0" fmla="*/ 0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88 w 12193588"/>
              <a:gd name="connsiteY6" fmla="*/ 0 h 6858000"/>
              <a:gd name="connsiteX0" fmla="*/ 1565275 w 12193588"/>
              <a:gd name="connsiteY0" fmla="*/ 36671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66712 h 6858000"/>
              <a:gd name="connsiteX0" fmla="*/ 1565275 w 12193588"/>
              <a:gd name="connsiteY0" fmla="*/ 36671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66712 h 6858000"/>
              <a:gd name="connsiteX0" fmla="*/ 1565275 w 12193588"/>
              <a:gd name="connsiteY0" fmla="*/ 371475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71475 h 6858000"/>
              <a:gd name="connsiteX0" fmla="*/ 1565275 w 12193588"/>
              <a:gd name="connsiteY0" fmla="*/ 371475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71475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6863 w 12193588"/>
              <a:gd name="connsiteY6"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6863 w 12193588"/>
              <a:gd name="connsiteY6"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6863 w 12193588"/>
              <a:gd name="connsiteY6"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2193588 w 12193588"/>
              <a:gd name="connsiteY4" fmla="*/ 6858000 h 6858000"/>
              <a:gd name="connsiteX5" fmla="*/ 1588 w 12193588"/>
              <a:gd name="connsiteY5" fmla="*/ 6858000 h 6858000"/>
              <a:gd name="connsiteX6" fmla="*/ 0 w 12193588"/>
              <a:gd name="connsiteY6" fmla="*/ 374650 h 6858000"/>
              <a:gd name="connsiteX7" fmla="*/ 1566863 w 12193588"/>
              <a:gd name="connsiteY7"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2193588 w 12193588"/>
              <a:gd name="connsiteY4" fmla="*/ 6858000 h 6858000"/>
              <a:gd name="connsiteX5" fmla="*/ 10626726 w 12193588"/>
              <a:gd name="connsiteY5" fmla="*/ 6856413 h 6858000"/>
              <a:gd name="connsiteX6" fmla="*/ 1588 w 12193588"/>
              <a:gd name="connsiteY6" fmla="*/ 6858000 h 6858000"/>
              <a:gd name="connsiteX7" fmla="*/ 0 w 12193588"/>
              <a:gd name="connsiteY7" fmla="*/ 374650 h 6858000"/>
              <a:gd name="connsiteX8" fmla="*/ 1566863 w 12193588"/>
              <a:gd name="connsiteY8"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0628313 w 12193588"/>
              <a:gd name="connsiteY4" fmla="*/ 6486525 h 6858000"/>
              <a:gd name="connsiteX5" fmla="*/ 10626726 w 12193588"/>
              <a:gd name="connsiteY5" fmla="*/ 6856413 h 6858000"/>
              <a:gd name="connsiteX6" fmla="*/ 1588 w 12193588"/>
              <a:gd name="connsiteY6" fmla="*/ 6858000 h 6858000"/>
              <a:gd name="connsiteX7" fmla="*/ 0 w 12193588"/>
              <a:gd name="connsiteY7" fmla="*/ 374650 h 6858000"/>
              <a:gd name="connsiteX8" fmla="*/ 1566863 w 12193588"/>
              <a:gd name="connsiteY8"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0626726 w 12193588"/>
              <a:gd name="connsiteY4" fmla="*/ 6484938 h 6858000"/>
              <a:gd name="connsiteX5" fmla="*/ 10626726 w 12193588"/>
              <a:gd name="connsiteY5" fmla="*/ 6856413 h 6858000"/>
              <a:gd name="connsiteX6" fmla="*/ 1588 w 12193588"/>
              <a:gd name="connsiteY6" fmla="*/ 6858000 h 6858000"/>
              <a:gd name="connsiteX7" fmla="*/ 0 w 12193588"/>
              <a:gd name="connsiteY7" fmla="*/ 374650 h 6858000"/>
              <a:gd name="connsiteX8" fmla="*/ 1566863 w 12193588"/>
              <a:gd name="connsiteY8" fmla="*/ 373062 h 6858000"/>
              <a:gd name="connsiteX0" fmla="*/ 1566863 w 12193588"/>
              <a:gd name="connsiteY0" fmla="*/ 373062 h 6858000"/>
              <a:gd name="connsiteX1" fmla="*/ 1566863 w 12193588"/>
              <a:gd name="connsiteY1" fmla="*/ 0 h 6858000"/>
              <a:gd name="connsiteX2" fmla="*/ 6097588 w 12193588"/>
              <a:gd name="connsiteY2" fmla="*/ 0 h 6858000"/>
              <a:gd name="connsiteX3" fmla="*/ 12193588 w 12193588"/>
              <a:gd name="connsiteY3" fmla="*/ 0 h 6858000"/>
              <a:gd name="connsiteX4" fmla="*/ 12193588 w 12193588"/>
              <a:gd name="connsiteY4" fmla="*/ 6483350 h 6858000"/>
              <a:gd name="connsiteX5" fmla="*/ 10626726 w 12193588"/>
              <a:gd name="connsiteY5" fmla="*/ 6484938 h 6858000"/>
              <a:gd name="connsiteX6" fmla="*/ 10626726 w 12193588"/>
              <a:gd name="connsiteY6" fmla="*/ 6856413 h 6858000"/>
              <a:gd name="connsiteX7" fmla="*/ 1588 w 12193588"/>
              <a:gd name="connsiteY7" fmla="*/ 6858000 h 6858000"/>
              <a:gd name="connsiteX8" fmla="*/ 0 w 12193588"/>
              <a:gd name="connsiteY8" fmla="*/ 374650 h 6858000"/>
              <a:gd name="connsiteX9" fmla="*/ 1566863 w 12193588"/>
              <a:gd name="connsiteY9" fmla="*/ 373062 h 6858000"/>
              <a:gd name="connsiteX0" fmla="*/ 1566863 w 12193588"/>
              <a:gd name="connsiteY0" fmla="*/ 373062 h 6858000"/>
              <a:gd name="connsiteX1" fmla="*/ 1566863 w 12193588"/>
              <a:gd name="connsiteY1" fmla="*/ 0 h 6858000"/>
              <a:gd name="connsiteX2" fmla="*/ 6097588 w 12193588"/>
              <a:gd name="connsiteY2" fmla="*/ 0 h 6858000"/>
              <a:gd name="connsiteX3" fmla="*/ 12193588 w 12193588"/>
              <a:gd name="connsiteY3" fmla="*/ 0 h 6858000"/>
              <a:gd name="connsiteX4" fmla="*/ 12193588 w 12193588"/>
              <a:gd name="connsiteY4" fmla="*/ 6483350 h 6858000"/>
              <a:gd name="connsiteX5" fmla="*/ 10626726 w 12193588"/>
              <a:gd name="connsiteY5" fmla="*/ 6484938 h 6858000"/>
              <a:gd name="connsiteX6" fmla="*/ 10626726 w 12193588"/>
              <a:gd name="connsiteY6" fmla="*/ 6856413 h 6858000"/>
              <a:gd name="connsiteX7" fmla="*/ 6097588 w 12193588"/>
              <a:gd name="connsiteY7" fmla="*/ 6858000 h 6858000"/>
              <a:gd name="connsiteX8" fmla="*/ 1588 w 12193588"/>
              <a:gd name="connsiteY8" fmla="*/ 6858000 h 6858000"/>
              <a:gd name="connsiteX9" fmla="*/ 0 w 12193588"/>
              <a:gd name="connsiteY9" fmla="*/ 374650 h 6858000"/>
              <a:gd name="connsiteX10" fmla="*/ 1566863 w 12193588"/>
              <a:gd name="connsiteY10" fmla="*/ 373062 h 6858000"/>
              <a:gd name="connsiteX0" fmla="*/ 1566863 w 12193588"/>
              <a:gd name="connsiteY0" fmla="*/ 373062 h 6858000"/>
              <a:gd name="connsiteX1" fmla="*/ 1566863 w 12193588"/>
              <a:gd name="connsiteY1" fmla="*/ 0 h 6858000"/>
              <a:gd name="connsiteX2" fmla="*/ 6097588 w 12193588"/>
              <a:gd name="connsiteY2" fmla="*/ 0 h 6858000"/>
              <a:gd name="connsiteX3" fmla="*/ 12193588 w 12193588"/>
              <a:gd name="connsiteY3" fmla="*/ 0 h 6858000"/>
              <a:gd name="connsiteX4" fmla="*/ 12193588 w 12193588"/>
              <a:gd name="connsiteY4" fmla="*/ 6483350 h 6858000"/>
              <a:gd name="connsiteX5" fmla="*/ 10626726 w 12193588"/>
              <a:gd name="connsiteY5" fmla="*/ 6484938 h 6858000"/>
              <a:gd name="connsiteX6" fmla="*/ 6097588 w 12193588"/>
              <a:gd name="connsiteY6" fmla="*/ 6858000 h 6858000"/>
              <a:gd name="connsiteX7" fmla="*/ 1588 w 12193588"/>
              <a:gd name="connsiteY7" fmla="*/ 6858000 h 6858000"/>
              <a:gd name="connsiteX8" fmla="*/ 0 w 12193588"/>
              <a:gd name="connsiteY8" fmla="*/ 374650 h 6858000"/>
              <a:gd name="connsiteX9" fmla="*/ 1566863 w 12193588"/>
              <a:gd name="connsiteY9" fmla="*/ 373062 h 6858000"/>
              <a:gd name="connsiteX0" fmla="*/ 1566863 w 12193588"/>
              <a:gd name="connsiteY0" fmla="*/ 373062 h 6858000"/>
              <a:gd name="connsiteX1" fmla="*/ 1566863 w 12193588"/>
              <a:gd name="connsiteY1" fmla="*/ 0 h 6858000"/>
              <a:gd name="connsiteX2" fmla="*/ 6097588 w 12193588"/>
              <a:gd name="connsiteY2" fmla="*/ 0 h 6858000"/>
              <a:gd name="connsiteX3" fmla="*/ 12193588 w 12193588"/>
              <a:gd name="connsiteY3" fmla="*/ 0 h 6858000"/>
              <a:gd name="connsiteX4" fmla="*/ 12193588 w 12193588"/>
              <a:gd name="connsiteY4" fmla="*/ 6483350 h 6858000"/>
              <a:gd name="connsiteX5" fmla="*/ 6097588 w 12193588"/>
              <a:gd name="connsiteY5" fmla="*/ 6858000 h 6858000"/>
              <a:gd name="connsiteX6" fmla="*/ 1588 w 12193588"/>
              <a:gd name="connsiteY6" fmla="*/ 6858000 h 6858000"/>
              <a:gd name="connsiteX7" fmla="*/ 0 w 12193588"/>
              <a:gd name="connsiteY7" fmla="*/ 374650 h 6858000"/>
              <a:gd name="connsiteX8" fmla="*/ 1566863 w 12193588"/>
              <a:gd name="connsiteY8" fmla="*/ 373062 h 6858000"/>
              <a:gd name="connsiteX0" fmla="*/ 1566863 w 12193588"/>
              <a:gd name="connsiteY0" fmla="*/ 373062 h 6858000"/>
              <a:gd name="connsiteX1" fmla="*/ 1566863 w 12193588"/>
              <a:gd name="connsiteY1" fmla="*/ 0 h 6858000"/>
              <a:gd name="connsiteX2" fmla="*/ 6097588 w 12193588"/>
              <a:gd name="connsiteY2" fmla="*/ 0 h 6858000"/>
              <a:gd name="connsiteX3" fmla="*/ 12193588 w 12193588"/>
              <a:gd name="connsiteY3" fmla="*/ 0 h 6858000"/>
              <a:gd name="connsiteX4" fmla="*/ 6097588 w 12193588"/>
              <a:gd name="connsiteY4" fmla="*/ 6858000 h 6858000"/>
              <a:gd name="connsiteX5" fmla="*/ 1588 w 12193588"/>
              <a:gd name="connsiteY5" fmla="*/ 6858000 h 6858000"/>
              <a:gd name="connsiteX6" fmla="*/ 0 w 12193588"/>
              <a:gd name="connsiteY6" fmla="*/ 374650 h 6858000"/>
              <a:gd name="connsiteX7" fmla="*/ 1566863 w 12193588"/>
              <a:gd name="connsiteY7" fmla="*/ 373062 h 6858000"/>
              <a:gd name="connsiteX0" fmla="*/ 1566863 w 6097588"/>
              <a:gd name="connsiteY0" fmla="*/ 373062 h 6858000"/>
              <a:gd name="connsiteX1" fmla="*/ 1566863 w 6097588"/>
              <a:gd name="connsiteY1" fmla="*/ 0 h 6858000"/>
              <a:gd name="connsiteX2" fmla="*/ 6097588 w 6097588"/>
              <a:gd name="connsiteY2" fmla="*/ 0 h 6858000"/>
              <a:gd name="connsiteX3" fmla="*/ 6097588 w 6097588"/>
              <a:gd name="connsiteY3" fmla="*/ 6858000 h 6858000"/>
              <a:gd name="connsiteX4" fmla="*/ 1588 w 6097588"/>
              <a:gd name="connsiteY4" fmla="*/ 6858000 h 6858000"/>
              <a:gd name="connsiteX5" fmla="*/ 0 w 6097588"/>
              <a:gd name="connsiteY5" fmla="*/ 374650 h 6858000"/>
              <a:gd name="connsiteX6" fmla="*/ 1566863 w 6097588"/>
              <a:gd name="connsiteY6" fmla="*/ 373062 h 6858000"/>
              <a:gd name="connsiteX0" fmla="*/ 1566863 w 6097588"/>
              <a:gd name="connsiteY0" fmla="*/ 374650 h 6859588"/>
              <a:gd name="connsiteX1" fmla="*/ 1566863 w 6097588"/>
              <a:gd name="connsiteY1" fmla="*/ 1588 h 6859588"/>
              <a:gd name="connsiteX2" fmla="*/ 5773738 w 6097588"/>
              <a:gd name="connsiteY2" fmla="*/ 0 h 6859588"/>
              <a:gd name="connsiteX3" fmla="*/ 6097588 w 6097588"/>
              <a:gd name="connsiteY3" fmla="*/ 1588 h 6859588"/>
              <a:gd name="connsiteX4" fmla="*/ 6097588 w 6097588"/>
              <a:gd name="connsiteY4" fmla="*/ 6859588 h 6859588"/>
              <a:gd name="connsiteX5" fmla="*/ 1588 w 6097588"/>
              <a:gd name="connsiteY5" fmla="*/ 6859588 h 6859588"/>
              <a:gd name="connsiteX6" fmla="*/ 0 w 6097588"/>
              <a:gd name="connsiteY6" fmla="*/ 376238 h 6859588"/>
              <a:gd name="connsiteX7" fmla="*/ 1566863 w 6097588"/>
              <a:gd name="connsiteY7" fmla="*/ 374650 h 6859588"/>
              <a:gd name="connsiteX0" fmla="*/ 1566863 w 6097588"/>
              <a:gd name="connsiteY0" fmla="*/ 374650 h 6859588"/>
              <a:gd name="connsiteX1" fmla="*/ 1566863 w 6097588"/>
              <a:gd name="connsiteY1" fmla="*/ 1588 h 6859588"/>
              <a:gd name="connsiteX2" fmla="*/ 5773738 w 6097588"/>
              <a:gd name="connsiteY2" fmla="*/ 0 h 6859588"/>
              <a:gd name="connsiteX3" fmla="*/ 6097588 w 6097588"/>
              <a:gd name="connsiteY3" fmla="*/ 1588 h 6859588"/>
              <a:gd name="connsiteX4" fmla="*/ 6097588 w 6097588"/>
              <a:gd name="connsiteY4" fmla="*/ 6859588 h 6859588"/>
              <a:gd name="connsiteX5" fmla="*/ 5772151 w 6097588"/>
              <a:gd name="connsiteY5" fmla="*/ 6859588 h 6859588"/>
              <a:gd name="connsiteX6" fmla="*/ 1588 w 6097588"/>
              <a:gd name="connsiteY6" fmla="*/ 6859588 h 6859588"/>
              <a:gd name="connsiteX7" fmla="*/ 0 w 6097588"/>
              <a:gd name="connsiteY7" fmla="*/ 376238 h 6859588"/>
              <a:gd name="connsiteX8" fmla="*/ 1566863 w 6097588"/>
              <a:gd name="connsiteY8" fmla="*/ 374650 h 6859588"/>
              <a:gd name="connsiteX0" fmla="*/ 1566863 w 6097588"/>
              <a:gd name="connsiteY0" fmla="*/ 374650 h 6859588"/>
              <a:gd name="connsiteX1" fmla="*/ 1566863 w 6097588"/>
              <a:gd name="connsiteY1" fmla="*/ 1588 h 6859588"/>
              <a:gd name="connsiteX2" fmla="*/ 5773738 w 6097588"/>
              <a:gd name="connsiteY2" fmla="*/ 0 h 6859588"/>
              <a:gd name="connsiteX3" fmla="*/ 6097588 w 6097588"/>
              <a:gd name="connsiteY3" fmla="*/ 1588 h 6859588"/>
              <a:gd name="connsiteX4" fmla="*/ 5772151 w 6097588"/>
              <a:gd name="connsiteY4" fmla="*/ 6859588 h 6859588"/>
              <a:gd name="connsiteX5" fmla="*/ 1588 w 6097588"/>
              <a:gd name="connsiteY5" fmla="*/ 6859588 h 6859588"/>
              <a:gd name="connsiteX6" fmla="*/ 0 w 6097588"/>
              <a:gd name="connsiteY6" fmla="*/ 376238 h 6859588"/>
              <a:gd name="connsiteX7" fmla="*/ 1566863 w 6097588"/>
              <a:gd name="connsiteY7" fmla="*/ 374650 h 6859588"/>
              <a:gd name="connsiteX0" fmla="*/ 1566863 w 5773738"/>
              <a:gd name="connsiteY0" fmla="*/ 374650 h 6859588"/>
              <a:gd name="connsiteX1" fmla="*/ 1566863 w 5773738"/>
              <a:gd name="connsiteY1" fmla="*/ 1588 h 6859588"/>
              <a:gd name="connsiteX2" fmla="*/ 5773738 w 5773738"/>
              <a:gd name="connsiteY2" fmla="*/ 0 h 6859588"/>
              <a:gd name="connsiteX3" fmla="*/ 5772151 w 5773738"/>
              <a:gd name="connsiteY3" fmla="*/ 6859588 h 6859588"/>
              <a:gd name="connsiteX4" fmla="*/ 1588 w 5773738"/>
              <a:gd name="connsiteY4" fmla="*/ 6859588 h 6859588"/>
              <a:gd name="connsiteX5" fmla="*/ 0 w 5773738"/>
              <a:gd name="connsiteY5" fmla="*/ 376238 h 6859588"/>
              <a:gd name="connsiteX6" fmla="*/ 1566863 w 5773738"/>
              <a:gd name="connsiteY6" fmla="*/ 374650 h 685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3738" h="6859588">
                <a:moveTo>
                  <a:pt x="1566863" y="374650"/>
                </a:moveTo>
                <a:cubicBezTo>
                  <a:pt x="1567392" y="252413"/>
                  <a:pt x="1566334" y="123825"/>
                  <a:pt x="1566863" y="1588"/>
                </a:cubicBezTo>
                <a:lnTo>
                  <a:pt x="5773738" y="0"/>
                </a:lnTo>
                <a:lnTo>
                  <a:pt x="5772151" y="6859588"/>
                </a:lnTo>
                <a:lnTo>
                  <a:pt x="1588" y="6859588"/>
                </a:lnTo>
                <a:cubicBezTo>
                  <a:pt x="1059" y="4698471"/>
                  <a:pt x="529" y="2537355"/>
                  <a:pt x="0" y="376238"/>
                </a:cubicBezTo>
                <a:lnTo>
                  <a:pt x="1566863" y="374650"/>
                </a:lnTo>
                <a:close/>
              </a:path>
            </a:pathLst>
          </a:custGeom>
          <a:solidFill>
            <a:schemeClr val="bg1">
              <a:lumMod val="95000"/>
            </a:schemeClr>
          </a:solidFill>
          <a:ln w="1270">
            <a:noFill/>
          </a:ln>
        </p:spPr>
        <p:txBody>
          <a:bodyPr anchor="ctr" anchorCtr="0"/>
          <a:lstStyle>
            <a:lvl1pPr marL="0" indent="0" algn="ctr">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627527" y="627529"/>
            <a:ext cx="4788000" cy="1344706"/>
          </a:xfrm>
        </p:spPr>
        <p:txBody>
          <a:bodyPr/>
          <a:lstStyle>
            <a:lvl1pPr>
              <a:defRPr>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27527" y="2088776"/>
            <a:ext cx="4788000" cy="1093696"/>
          </a:xfrm>
        </p:spPr>
        <p:txBody>
          <a:bodyPr/>
          <a:lstStyle>
            <a:lvl1pPr>
              <a:defRPr>
                <a:solidFill>
                  <a:schemeClr val="bg1"/>
                </a:solidFill>
              </a:defRPr>
            </a:lvl1pPr>
            <a:lvl2pPr>
              <a:defRPr>
                <a:solidFill>
                  <a:schemeClr val="bg1"/>
                </a:solidFill>
              </a:defRPr>
            </a:lvl2pPr>
            <a:lvl3pPr>
              <a:defRPr sz="1400" i="1">
                <a:solidFill>
                  <a:schemeClr val="bg1"/>
                </a:solidFill>
              </a:defRPr>
            </a:lvl3pPr>
          </a:lstStyle>
          <a:p>
            <a:pPr lvl="0"/>
            <a:r>
              <a:rPr lang="fi-FI" dirty="0"/>
              <a:t>Muokkaa tekstin perustyylejä napsauttamalla</a:t>
            </a:r>
          </a:p>
          <a:p>
            <a:pPr lvl="1"/>
            <a:r>
              <a:rPr lang="fi-FI" dirty="0"/>
              <a:t>toinen taso</a:t>
            </a:r>
          </a:p>
          <a:p>
            <a:pPr lvl="2"/>
            <a:r>
              <a:rPr lang="fi-FI" dirty="0"/>
              <a:t>kolmas taso</a:t>
            </a:r>
          </a:p>
        </p:txBody>
      </p:sp>
      <p:sp>
        <p:nvSpPr>
          <p:cNvPr id="7" name="Sisällön paikkamerkki 2">
            <a:extLst>
              <a:ext uri="{FF2B5EF4-FFF2-40B4-BE49-F238E27FC236}">
                <a16:creationId xmlns:a16="http://schemas.microsoft.com/office/drawing/2014/main" id="{BABB6484-B38D-427A-8DEB-D67D82C7D61E}"/>
              </a:ext>
            </a:extLst>
          </p:cNvPr>
          <p:cNvSpPr>
            <a:spLocks noGrp="1"/>
          </p:cNvSpPr>
          <p:nvPr>
            <p:ph idx="13"/>
          </p:nvPr>
        </p:nvSpPr>
        <p:spPr>
          <a:xfrm>
            <a:off x="6778800" y="2088775"/>
            <a:ext cx="4788000" cy="41400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9" name="Päivämäärän paikkamerkki 8">
            <a:extLst>
              <a:ext uri="{FF2B5EF4-FFF2-40B4-BE49-F238E27FC236}">
                <a16:creationId xmlns:a16="http://schemas.microsoft.com/office/drawing/2014/main" id="{7FA0ABEB-59D7-40C3-8959-C4D289EE9725}"/>
              </a:ext>
            </a:extLst>
          </p:cNvPr>
          <p:cNvSpPr>
            <a:spLocks noGrp="1"/>
          </p:cNvSpPr>
          <p:nvPr>
            <p:ph type="dt" sz="half" idx="14"/>
          </p:nvPr>
        </p:nvSpPr>
        <p:spPr/>
        <p:txBody>
          <a:bodyPr/>
          <a:lstStyle/>
          <a:p>
            <a:fld id="{91D40959-9D59-4811-ABA6-E92E51CC87A9}" type="datetime1">
              <a:rPr lang="fi-FI" smtClean="0"/>
              <a:t>3.5.2023</a:t>
            </a:fld>
            <a:endParaRPr lang="fi-FI" dirty="0"/>
          </a:p>
        </p:txBody>
      </p:sp>
      <p:sp>
        <p:nvSpPr>
          <p:cNvPr id="10" name="Alatunnisteen paikkamerkki 9">
            <a:extLst>
              <a:ext uri="{FF2B5EF4-FFF2-40B4-BE49-F238E27FC236}">
                <a16:creationId xmlns:a16="http://schemas.microsoft.com/office/drawing/2014/main" id="{6C771D3B-1B78-4BF3-8366-A71AE54EC797}"/>
              </a:ext>
            </a:extLst>
          </p:cNvPr>
          <p:cNvSpPr>
            <a:spLocks noGrp="1"/>
          </p:cNvSpPr>
          <p:nvPr>
            <p:ph type="ftr" sz="quarter" idx="15"/>
          </p:nvPr>
        </p:nvSpPr>
        <p:spPr/>
        <p:txBody>
          <a:bodyPr/>
          <a:lstStyle/>
          <a:p>
            <a:endParaRPr lang="fi-FI" dirty="0"/>
          </a:p>
        </p:txBody>
      </p:sp>
      <p:sp>
        <p:nvSpPr>
          <p:cNvPr id="11" name="Dian numeron paikkamerkki 10">
            <a:extLst>
              <a:ext uri="{FF2B5EF4-FFF2-40B4-BE49-F238E27FC236}">
                <a16:creationId xmlns:a16="http://schemas.microsoft.com/office/drawing/2014/main" id="{F7DC38B2-50BB-465F-8860-8F3A15306479}"/>
              </a:ext>
            </a:extLst>
          </p:cNvPr>
          <p:cNvSpPr>
            <a:spLocks noGrp="1"/>
          </p:cNvSpPr>
          <p:nvPr>
            <p:ph type="sldNum" sz="quarter" idx="16"/>
          </p:nvPr>
        </p:nvSpPr>
        <p:spPr/>
        <p:txBody>
          <a:bodyPr/>
          <a:lstStyle/>
          <a:p>
            <a:fld id="{CCD26548-A701-4132-A0A2-A9B09A70FF4B}" type="slidenum">
              <a:rPr lang="fi-FI" smtClean="0"/>
              <a:pPr/>
              <a:t>‹#›</a:t>
            </a:fld>
            <a:endParaRPr lang="fi-FI"/>
          </a:p>
        </p:txBody>
      </p:sp>
      <p:sp>
        <p:nvSpPr>
          <p:cNvPr id="13" name="Tekstin paikkamerkki 4">
            <a:extLst>
              <a:ext uri="{FF2B5EF4-FFF2-40B4-BE49-F238E27FC236}">
                <a16:creationId xmlns:a16="http://schemas.microsoft.com/office/drawing/2014/main" id="{9952C0C8-62DB-4454-A068-B32810B43579}"/>
              </a:ext>
            </a:extLst>
          </p:cNvPr>
          <p:cNvSpPr>
            <a:spLocks noGrp="1"/>
          </p:cNvSpPr>
          <p:nvPr>
            <p:ph type="body" sz="quarter" idx="3"/>
          </p:nvPr>
        </p:nvSpPr>
        <p:spPr>
          <a:xfrm>
            <a:off x="6778800" y="1452281"/>
            <a:ext cx="4788000" cy="582147"/>
          </a:xfrm>
        </p:spPr>
        <p:txBody>
          <a:bodyPr anchor="t" anchorCtr="0"/>
          <a:lstStyle>
            <a:lvl1pPr marL="0" indent="0">
              <a:lnSpc>
                <a:spcPct val="90000"/>
              </a:lnSpc>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Tree>
    <p:extLst>
      <p:ext uri="{BB962C8B-B14F-4D97-AF65-F5344CB8AC3E}">
        <p14:creationId xmlns:p14="http://schemas.microsoft.com/office/powerpoint/2010/main" val="19501724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F72F94-0DE4-46B2-BC4B-03DD33656CF4}"/>
              </a:ext>
            </a:extLst>
          </p:cNvPr>
          <p:cNvSpPr>
            <a:spLocks noGrp="1"/>
          </p:cNvSpPr>
          <p:nvPr>
            <p:ph type="title"/>
          </p:nvPr>
        </p:nvSpPr>
        <p:spPr>
          <a:xfrm>
            <a:off x="831850" y="1551361"/>
            <a:ext cx="10515600" cy="2100357"/>
          </a:xfrm>
        </p:spPr>
        <p:txBody>
          <a:bodyPr anchor="b"/>
          <a:lstStyle>
            <a:lvl1pPr>
              <a:defRPr sz="6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BE0173B0-16C2-4182-AD95-1BD911589663}"/>
              </a:ext>
            </a:extLst>
          </p:cNvPr>
          <p:cNvSpPr>
            <a:spLocks noGrp="1"/>
          </p:cNvSpPr>
          <p:nvPr>
            <p:ph type="body" idx="1"/>
          </p:nvPr>
        </p:nvSpPr>
        <p:spPr>
          <a:xfrm>
            <a:off x="831850" y="3872287"/>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dirty="0"/>
              <a:t>Muokkaa tekstin perustyylejä napsauttamalla</a:t>
            </a:r>
          </a:p>
        </p:txBody>
      </p:sp>
      <p:sp>
        <p:nvSpPr>
          <p:cNvPr id="7" name="Päivämäärän paikkamerkki 6">
            <a:extLst>
              <a:ext uri="{FF2B5EF4-FFF2-40B4-BE49-F238E27FC236}">
                <a16:creationId xmlns:a16="http://schemas.microsoft.com/office/drawing/2014/main" id="{C9F7C572-07A4-41F1-8FD4-672EFA0E4610}"/>
              </a:ext>
            </a:extLst>
          </p:cNvPr>
          <p:cNvSpPr>
            <a:spLocks noGrp="1"/>
          </p:cNvSpPr>
          <p:nvPr>
            <p:ph type="dt" sz="half" idx="10"/>
          </p:nvPr>
        </p:nvSpPr>
        <p:spPr/>
        <p:txBody>
          <a:bodyPr/>
          <a:lstStyle/>
          <a:p>
            <a:fld id="{00AB1DEE-79D3-4961-A52F-9A5C96DECDB1}" type="datetime1">
              <a:rPr lang="fi-FI" smtClean="0"/>
              <a:t>3.5.2023</a:t>
            </a:fld>
            <a:endParaRPr lang="fi-FI" dirty="0"/>
          </a:p>
        </p:txBody>
      </p:sp>
      <p:sp>
        <p:nvSpPr>
          <p:cNvPr id="8" name="Alatunnisteen paikkamerkki 7">
            <a:extLst>
              <a:ext uri="{FF2B5EF4-FFF2-40B4-BE49-F238E27FC236}">
                <a16:creationId xmlns:a16="http://schemas.microsoft.com/office/drawing/2014/main" id="{5745F1CE-1961-4281-9E89-1CB9A1EAAB42}"/>
              </a:ext>
            </a:extLst>
          </p:cNvPr>
          <p:cNvSpPr>
            <a:spLocks noGrp="1"/>
          </p:cNvSpPr>
          <p:nvPr>
            <p:ph type="ftr" sz="quarter" idx="11"/>
          </p:nvPr>
        </p:nvSpPr>
        <p:spPr/>
        <p:txBody>
          <a:bodyPr/>
          <a:lstStyle/>
          <a:p>
            <a:endParaRPr lang="fi-FI" dirty="0"/>
          </a:p>
        </p:txBody>
      </p:sp>
      <p:sp>
        <p:nvSpPr>
          <p:cNvPr id="9" name="Dian numeron paikkamerkki 8">
            <a:extLst>
              <a:ext uri="{FF2B5EF4-FFF2-40B4-BE49-F238E27FC236}">
                <a16:creationId xmlns:a16="http://schemas.microsoft.com/office/drawing/2014/main" id="{800AC6CC-8BD5-4F55-8D1A-047814F80BBE}"/>
              </a:ext>
            </a:extLst>
          </p:cNvPr>
          <p:cNvSpPr>
            <a:spLocks noGrp="1"/>
          </p:cNvSpPr>
          <p:nvPr>
            <p:ph type="sldNum" sz="quarter" idx="12"/>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41636365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Osan ylätunniste 2">
    <p:bg>
      <p:bgPr>
        <a:solidFill>
          <a:srgbClr val="300F5E"/>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F72F94-0DE4-46B2-BC4B-03DD33656CF4}"/>
              </a:ext>
            </a:extLst>
          </p:cNvPr>
          <p:cNvSpPr>
            <a:spLocks noGrp="1"/>
          </p:cNvSpPr>
          <p:nvPr>
            <p:ph type="title"/>
          </p:nvPr>
        </p:nvSpPr>
        <p:spPr>
          <a:xfrm>
            <a:off x="831850" y="1551361"/>
            <a:ext cx="10515600" cy="2100357"/>
          </a:xfrm>
        </p:spPr>
        <p:txBody>
          <a:bodyPr anchor="b"/>
          <a:lstStyle>
            <a:lvl1pPr>
              <a:defRPr sz="60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BE0173B0-16C2-4182-AD95-1BD911589663}"/>
              </a:ext>
            </a:extLst>
          </p:cNvPr>
          <p:cNvSpPr>
            <a:spLocks noGrp="1"/>
          </p:cNvSpPr>
          <p:nvPr>
            <p:ph type="body" idx="1"/>
          </p:nvPr>
        </p:nvSpPr>
        <p:spPr>
          <a:xfrm>
            <a:off x="831850" y="3872287"/>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dirty="0"/>
              <a:t>Muokkaa tekstin perustyylejä napsauttamalla</a:t>
            </a:r>
          </a:p>
        </p:txBody>
      </p:sp>
      <p:sp>
        <p:nvSpPr>
          <p:cNvPr id="7" name="Päivämäärän paikkamerkki 6">
            <a:extLst>
              <a:ext uri="{FF2B5EF4-FFF2-40B4-BE49-F238E27FC236}">
                <a16:creationId xmlns:a16="http://schemas.microsoft.com/office/drawing/2014/main" id="{C9F7C572-07A4-41F1-8FD4-672EFA0E4610}"/>
              </a:ext>
            </a:extLst>
          </p:cNvPr>
          <p:cNvSpPr>
            <a:spLocks noGrp="1"/>
          </p:cNvSpPr>
          <p:nvPr>
            <p:ph type="dt" sz="half" idx="10"/>
          </p:nvPr>
        </p:nvSpPr>
        <p:spPr/>
        <p:txBody>
          <a:bodyPr/>
          <a:lstStyle>
            <a:lvl1pPr>
              <a:defRPr>
                <a:solidFill>
                  <a:schemeClr val="bg1"/>
                </a:solidFill>
              </a:defRPr>
            </a:lvl1pPr>
          </a:lstStyle>
          <a:p>
            <a:fld id="{A51EBD36-0648-4467-8CB2-0FF5B064B74A}" type="datetime1">
              <a:rPr lang="fi-FI" smtClean="0"/>
              <a:t>3.5.2023</a:t>
            </a:fld>
            <a:endParaRPr lang="fi-FI" dirty="0"/>
          </a:p>
        </p:txBody>
      </p:sp>
      <p:sp>
        <p:nvSpPr>
          <p:cNvPr id="8" name="Alatunnisteen paikkamerkki 7">
            <a:extLst>
              <a:ext uri="{FF2B5EF4-FFF2-40B4-BE49-F238E27FC236}">
                <a16:creationId xmlns:a16="http://schemas.microsoft.com/office/drawing/2014/main" id="{5745F1CE-1961-4281-9E89-1CB9A1EAAB42}"/>
              </a:ext>
            </a:extLst>
          </p:cNvPr>
          <p:cNvSpPr>
            <a:spLocks noGrp="1"/>
          </p:cNvSpPr>
          <p:nvPr>
            <p:ph type="ftr" sz="quarter" idx="11"/>
          </p:nvPr>
        </p:nvSpPr>
        <p:spPr/>
        <p:txBody>
          <a:bodyPr/>
          <a:lstStyle>
            <a:lvl1pPr>
              <a:defRPr>
                <a:solidFill>
                  <a:schemeClr val="bg1"/>
                </a:solidFill>
              </a:defRPr>
            </a:lvl1pPr>
          </a:lstStyle>
          <a:p>
            <a:endParaRPr lang="fi-FI" dirty="0"/>
          </a:p>
        </p:txBody>
      </p:sp>
      <p:sp>
        <p:nvSpPr>
          <p:cNvPr id="9" name="Dian numeron paikkamerkki 8">
            <a:extLst>
              <a:ext uri="{FF2B5EF4-FFF2-40B4-BE49-F238E27FC236}">
                <a16:creationId xmlns:a16="http://schemas.microsoft.com/office/drawing/2014/main" id="{800AC6CC-8BD5-4F55-8D1A-047814F80BBE}"/>
              </a:ext>
            </a:extLst>
          </p:cNvPr>
          <p:cNvSpPr>
            <a:spLocks noGrp="1"/>
          </p:cNvSpPr>
          <p:nvPr>
            <p:ph type="sldNum" sz="quarter" idx="12"/>
          </p:nvPr>
        </p:nvSpPr>
        <p:spPr/>
        <p:txBody>
          <a:bodyPr/>
          <a:lstStyle>
            <a:lvl1pPr>
              <a:defRPr>
                <a:solidFill>
                  <a:schemeClr val="bg1"/>
                </a:solidFill>
              </a:defRPr>
            </a:lvl1pPr>
          </a:lstStyle>
          <a:p>
            <a:fld id="{CCD26548-A701-4132-A0A2-A9B09A70FF4B}" type="slidenum">
              <a:rPr lang="fi-FI" smtClean="0"/>
              <a:pPr/>
              <a:t>‹#›</a:t>
            </a:fld>
            <a:endParaRPr lang="fi-FI"/>
          </a:p>
        </p:txBody>
      </p:sp>
      <p:pic>
        <p:nvPicPr>
          <p:cNvPr id="10" name="Kuva 9">
            <a:extLst>
              <a:ext uri="{FF2B5EF4-FFF2-40B4-BE49-F238E27FC236}">
                <a16:creationId xmlns:a16="http://schemas.microsoft.com/office/drawing/2014/main" id="{1DD8444A-710F-4841-916B-A01144F25E5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82718" y="229796"/>
            <a:ext cx="681990" cy="300990"/>
          </a:xfrm>
          <a:prstGeom prst="rect">
            <a:avLst/>
          </a:prstGeom>
        </p:spPr>
      </p:pic>
    </p:spTree>
    <p:extLst>
      <p:ext uri="{BB962C8B-B14F-4D97-AF65-F5344CB8AC3E}">
        <p14:creationId xmlns:p14="http://schemas.microsoft.com/office/powerpoint/2010/main" val="38448152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D4FB9D-D480-450E-ABEE-85694599AFB7}"/>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36816BF2-7C11-4704-B69C-D48AD5D78AFC}"/>
              </a:ext>
            </a:extLst>
          </p:cNvPr>
          <p:cNvSpPr>
            <a:spLocks noGrp="1"/>
          </p:cNvSpPr>
          <p:nvPr>
            <p:ph type="dt" sz="half" idx="10"/>
          </p:nvPr>
        </p:nvSpPr>
        <p:spPr/>
        <p:txBody>
          <a:bodyPr/>
          <a:lstStyle/>
          <a:p>
            <a:fld id="{F7492D5A-B0F6-4C75-B198-8F4BB64EA944}" type="datetime1">
              <a:rPr lang="fi-FI" smtClean="0"/>
              <a:t>3.5.2023</a:t>
            </a:fld>
            <a:endParaRPr lang="fi-FI" dirty="0"/>
          </a:p>
        </p:txBody>
      </p:sp>
      <p:sp>
        <p:nvSpPr>
          <p:cNvPr id="4" name="Alatunnisteen paikkamerkki 3">
            <a:extLst>
              <a:ext uri="{FF2B5EF4-FFF2-40B4-BE49-F238E27FC236}">
                <a16:creationId xmlns:a16="http://schemas.microsoft.com/office/drawing/2014/main" id="{823712F4-A2BA-4821-B84E-367DC3EB96E7}"/>
              </a:ext>
            </a:extLst>
          </p:cNvPr>
          <p:cNvSpPr>
            <a:spLocks noGrp="1"/>
          </p:cNvSpPr>
          <p:nvPr>
            <p:ph type="ftr" sz="quarter" idx="11"/>
          </p:nvPr>
        </p:nvSpPr>
        <p:spPr/>
        <p:txBody>
          <a:bodyPr/>
          <a:lstStyle/>
          <a:p>
            <a:endParaRPr lang="fi-FI" dirty="0"/>
          </a:p>
        </p:txBody>
      </p:sp>
      <p:sp>
        <p:nvSpPr>
          <p:cNvPr id="5" name="Dian numeron paikkamerkki 4">
            <a:extLst>
              <a:ext uri="{FF2B5EF4-FFF2-40B4-BE49-F238E27FC236}">
                <a16:creationId xmlns:a16="http://schemas.microsoft.com/office/drawing/2014/main" id="{49EF1A2D-DDDF-4B0C-A135-EC3669C48E88}"/>
              </a:ext>
            </a:extLst>
          </p:cNvPr>
          <p:cNvSpPr>
            <a:spLocks noGrp="1"/>
          </p:cNvSpPr>
          <p:nvPr>
            <p:ph type="sldNum" sz="quarter" idx="12"/>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321656804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4E3C18-FA14-4185-BE65-FDB45FD88D66}"/>
              </a:ext>
            </a:extLst>
          </p:cNvPr>
          <p:cNvSpPr>
            <a:spLocks noGrp="1"/>
          </p:cNvSpPr>
          <p:nvPr>
            <p:ph type="ctrTitle"/>
          </p:nvPr>
        </p:nvSpPr>
        <p:spPr>
          <a:xfrm>
            <a:off x="623048" y="1122362"/>
            <a:ext cx="8382000" cy="1800000"/>
          </a:xfrm>
        </p:spPr>
        <p:txBody>
          <a:bodyPr anchor="t" anchorCtr="0"/>
          <a:lstStyle>
            <a:lvl1pPr algn="l">
              <a:defRPr sz="6500">
                <a:solidFill>
                  <a:schemeClr val="tx2"/>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623048" y="4155142"/>
            <a:ext cx="8382000" cy="1250576"/>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sp>
        <p:nvSpPr>
          <p:cNvPr id="7" name="Päivämäärän paikkamerkki 6">
            <a:extLst>
              <a:ext uri="{FF2B5EF4-FFF2-40B4-BE49-F238E27FC236}">
                <a16:creationId xmlns:a16="http://schemas.microsoft.com/office/drawing/2014/main" id="{ED134F8E-4153-4C13-8B3F-12F9BDF07385}"/>
              </a:ext>
            </a:extLst>
          </p:cNvPr>
          <p:cNvSpPr>
            <a:spLocks noGrp="1"/>
          </p:cNvSpPr>
          <p:nvPr>
            <p:ph type="dt" sz="half" idx="10"/>
          </p:nvPr>
        </p:nvSpPr>
        <p:spPr/>
        <p:txBody>
          <a:bodyPr/>
          <a:lstStyle>
            <a:lvl1pPr>
              <a:defRPr>
                <a:solidFill>
                  <a:schemeClr val="tx2"/>
                </a:solidFill>
              </a:defRPr>
            </a:lvl1pPr>
          </a:lstStyle>
          <a:p>
            <a:fld id="{2A0BC55B-02FF-487B-9F18-AED2D3850A6F}" type="datetime1">
              <a:rPr lang="fi-FI" smtClean="0"/>
              <a:t>3.5.2023</a:t>
            </a:fld>
            <a:endParaRPr lang="fi-FI" dirty="0"/>
          </a:p>
        </p:txBody>
      </p:sp>
      <p:sp>
        <p:nvSpPr>
          <p:cNvPr id="8" name="Alatunnisteen paikkamerkki 7">
            <a:extLst>
              <a:ext uri="{FF2B5EF4-FFF2-40B4-BE49-F238E27FC236}">
                <a16:creationId xmlns:a16="http://schemas.microsoft.com/office/drawing/2014/main" id="{2742299B-DAD2-4F25-A9B7-A0CE23149785}"/>
              </a:ext>
            </a:extLst>
          </p:cNvPr>
          <p:cNvSpPr>
            <a:spLocks noGrp="1"/>
          </p:cNvSpPr>
          <p:nvPr>
            <p:ph type="ftr" sz="quarter" idx="11"/>
          </p:nvPr>
        </p:nvSpPr>
        <p:spPr/>
        <p:txBody>
          <a:bodyPr/>
          <a:lstStyle>
            <a:lvl1pPr>
              <a:defRPr>
                <a:solidFill>
                  <a:schemeClr val="tx2"/>
                </a:solidFill>
              </a:defRPr>
            </a:lvl1pPr>
          </a:lstStyle>
          <a:p>
            <a:endParaRPr lang="fi-FI" dirty="0"/>
          </a:p>
        </p:txBody>
      </p:sp>
      <p:sp>
        <p:nvSpPr>
          <p:cNvPr id="9" name="Dian numeron paikkamerkki 8">
            <a:extLst>
              <a:ext uri="{FF2B5EF4-FFF2-40B4-BE49-F238E27FC236}">
                <a16:creationId xmlns:a16="http://schemas.microsoft.com/office/drawing/2014/main" id="{06B18C79-4C54-48B8-9FDB-ACA81B27F76A}"/>
              </a:ext>
            </a:extLst>
          </p:cNvPr>
          <p:cNvSpPr>
            <a:spLocks noGrp="1"/>
          </p:cNvSpPr>
          <p:nvPr>
            <p:ph type="sldNum" sz="quarter" idx="12"/>
          </p:nvPr>
        </p:nvSpPr>
        <p:spPr/>
        <p:txBody>
          <a:bodyPr/>
          <a:lstStyle>
            <a:lvl1pPr>
              <a:defRPr>
                <a:solidFill>
                  <a:schemeClr val="tx2"/>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98632113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Otsikkodia 2">
    <p:bg>
      <p:bgPr>
        <a:solidFill>
          <a:srgbClr val="300F5E"/>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4E3C18-FA14-4185-BE65-FDB45FD88D66}"/>
              </a:ext>
            </a:extLst>
          </p:cNvPr>
          <p:cNvSpPr>
            <a:spLocks noGrp="1"/>
          </p:cNvSpPr>
          <p:nvPr>
            <p:ph type="ctrTitle"/>
          </p:nvPr>
        </p:nvSpPr>
        <p:spPr>
          <a:xfrm>
            <a:off x="623048" y="1122362"/>
            <a:ext cx="8382000" cy="1800000"/>
          </a:xfrm>
        </p:spPr>
        <p:txBody>
          <a:bodyPr anchor="t" anchorCtr="0"/>
          <a:lstStyle>
            <a:lvl1pPr algn="l">
              <a:defRPr sz="6500">
                <a:solidFill>
                  <a:srgbClr val="FF8C00"/>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623048" y="4155142"/>
            <a:ext cx="8382000" cy="1250576"/>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sp>
        <p:nvSpPr>
          <p:cNvPr id="7" name="Päivämäärän paikkamerkki 6">
            <a:extLst>
              <a:ext uri="{FF2B5EF4-FFF2-40B4-BE49-F238E27FC236}">
                <a16:creationId xmlns:a16="http://schemas.microsoft.com/office/drawing/2014/main" id="{ED134F8E-4153-4C13-8B3F-12F9BDF07385}"/>
              </a:ext>
            </a:extLst>
          </p:cNvPr>
          <p:cNvSpPr>
            <a:spLocks noGrp="1"/>
          </p:cNvSpPr>
          <p:nvPr>
            <p:ph type="dt" sz="half" idx="10"/>
          </p:nvPr>
        </p:nvSpPr>
        <p:spPr/>
        <p:txBody>
          <a:bodyPr/>
          <a:lstStyle>
            <a:lvl1pPr>
              <a:defRPr>
                <a:solidFill>
                  <a:schemeClr val="bg1"/>
                </a:solidFill>
              </a:defRPr>
            </a:lvl1pPr>
          </a:lstStyle>
          <a:p>
            <a:fld id="{113972B8-6FB4-4B94-90DF-9C6B7B6F2729}" type="datetime1">
              <a:rPr lang="fi-FI" smtClean="0"/>
              <a:t>3.5.2023</a:t>
            </a:fld>
            <a:endParaRPr lang="fi-FI" dirty="0"/>
          </a:p>
        </p:txBody>
      </p:sp>
      <p:sp>
        <p:nvSpPr>
          <p:cNvPr id="8" name="Alatunnisteen paikkamerkki 7">
            <a:extLst>
              <a:ext uri="{FF2B5EF4-FFF2-40B4-BE49-F238E27FC236}">
                <a16:creationId xmlns:a16="http://schemas.microsoft.com/office/drawing/2014/main" id="{2742299B-DAD2-4F25-A9B7-A0CE23149785}"/>
              </a:ext>
            </a:extLst>
          </p:cNvPr>
          <p:cNvSpPr>
            <a:spLocks noGrp="1"/>
          </p:cNvSpPr>
          <p:nvPr>
            <p:ph type="ftr" sz="quarter" idx="11"/>
          </p:nvPr>
        </p:nvSpPr>
        <p:spPr/>
        <p:txBody>
          <a:bodyPr/>
          <a:lstStyle>
            <a:lvl1pPr>
              <a:defRPr>
                <a:solidFill>
                  <a:schemeClr val="bg1"/>
                </a:solidFill>
              </a:defRPr>
            </a:lvl1pPr>
          </a:lstStyle>
          <a:p>
            <a:endParaRPr lang="fi-FI" dirty="0"/>
          </a:p>
        </p:txBody>
      </p:sp>
      <p:sp>
        <p:nvSpPr>
          <p:cNvPr id="9" name="Dian numeron paikkamerkki 8">
            <a:extLst>
              <a:ext uri="{FF2B5EF4-FFF2-40B4-BE49-F238E27FC236}">
                <a16:creationId xmlns:a16="http://schemas.microsoft.com/office/drawing/2014/main" id="{06B18C79-4C54-48B8-9FDB-ACA81B27F76A}"/>
              </a:ext>
            </a:extLst>
          </p:cNvPr>
          <p:cNvSpPr>
            <a:spLocks noGrp="1"/>
          </p:cNvSpPr>
          <p:nvPr>
            <p:ph type="sldNum" sz="quarter" idx="12"/>
          </p:nvPr>
        </p:nvSpPr>
        <p:spPr/>
        <p:txBody>
          <a:bodyPr/>
          <a:lstStyle>
            <a:lvl1pPr>
              <a:defRPr>
                <a:solidFill>
                  <a:schemeClr val="bg1"/>
                </a:solidFill>
              </a:defRPr>
            </a:lvl1pPr>
          </a:lstStyle>
          <a:p>
            <a:fld id="{CCD26548-A701-4132-A0A2-A9B09A70FF4B}" type="slidenum">
              <a:rPr lang="fi-FI" smtClean="0"/>
              <a:pPr/>
              <a:t>‹#›</a:t>
            </a:fld>
            <a:endParaRPr lang="fi-FI"/>
          </a:p>
        </p:txBody>
      </p:sp>
      <p:pic>
        <p:nvPicPr>
          <p:cNvPr id="19" name="Kuva 18">
            <a:extLst>
              <a:ext uri="{FF2B5EF4-FFF2-40B4-BE49-F238E27FC236}">
                <a16:creationId xmlns:a16="http://schemas.microsoft.com/office/drawing/2014/main" id="{2A6594E4-22A4-4E90-BD04-2EA71EA2093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82718" y="229796"/>
            <a:ext cx="681990" cy="300990"/>
          </a:xfrm>
          <a:prstGeom prst="rect">
            <a:avLst/>
          </a:prstGeom>
        </p:spPr>
      </p:pic>
    </p:spTree>
    <p:extLst>
      <p:ext uri="{BB962C8B-B14F-4D97-AF65-F5344CB8AC3E}">
        <p14:creationId xmlns:p14="http://schemas.microsoft.com/office/powerpoint/2010/main" val="103540572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Otsikkodia kuvalla">
    <p:bg>
      <p:bgPr>
        <a:solidFill>
          <a:srgbClr val="300F5E"/>
        </a:solidFill>
        <a:effectLst/>
      </p:bgPr>
    </p:bg>
    <p:spTree>
      <p:nvGrpSpPr>
        <p:cNvPr id="1" name=""/>
        <p:cNvGrpSpPr/>
        <p:nvPr/>
      </p:nvGrpSpPr>
      <p:grpSpPr>
        <a:xfrm>
          <a:off x="0" y="0"/>
          <a:ext cx="0" cy="0"/>
          <a:chOff x="0" y="0"/>
          <a:chExt cx="0" cy="0"/>
        </a:xfrm>
      </p:grpSpPr>
      <p:sp>
        <p:nvSpPr>
          <p:cNvPr id="19" name="Kuvan paikkamerkki 2">
            <a:extLst>
              <a:ext uri="{FF2B5EF4-FFF2-40B4-BE49-F238E27FC236}">
                <a16:creationId xmlns:a16="http://schemas.microsoft.com/office/drawing/2014/main" id="{49E40927-BBBE-4635-B5B1-51EB35CA63CE}"/>
              </a:ext>
            </a:extLst>
          </p:cNvPr>
          <p:cNvSpPr>
            <a:spLocks noGrp="1"/>
          </p:cNvSpPr>
          <p:nvPr>
            <p:ph type="pic" idx="13"/>
          </p:nvPr>
        </p:nvSpPr>
        <p:spPr>
          <a:xfrm>
            <a:off x="-1588" y="0"/>
            <a:ext cx="12193588"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1565275 w 12192000"/>
              <a:gd name="connsiteY1" fmla="*/ 0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0 w 12192000"/>
              <a:gd name="connsiteY5" fmla="*/ 0 h 6858000"/>
              <a:gd name="connsiteX0" fmla="*/ 1588 w 12193588"/>
              <a:gd name="connsiteY0" fmla="*/ 0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88 w 12193588"/>
              <a:gd name="connsiteY6" fmla="*/ 0 h 6858000"/>
              <a:gd name="connsiteX0" fmla="*/ 1565275 w 12193588"/>
              <a:gd name="connsiteY0" fmla="*/ 36671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66712 h 6858000"/>
              <a:gd name="connsiteX0" fmla="*/ 1565275 w 12193588"/>
              <a:gd name="connsiteY0" fmla="*/ 36671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66712 h 6858000"/>
              <a:gd name="connsiteX0" fmla="*/ 1565275 w 12193588"/>
              <a:gd name="connsiteY0" fmla="*/ 371475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71475 h 6858000"/>
              <a:gd name="connsiteX0" fmla="*/ 1565275 w 12193588"/>
              <a:gd name="connsiteY0" fmla="*/ 371475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71475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6863 w 12193588"/>
              <a:gd name="connsiteY6"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6863 w 12193588"/>
              <a:gd name="connsiteY6"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6863 w 12193588"/>
              <a:gd name="connsiteY6"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2193588 w 12193588"/>
              <a:gd name="connsiteY4" fmla="*/ 6858000 h 6858000"/>
              <a:gd name="connsiteX5" fmla="*/ 1588 w 12193588"/>
              <a:gd name="connsiteY5" fmla="*/ 6858000 h 6858000"/>
              <a:gd name="connsiteX6" fmla="*/ 0 w 12193588"/>
              <a:gd name="connsiteY6" fmla="*/ 374650 h 6858000"/>
              <a:gd name="connsiteX7" fmla="*/ 1566863 w 12193588"/>
              <a:gd name="connsiteY7"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2193588 w 12193588"/>
              <a:gd name="connsiteY4" fmla="*/ 6858000 h 6858000"/>
              <a:gd name="connsiteX5" fmla="*/ 10626726 w 12193588"/>
              <a:gd name="connsiteY5" fmla="*/ 6856413 h 6858000"/>
              <a:gd name="connsiteX6" fmla="*/ 1588 w 12193588"/>
              <a:gd name="connsiteY6" fmla="*/ 6858000 h 6858000"/>
              <a:gd name="connsiteX7" fmla="*/ 0 w 12193588"/>
              <a:gd name="connsiteY7" fmla="*/ 374650 h 6858000"/>
              <a:gd name="connsiteX8" fmla="*/ 1566863 w 12193588"/>
              <a:gd name="connsiteY8"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0628313 w 12193588"/>
              <a:gd name="connsiteY4" fmla="*/ 6486525 h 6858000"/>
              <a:gd name="connsiteX5" fmla="*/ 10626726 w 12193588"/>
              <a:gd name="connsiteY5" fmla="*/ 6856413 h 6858000"/>
              <a:gd name="connsiteX6" fmla="*/ 1588 w 12193588"/>
              <a:gd name="connsiteY6" fmla="*/ 6858000 h 6858000"/>
              <a:gd name="connsiteX7" fmla="*/ 0 w 12193588"/>
              <a:gd name="connsiteY7" fmla="*/ 374650 h 6858000"/>
              <a:gd name="connsiteX8" fmla="*/ 1566863 w 12193588"/>
              <a:gd name="connsiteY8"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0626726 w 12193588"/>
              <a:gd name="connsiteY4" fmla="*/ 6484938 h 6858000"/>
              <a:gd name="connsiteX5" fmla="*/ 10626726 w 12193588"/>
              <a:gd name="connsiteY5" fmla="*/ 6856413 h 6858000"/>
              <a:gd name="connsiteX6" fmla="*/ 1588 w 12193588"/>
              <a:gd name="connsiteY6" fmla="*/ 6858000 h 6858000"/>
              <a:gd name="connsiteX7" fmla="*/ 0 w 12193588"/>
              <a:gd name="connsiteY7" fmla="*/ 374650 h 6858000"/>
              <a:gd name="connsiteX8" fmla="*/ 1566863 w 12193588"/>
              <a:gd name="connsiteY8" fmla="*/ 37306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588" h="6858000">
                <a:moveTo>
                  <a:pt x="1566863" y="373062"/>
                </a:moveTo>
                <a:cubicBezTo>
                  <a:pt x="1567392" y="250825"/>
                  <a:pt x="1566334" y="122237"/>
                  <a:pt x="1566863" y="0"/>
                </a:cubicBezTo>
                <a:lnTo>
                  <a:pt x="12193588" y="0"/>
                </a:lnTo>
                <a:lnTo>
                  <a:pt x="12193588" y="6483350"/>
                </a:lnTo>
                <a:lnTo>
                  <a:pt x="10626726" y="6484938"/>
                </a:lnTo>
                <a:lnTo>
                  <a:pt x="10626726" y="6856413"/>
                </a:lnTo>
                <a:lnTo>
                  <a:pt x="1588" y="6858000"/>
                </a:lnTo>
                <a:cubicBezTo>
                  <a:pt x="1059" y="4696883"/>
                  <a:pt x="529" y="2535767"/>
                  <a:pt x="0" y="374650"/>
                </a:cubicBezTo>
                <a:lnTo>
                  <a:pt x="1566863" y="373062"/>
                </a:lnTo>
                <a:close/>
              </a:path>
            </a:pathLst>
          </a:custGeom>
          <a:solidFill>
            <a:schemeClr val="bg1">
              <a:lumMod val="95000"/>
            </a:schemeClr>
          </a:solidFill>
          <a:ln w="1270">
            <a:noFill/>
          </a:ln>
        </p:spPr>
        <p:txBody>
          <a:bodyPr anchor="ctr" anchorCtr="0"/>
          <a:lstStyle>
            <a:lvl1pPr marL="0" indent="0" algn="ctr">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2" name="Otsikko 1">
            <a:extLst>
              <a:ext uri="{FF2B5EF4-FFF2-40B4-BE49-F238E27FC236}">
                <a16:creationId xmlns:a16="http://schemas.microsoft.com/office/drawing/2014/main" id="{A64E3C18-FA14-4185-BE65-FDB45FD88D66}"/>
              </a:ext>
            </a:extLst>
          </p:cNvPr>
          <p:cNvSpPr>
            <a:spLocks noGrp="1"/>
          </p:cNvSpPr>
          <p:nvPr>
            <p:ph type="ctrTitle"/>
          </p:nvPr>
        </p:nvSpPr>
        <p:spPr>
          <a:xfrm>
            <a:off x="623048" y="1122361"/>
            <a:ext cx="8382000" cy="1800000"/>
          </a:xfrm>
        </p:spPr>
        <p:txBody>
          <a:bodyPr anchor="t" anchorCtr="0"/>
          <a:lstStyle>
            <a:lvl1pPr algn="l">
              <a:defRPr sz="6500">
                <a:solidFill>
                  <a:srgbClr val="FF8C00"/>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623048" y="4155142"/>
            <a:ext cx="8382000" cy="1250576"/>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sp>
        <p:nvSpPr>
          <p:cNvPr id="7" name="Päivämäärän paikkamerkki 6">
            <a:extLst>
              <a:ext uri="{FF2B5EF4-FFF2-40B4-BE49-F238E27FC236}">
                <a16:creationId xmlns:a16="http://schemas.microsoft.com/office/drawing/2014/main" id="{ED134F8E-4153-4C13-8B3F-12F9BDF07385}"/>
              </a:ext>
            </a:extLst>
          </p:cNvPr>
          <p:cNvSpPr>
            <a:spLocks noGrp="1"/>
          </p:cNvSpPr>
          <p:nvPr>
            <p:ph type="dt" sz="half" idx="10"/>
          </p:nvPr>
        </p:nvSpPr>
        <p:spPr/>
        <p:txBody>
          <a:bodyPr/>
          <a:lstStyle>
            <a:lvl1pPr>
              <a:defRPr>
                <a:solidFill>
                  <a:schemeClr val="bg1"/>
                </a:solidFill>
              </a:defRPr>
            </a:lvl1pPr>
          </a:lstStyle>
          <a:p>
            <a:fld id="{B8A1AE88-E35A-4A19-BA94-6B2A73FAB1FD}" type="datetime1">
              <a:rPr lang="fi-FI" smtClean="0"/>
              <a:t>3.5.2023</a:t>
            </a:fld>
            <a:endParaRPr lang="fi-FI" dirty="0"/>
          </a:p>
        </p:txBody>
      </p:sp>
      <p:sp>
        <p:nvSpPr>
          <p:cNvPr id="8" name="Alatunnisteen paikkamerkki 7">
            <a:extLst>
              <a:ext uri="{FF2B5EF4-FFF2-40B4-BE49-F238E27FC236}">
                <a16:creationId xmlns:a16="http://schemas.microsoft.com/office/drawing/2014/main" id="{2742299B-DAD2-4F25-A9B7-A0CE23149785}"/>
              </a:ext>
            </a:extLst>
          </p:cNvPr>
          <p:cNvSpPr>
            <a:spLocks noGrp="1"/>
          </p:cNvSpPr>
          <p:nvPr>
            <p:ph type="ftr" sz="quarter" idx="11"/>
          </p:nvPr>
        </p:nvSpPr>
        <p:spPr/>
        <p:txBody>
          <a:bodyPr/>
          <a:lstStyle>
            <a:lvl1pPr>
              <a:defRPr>
                <a:solidFill>
                  <a:schemeClr val="bg1"/>
                </a:solidFill>
              </a:defRPr>
            </a:lvl1pPr>
          </a:lstStyle>
          <a:p>
            <a:endParaRPr lang="fi-FI" dirty="0"/>
          </a:p>
        </p:txBody>
      </p:sp>
      <p:sp>
        <p:nvSpPr>
          <p:cNvPr id="9" name="Dian numeron paikkamerkki 8">
            <a:extLst>
              <a:ext uri="{FF2B5EF4-FFF2-40B4-BE49-F238E27FC236}">
                <a16:creationId xmlns:a16="http://schemas.microsoft.com/office/drawing/2014/main" id="{06B18C79-4C54-48B8-9FDB-ACA81B27F76A}"/>
              </a:ext>
            </a:extLst>
          </p:cNvPr>
          <p:cNvSpPr>
            <a:spLocks noGrp="1"/>
          </p:cNvSpPr>
          <p:nvPr>
            <p:ph type="sldNum" sz="quarter" idx="12"/>
          </p:nvPr>
        </p:nvSpPr>
        <p:spPr/>
        <p:txBody>
          <a:bodyPr/>
          <a:lstStyle>
            <a:lvl1pPr>
              <a:defRPr>
                <a:solidFill>
                  <a:schemeClr val="bg1"/>
                </a:solidFill>
              </a:defRPr>
            </a:lvl1pPr>
          </a:lstStyle>
          <a:p>
            <a:fld id="{CCD26548-A701-4132-A0A2-A9B09A70FF4B}" type="slidenum">
              <a:rPr lang="fi-FI" smtClean="0"/>
              <a:pPr/>
              <a:t>‹#›</a:t>
            </a:fld>
            <a:endParaRPr lang="fi-FI"/>
          </a:p>
        </p:txBody>
      </p:sp>
      <p:sp>
        <p:nvSpPr>
          <p:cNvPr id="5" name="Tekstin paikkamerkki 4">
            <a:extLst>
              <a:ext uri="{FF2B5EF4-FFF2-40B4-BE49-F238E27FC236}">
                <a16:creationId xmlns:a16="http://schemas.microsoft.com/office/drawing/2014/main" id="{D76CBE87-96CE-43D0-8BBC-FE2F1F99865F}"/>
              </a:ext>
            </a:extLst>
          </p:cNvPr>
          <p:cNvSpPr>
            <a:spLocks noGrp="1"/>
          </p:cNvSpPr>
          <p:nvPr>
            <p:ph type="body" sz="quarter" idx="14" hasCustomPrompt="1"/>
          </p:nvPr>
        </p:nvSpPr>
        <p:spPr>
          <a:xfrm>
            <a:off x="11282400" y="230400"/>
            <a:ext cx="680400" cy="302400"/>
          </a:xfrm>
          <a:blipFill>
            <a:blip r:embed="rId2"/>
            <a:stretch>
              <a:fillRect/>
            </a:stretch>
          </a:blipFill>
        </p:spPr>
        <p:txBody>
          <a:bodyPr anchor="ctr" anchorCtr="0"/>
          <a:lstStyle>
            <a:lvl1pPr marL="0" indent="0" algn="ctr">
              <a:buNone/>
              <a:defRPr sz="200"/>
            </a:lvl1pPr>
          </a:lstStyle>
          <a:p>
            <a:pPr lvl="0"/>
            <a:r>
              <a:rPr lang="fi-FI" dirty="0"/>
              <a:t> </a:t>
            </a:r>
          </a:p>
        </p:txBody>
      </p:sp>
    </p:spTree>
    <p:extLst>
      <p:ext uri="{BB962C8B-B14F-4D97-AF65-F5344CB8AC3E}">
        <p14:creationId xmlns:p14="http://schemas.microsoft.com/office/powerpoint/2010/main" val="900701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27527" y="2088775"/>
            <a:ext cx="4788000" cy="4140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Sisällön paikkamerkki 2">
            <a:extLst>
              <a:ext uri="{FF2B5EF4-FFF2-40B4-BE49-F238E27FC236}">
                <a16:creationId xmlns:a16="http://schemas.microsoft.com/office/drawing/2014/main" id="{BABB6484-B38D-427A-8DEB-D67D82C7D61E}"/>
              </a:ext>
            </a:extLst>
          </p:cNvPr>
          <p:cNvSpPr>
            <a:spLocks noGrp="1"/>
          </p:cNvSpPr>
          <p:nvPr>
            <p:ph idx="13"/>
          </p:nvPr>
        </p:nvSpPr>
        <p:spPr>
          <a:xfrm>
            <a:off x="6780121" y="2088775"/>
            <a:ext cx="4788000" cy="4140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Päivämäärän paikkamerkki 7">
            <a:extLst>
              <a:ext uri="{FF2B5EF4-FFF2-40B4-BE49-F238E27FC236}">
                <a16:creationId xmlns:a16="http://schemas.microsoft.com/office/drawing/2014/main" id="{82DC5404-9034-4C91-B457-4039C06959C4}"/>
              </a:ext>
            </a:extLst>
          </p:cNvPr>
          <p:cNvSpPr>
            <a:spLocks noGrp="1"/>
          </p:cNvSpPr>
          <p:nvPr>
            <p:ph type="dt" sz="half" idx="14"/>
          </p:nvPr>
        </p:nvSpPr>
        <p:spPr/>
        <p:txBody>
          <a:bodyPr/>
          <a:lstStyle/>
          <a:p>
            <a:fld id="{734E3CEF-71A3-471B-BDD5-8169FA17CD44}" type="datetime1">
              <a:rPr lang="fi-FI" smtClean="0"/>
              <a:t>3.5.2023</a:t>
            </a:fld>
            <a:endParaRPr lang="fi-FI" dirty="0"/>
          </a:p>
        </p:txBody>
      </p:sp>
      <p:sp>
        <p:nvSpPr>
          <p:cNvPr id="9" name="Alatunnisteen paikkamerkki 8">
            <a:extLst>
              <a:ext uri="{FF2B5EF4-FFF2-40B4-BE49-F238E27FC236}">
                <a16:creationId xmlns:a16="http://schemas.microsoft.com/office/drawing/2014/main" id="{519D6948-8DF2-4DF1-8401-5A30EEFD8F58}"/>
              </a:ext>
            </a:extLst>
          </p:cNvPr>
          <p:cNvSpPr>
            <a:spLocks noGrp="1"/>
          </p:cNvSpPr>
          <p:nvPr>
            <p:ph type="ftr" sz="quarter" idx="15"/>
          </p:nvPr>
        </p:nvSpPr>
        <p:spPr/>
        <p:txBody>
          <a:bodyPr/>
          <a:lstStyle/>
          <a:p>
            <a:endParaRPr lang="fi-FI" dirty="0"/>
          </a:p>
        </p:txBody>
      </p:sp>
      <p:sp>
        <p:nvSpPr>
          <p:cNvPr id="10" name="Dian numeron paikkamerkki 9">
            <a:extLst>
              <a:ext uri="{FF2B5EF4-FFF2-40B4-BE49-F238E27FC236}">
                <a16:creationId xmlns:a16="http://schemas.microsoft.com/office/drawing/2014/main" id="{4D95326F-A8EB-4CEA-88E4-97AFAE86A3D2}"/>
              </a:ext>
            </a:extLst>
          </p:cNvPr>
          <p:cNvSpPr>
            <a:spLocks noGrp="1"/>
          </p:cNvSpPr>
          <p:nvPr>
            <p:ph type="sldNum" sz="quarter" idx="16"/>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42607292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E33D9F9D-0183-4C24-8FFD-14760FE24703}" type="datetime1">
              <a:rPr lang="fi-FI" smtClean="0"/>
              <a:t>3.5.2023</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lvl1pPr algn="l">
              <a:defRPr/>
            </a:lvl1pPr>
          </a:lstStyle>
          <a:p>
            <a:endParaRPr lang="fi-FI" dirty="0"/>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207906424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Otsikko ja sisältö 2">
    <p:bg>
      <p:bgPr>
        <a:solidFill>
          <a:srgbClr val="300F5E"/>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p:txBody>
          <a:bodyPr/>
          <a:lstStyle>
            <a:lvl1pPr>
              <a:defRPr>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lvl1pPr>
              <a:defRPr>
                <a:solidFill>
                  <a:schemeClr val="bg1"/>
                </a:solidFill>
              </a:defRPr>
            </a:lvl1pPr>
          </a:lstStyle>
          <a:p>
            <a:fld id="{5525D518-1B8C-4AFA-831E-209AC0249830}" type="datetime1">
              <a:rPr lang="fi-FI" smtClean="0"/>
              <a:t>3.5.2023</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lvl1pPr algn="l">
              <a:defRPr>
                <a:solidFill>
                  <a:schemeClr val="bg1"/>
                </a:solidFill>
              </a:defRPr>
            </a:lvl1pPr>
          </a:lstStyle>
          <a:p>
            <a:endParaRPr lang="fi-FI" dirty="0"/>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lvl1pPr>
              <a:defRPr>
                <a:solidFill>
                  <a:schemeClr val="bg1"/>
                </a:solidFill>
              </a:defRPr>
            </a:lvl1pPr>
          </a:lstStyle>
          <a:p>
            <a:fld id="{CCD26548-A701-4132-A0A2-A9B09A70FF4B}" type="slidenum">
              <a:rPr lang="fi-FI" smtClean="0"/>
              <a:pPr/>
              <a:t>‹#›</a:t>
            </a:fld>
            <a:endParaRPr lang="fi-FI"/>
          </a:p>
        </p:txBody>
      </p:sp>
      <p:pic>
        <p:nvPicPr>
          <p:cNvPr id="7" name="Kuva 6">
            <a:extLst>
              <a:ext uri="{FF2B5EF4-FFF2-40B4-BE49-F238E27FC236}">
                <a16:creationId xmlns:a16="http://schemas.microsoft.com/office/drawing/2014/main" id="{923F98A4-CC5E-47EB-9896-4CF379FE239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82718" y="229796"/>
            <a:ext cx="681990" cy="300990"/>
          </a:xfrm>
          <a:prstGeom prst="rect">
            <a:avLst/>
          </a:prstGeom>
        </p:spPr>
      </p:pic>
    </p:spTree>
    <p:extLst>
      <p:ext uri="{BB962C8B-B14F-4D97-AF65-F5344CB8AC3E}">
        <p14:creationId xmlns:p14="http://schemas.microsoft.com/office/powerpoint/2010/main" val="223157776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27527" y="2088775"/>
            <a:ext cx="4788000" cy="41400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Sisällön paikkamerkki 2">
            <a:extLst>
              <a:ext uri="{FF2B5EF4-FFF2-40B4-BE49-F238E27FC236}">
                <a16:creationId xmlns:a16="http://schemas.microsoft.com/office/drawing/2014/main" id="{BABB6484-B38D-427A-8DEB-D67D82C7D61E}"/>
              </a:ext>
            </a:extLst>
          </p:cNvPr>
          <p:cNvSpPr>
            <a:spLocks noGrp="1"/>
          </p:cNvSpPr>
          <p:nvPr>
            <p:ph idx="13"/>
          </p:nvPr>
        </p:nvSpPr>
        <p:spPr>
          <a:xfrm>
            <a:off x="6780121" y="2088775"/>
            <a:ext cx="4788000" cy="41400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8" name="Päivämäärän paikkamerkki 7">
            <a:extLst>
              <a:ext uri="{FF2B5EF4-FFF2-40B4-BE49-F238E27FC236}">
                <a16:creationId xmlns:a16="http://schemas.microsoft.com/office/drawing/2014/main" id="{82DC5404-9034-4C91-B457-4039C06959C4}"/>
              </a:ext>
            </a:extLst>
          </p:cNvPr>
          <p:cNvSpPr>
            <a:spLocks noGrp="1"/>
          </p:cNvSpPr>
          <p:nvPr>
            <p:ph type="dt" sz="half" idx="14"/>
          </p:nvPr>
        </p:nvSpPr>
        <p:spPr/>
        <p:txBody>
          <a:bodyPr/>
          <a:lstStyle/>
          <a:p>
            <a:fld id="{06BC29D6-5085-4AE9-A065-0667E9D682D2}" type="datetime1">
              <a:rPr lang="fi-FI" smtClean="0"/>
              <a:t>3.5.2023</a:t>
            </a:fld>
            <a:endParaRPr lang="fi-FI" dirty="0"/>
          </a:p>
        </p:txBody>
      </p:sp>
      <p:sp>
        <p:nvSpPr>
          <p:cNvPr id="9" name="Alatunnisteen paikkamerkki 8">
            <a:extLst>
              <a:ext uri="{FF2B5EF4-FFF2-40B4-BE49-F238E27FC236}">
                <a16:creationId xmlns:a16="http://schemas.microsoft.com/office/drawing/2014/main" id="{519D6948-8DF2-4DF1-8401-5A30EEFD8F58}"/>
              </a:ext>
            </a:extLst>
          </p:cNvPr>
          <p:cNvSpPr>
            <a:spLocks noGrp="1"/>
          </p:cNvSpPr>
          <p:nvPr>
            <p:ph type="ftr" sz="quarter" idx="15"/>
          </p:nvPr>
        </p:nvSpPr>
        <p:spPr/>
        <p:txBody>
          <a:bodyPr/>
          <a:lstStyle/>
          <a:p>
            <a:endParaRPr lang="fi-FI" dirty="0"/>
          </a:p>
        </p:txBody>
      </p:sp>
      <p:sp>
        <p:nvSpPr>
          <p:cNvPr id="10" name="Dian numeron paikkamerkki 9">
            <a:extLst>
              <a:ext uri="{FF2B5EF4-FFF2-40B4-BE49-F238E27FC236}">
                <a16:creationId xmlns:a16="http://schemas.microsoft.com/office/drawing/2014/main" id="{4D95326F-A8EB-4CEA-88E4-97AFAE86A3D2}"/>
              </a:ext>
            </a:extLst>
          </p:cNvPr>
          <p:cNvSpPr>
            <a:spLocks noGrp="1"/>
          </p:cNvSpPr>
          <p:nvPr>
            <p:ph type="sldNum" sz="quarter" idx="16"/>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112346494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27527" y="2787462"/>
            <a:ext cx="4788000" cy="3441313"/>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Sisällön paikkamerkki 2">
            <a:extLst>
              <a:ext uri="{FF2B5EF4-FFF2-40B4-BE49-F238E27FC236}">
                <a16:creationId xmlns:a16="http://schemas.microsoft.com/office/drawing/2014/main" id="{BABB6484-B38D-427A-8DEB-D67D82C7D61E}"/>
              </a:ext>
            </a:extLst>
          </p:cNvPr>
          <p:cNvSpPr>
            <a:spLocks noGrp="1"/>
          </p:cNvSpPr>
          <p:nvPr>
            <p:ph idx="13"/>
          </p:nvPr>
        </p:nvSpPr>
        <p:spPr>
          <a:xfrm>
            <a:off x="6778800" y="2787462"/>
            <a:ext cx="4788000" cy="3441313"/>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8" name="Tekstin paikkamerkki 2">
            <a:extLst>
              <a:ext uri="{FF2B5EF4-FFF2-40B4-BE49-F238E27FC236}">
                <a16:creationId xmlns:a16="http://schemas.microsoft.com/office/drawing/2014/main" id="{7192C681-E03B-42EF-93CB-62882EDFB5DC}"/>
              </a:ext>
            </a:extLst>
          </p:cNvPr>
          <p:cNvSpPr>
            <a:spLocks noGrp="1"/>
          </p:cNvSpPr>
          <p:nvPr>
            <p:ph type="body" idx="14"/>
          </p:nvPr>
        </p:nvSpPr>
        <p:spPr>
          <a:xfrm>
            <a:off x="627527" y="2088775"/>
            <a:ext cx="4788000" cy="582147"/>
          </a:xfrm>
        </p:spPr>
        <p:txBody>
          <a:bodyPr anchor="t" anchorCtr="0"/>
          <a:lstStyle>
            <a:lvl1pPr marL="0" indent="0">
              <a:lnSpc>
                <a:spcPct val="90000"/>
              </a:lnSpc>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9" name="Tekstin paikkamerkki 4">
            <a:extLst>
              <a:ext uri="{FF2B5EF4-FFF2-40B4-BE49-F238E27FC236}">
                <a16:creationId xmlns:a16="http://schemas.microsoft.com/office/drawing/2014/main" id="{AE17FF42-CA18-47DE-941E-A9A99DC8E864}"/>
              </a:ext>
            </a:extLst>
          </p:cNvPr>
          <p:cNvSpPr>
            <a:spLocks noGrp="1"/>
          </p:cNvSpPr>
          <p:nvPr>
            <p:ph type="body" sz="quarter" idx="3"/>
          </p:nvPr>
        </p:nvSpPr>
        <p:spPr>
          <a:xfrm>
            <a:off x="6778800" y="2088775"/>
            <a:ext cx="4788000" cy="582147"/>
          </a:xfrm>
        </p:spPr>
        <p:txBody>
          <a:bodyPr anchor="t" anchorCtr="0"/>
          <a:lstStyle>
            <a:lvl1pPr marL="0" indent="0">
              <a:lnSpc>
                <a:spcPct val="90000"/>
              </a:lnSpc>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11" name="Päivämäärän paikkamerkki 10">
            <a:extLst>
              <a:ext uri="{FF2B5EF4-FFF2-40B4-BE49-F238E27FC236}">
                <a16:creationId xmlns:a16="http://schemas.microsoft.com/office/drawing/2014/main" id="{EF38D506-1637-4E50-8177-47445F24CC22}"/>
              </a:ext>
            </a:extLst>
          </p:cNvPr>
          <p:cNvSpPr>
            <a:spLocks noGrp="1"/>
          </p:cNvSpPr>
          <p:nvPr>
            <p:ph type="dt" sz="half" idx="15"/>
          </p:nvPr>
        </p:nvSpPr>
        <p:spPr/>
        <p:txBody>
          <a:bodyPr/>
          <a:lstStyle/>
          <a:p>
            <a:fld id="{1B0DA106-B379-479A-A0BE-0390E8022853}" type="datetime1">
              <a:rPr lang="fi-FI" smtClean="0"/>
              <a:t>3.5.2023</a:t>
            </a:fld>
            <a:endParaRPr lang="fi-FI" dirty="0"/>
          </a:p>
        </p:txBody>
      </p:sp>
      <p:sp>
        <p:nvSpPr>
          <p:cNvPr id="12" name="Alatunnisteen paikkamerkki 11">
            <a:extLst>
              <a:ext uri="{FF2B5EF4-FFF2-40B4-BE49-F238E27FC236}">
                <a16:creationId xmlns:a16="http://schemas.microsoft.com/office/drawing/2014/main" id="{5A95C55B-EA85-413D-9A4B-92385D9622EB}"/>
              </a:ext>
            </a:extLst>
          </p:cNvPr>
          <p:cNvSpPr>
            <a:spLocks noGrp="1"/>
          </p:cNvSpPr>
          <p:nvPr>
            <p:ph type="ftr" sz="quarter" idx="16"/>
          </p:nvPr>
        </p:nvSpPr>
        <p:spPr/>
        <p:txBody>
          <a:bodyPr/>
          <a:lstStyle/>
          <a:p>
            <a:endParaRPr lang="fi-FI" dirty="0"/>
          </a:p>
        </p:txBody>
      </p:sp>
      <p:sp>
        <p:nvSpPr>
          <p:cNvPr id="13" name="Dian numeron paikkamerkki 12">
            <a:extLst>
              <a:ext uri="{FF2B5EF4-FFF2-40B4-BE49-F238E27FC236}">
                <a16:creationId xmlns:a16="http://schemas.microsoft.com/office/drawing/2014/main" id="{35C8A7D7-FBE4-4B84-9B26-1D75839ACB10}"/>
              </a:ext>
            </a:extLst>
          </p:cNvPr>
          <p:cNvSpPr>
            <a:spLocks noGrp="1"/>
          </p:cNvSpPr>
          <p:nvPr>
            <p:ph type="sldNum" sz="quarter" idx="17"/>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34295160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itaatti">
    <p:spTree>
      <p:nvGrpSpPr>
        <p:cNvPr id="1" name=""/>
        <p:cNvGrpSpPr/>
        <p:nvPr/>
      </p:nvGrpSpPr>
      <p:grpSpPr>
        <a:xfrm>
          <a:off x="0" y="0"/>
          <a:ext cx="0" cy="0"/>
          <a:chOff x="0" y="0"/>
          <a:chExt cx="0" cy="0"/>
        </a:xfrm>
      </p:grpSpPr>
      <p:sp>
        <p:nvSpPr>
          <p:cNvPr id="11" name="bg object 17">
            <a:extLst>
              <a:ext uri="{FF2B5EF4-FFF2-40B4-BE49-F238E27FC236}">
                <a16:creationId xmlns:a16="http://schemas.microsoft.com/office/drawing/2014/main" id="{10E1F50E-0267-4791-8536-AF37549E4D86}"/>
              </a:ext>
            </a:extLst>
          </p:cNvPr>
          <p:cNvSpPr/>
          <p:nvPr userDrawn="1"/>
        </p:nvSpPr>
        <p:spPr>
          <a:xfrm>
            <a:off x="0" y="0"/>
            <a:ext cx="5760000" cy="6858000"/>
          </a:xfrm>
          <a:custGeom>
            <a:avLst/>
            <a:gdLst/>
            <a:ahLst/>
            <a:cxnLst/>
            <a:rect l="l" t="t" r="r" b="b"/>
            <a:pathLst>
              <a:path w="2583180" h="620395">
                <a:moveTo>
                  <a:pt x="2582570" y="0"/>
                </a:moveTo>
                <a:lnTo>
                  <a:pt x="0" y="0"/>
                </a:lnTo>
                <a:lnTo>
                  <a:pt x="0" y="620023"/>
                </a:lnTo>
                <a:lnTo>
                  <a:pt x="2582570" y="620023"/>
                </a:lnTo>
                <a:lnTo>
                  <a:pt x="2582570" y="0"/>
                </a:lnTo>
                <a:close/>
              </a:path>
            </a:pathLst>
          </a:custGeom>
          <a:solidFill>
            <a:srgbClr val="300F5E"/>
          </a:solidFill>
        </p:spPr>
        <p:txBody>
          <a:bodyPr wrap="square" lIns="0" tIns="0" rIns="0" bIns="0" rtlCol="0"/>
          <a:lstStyle/>
          <a:p>
            <a:endParaRPr sz="662">
              <a:solidFill>
                <a:schemeClr val="tx2"/>
              </a:solidFill>
            </a:endParaRPr>
          </a:p>
        </p:txBody>
      </p:sp>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627527" y="627529"/>
            <a:ext cx="4788000" cy="1344706"/>
          </a:xfrm>
        </p:spPr>
        <p:txBody>
          <a:bodyPr/>
          <a:lstStyle>
            <a:lvl1pPr>
              <a:defRPr>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27527" y="2088776"/>
            <a:ext cx="4788000" cy="4140000"/>
          </a:xfrm>
        </p:spPr>
        <p:txBody>
          <a:bodyPr/>
          <a:lstStyle>
            <a:lvl1pPr>
              <a:defRPr>
                <a:solidFill>
                  <a:schemeClr val="bg1"/>
                </a:solidFill>
              </a:defRPr>
            </a:lvl1pPr>
            <a:lvl2pPr>
              <a:defRPr>
                <a:solidFill>
                  <a:schemeClr val="bg1"/>
                </a:solidFill>
              </a:defRPr>
            </a:lvl2pPr>
            <a:lvl3pPr>
              <a:defRPr sz="1400" i="1">
                <a:solidFill>
                  <a:schemeClr val="bg1"/>
                </a:solidFill>
              </a:defRPr>
            </a:lvl3pPr>
          </a:lstStyle>
          <a:p>
            <a:pPr lvl="0"/>
            <a:r>
              <a:rPr lang="fi-FI" dirty="0"/>
              <a:t>Muokkaa tekstin perustyylejä napsauttamalla</a:t>
            </a:r>
          </a:p>
          <a:p>
            <a:pPr lvl="1"/>
            <a:r>
              <a:rPr lang="fi-FI" dirty="0"/>
              <a:t>toinen taso</a:t>
            </a:r>
          </a:p>
          <a:p>
            <a:pPr lvl="2"/>
            <a:r>
              <a:rPr lang="fi-FI" dirty="0"/>
              <a:t>kolmas taso</a:t>
            </a:r>
          </a:p>
        </p:txBody>
      </p:sp>
      <p:sp>
        <p:nvSpPr>
          <p:cNvPr id="10" name="bg object 17">
            <a:extLst>
              <a:ext uri="{FF2B5EF4-FFF2-40B4-BE49-F238E27FC236}">
                <a16:creationId xmlns:a16="http://schemas.microsoft.com/office/drawing/2014/main" id="{044F0693-F2B2-47CE-A1C8-8F69BF485420}"/>
              </a:ext>
            </a:extLst>
          </p:cNvPr>
          <p:cNvSpPr/>
          <p:nvPr userDrawn="1"/>
        </p:nvSpPr>
        <p:spPr>
          <a:xfrm>
            <a:off x="1816" y="0"/>
            <a:ext cx="1566757" cy="376208"/>
          </a:xfrm>
          <a:custGeom>
            <a:avLst/>
            <a:gdLst/>
            <a:ahLst/>
            <a:cxnLst/>
            <a:rect l="l" t="t" r="r" b="b"/>
            <a:pathLst>
              <a:path w="2583180" h="620395">
                <a:moveTo>
                  <a:pt x="2582570" y="0"/>
                </a:moveTo>
                <a:lnTo>
                  <a:pt x="0" y="0"/>
                </a:lnTo>
                <a:lnTo>
                  <a:pt x="0" y="620023"/>
                </a:lnTo>
                <a:lnTo>
                  <a:pt x="2582570" y="620023"/>
                </a:lnTo>
                <a:lnTo>
                  <a:pt x="2582570" y="0"/>
                </a:lnTo>
                <a:close/>
              </a:path>
            </a:pathLst>
          </a:custGeom>
          <a:solidFill>
            <a:srgbClr val="FF8C00"/>
          </a:solidFill>
        </p:spPr>
        <p:txBody>
          <a:bodyPr wrap="square" lIns="0" tIns="0" rIns="0" bIns="0" rtlCol="0"/>
          <a:lstStyle/>
          <a:p>
            <a:endParaRPr sz="662">
              <a:solidFill>
                <a:schemeClr val="tx2"/>
              </a:solidFill>
            </a:endParaRPr>
          </a:p>
        </p:txBody>
      </p:sp>
      <p:sp>
        <p:nvSpPr>
          <p:cNvPr id="12" name="Päivämäärän paikkamerkki 11">
            <a:extLst>
              <a:ext uri="{FF2B5EF4-FFF2-40B4-BE49-F238E27FC236}">
                <a16:creationId xmlns:a16="http://schemas.microsoft.com/office/drawing/2014/main" id="{5FA0B536-51B5-42B5-9A90-720C45616BE8}"/>
              </a:ext>
            </a:extLst>
          </p:cNvPr>
          <p:cNvSpPr>
            <a:spLocks noGrp="1"/>
          </p:cNvSpPr>
          <p:nvPr>
            <p:ph type="dt" sz="half" idx="14"/>
          </p:nvPr>
        </p:nvSpPr>
        <p:spPr/>
        <p:txBody>
          <a:bodyPr/>
          <a:lstStyle>
            <a:lvl1pPr>
              <a:defRPr>
                <a:solidFill>
                  <a:schemeClr val="bg1"/>
                </a:solidFill>
              </a:defRPr>
            </a:lvl1pPr>
          </a:lstStyle>
          <a:p>
            <a:fld id="{364D3821-990A-457C-A508-BC4FB44462D5}" type="datetime1">
              <a:rPr lang="fi-FI" smtClean="0"/>
              <a:t>3.5.2023</a:t>
            </a:fld>
            <a:endParaRPr lang="fi-FI" dirty="0"/>
          </a:p>
        </p:txBody>
      </p:sp>
      <p:sp>
        <p:nvSpPr>
          <p:cNvPr id="13" name="Alatunnisteen paikkamerkki 12">
            <a:extLst>
              <a:ext uri="{FF2B5EF4-FFF2-40B4-BE49-F238E27FC236}">
                <a16:creationId xmlns:a16="http://schemas.microsoft.com/office/drawing/2014/main" id="{4A453BAB-6625-4571-BA7C-CF2D406E0ED3}"/>
              </a:ext>
            </a:extLst>
          </p:cNvPr>
          <p:cNvSpPr>
            <a:spLocks noGrp="1"/>
          </p:cNvSpPr>
          <p:nvPr>
            <p:ph type="ftr" sz="quarter" idx="15"/>
          </p:nvPr>
        </p:nvSpPr>
        <p:spPr/>
        <p:txBody>
          <a:bodyPr/>
          <a:lstStyle>
            <a:lvl1pPr>
              <a:defRPr>
                <a:solidFill>
                  <a:schemeClr val="bg1"/>
                </a:solidFill>
              </a:defRPr>
            </a:lvl1pPr>
          </a:lstStyle>
          <a:p>
            <a:endParaRPr lang="fi-FI" dirty="0"/>
          </a:p>
        </p:txBody>
      </p:sp>
      <p:sp>
        <p:nvSpPr>
          <p:cNvPr id="14" name="Dian numeron paikkamerkki 13">
            <a:extLst>
              <a:ext uri="{FF2B5EF4-FFF2-40B4-BE49-F238E27FC236}">
                <a16:creationId xmlns:a16="http://schemas.microsoft.com/office/drawing/2014/main" id="{6DF42E4B-7E90-4EE9-9768-36D84536F37A}"/>
              </a:ext>
            </a:extLst>
          </p:cNvPr>
          <p:cNvSpPr>
            <a:spLocks noGrp="1"/>
          </p:cNvSpPr>
          <p:nvPr>
            <p:ph type="sldNum" sz="quarter" idx="16"/>
          </p:nvPr>
        </p:nvSpPr>
        <p:spPr/>
        <p:txBody>
          <a:bodyPr/>
          <a:lstStyle>
            <a:lvl1pPr>
              <a:defRPr>
                <a:solidFill>
                  <a:schemeClr val="bg1"/>
                </a:solidFill>
              </a:defRPr>
            </a:lvl1pPr>
          </a:lstStyle>
          <a:p>
            <a:fld id="{CCD26548-A701-4132-A0A2-A9B09A70FF4B}" type="slidenum">
              <a:rPr lang="fi-FI" smtClean="0"/>
              <a:pPr/>
              <a:t>‹#›</a:t>
            </a:fld>
            <a:endParaRPr lang="fi-FI"/>
          </a:p>
        </p:txBody>
      </p:sp>
      <p:sp>
        <p:nvSpPr>
          <p:cNvPr id="15" name="object 16">
            <a:extLst>
              <a:ext uri="{FF2B5EF4-FFF2-40B4-BE49-F238E27FC236}">
                <a16:creationId xmlns:a16="http://schemas.microsoft.com/office/drawing/2014/main" id="{2C192306-D59C-43DE-921E-D5C26A781D16}"/>
              </a:ext>
            </a:extLst>
          </p:cNvPr>
          <p:cNvSpPr/>
          <p:nvPr userDrawn="1"/>
        </p:nvSpPr>
        <p:spPr>
          <a:xfrm>
            <a:off x="6414269" y="2425530"/>
            <a:ext cx="584142" cy="505975"/>
          </a:xfrm>
          <a:custGeom>
            <a:avLst/>
            <a:gdLst/>
            <a:ahLst/>
            <a:cxnLst/>
            <a:rect l="l" t="t" r="r" b="b"/>
            <a:pathLst>
              <a:path w="963295" h="834389">
                <a:moveTo>
                  <a:pt x="963237" y="0"/>
                </a:moveTo>
                <a:lnTo>
                  <a:pt x="518434" y="0"/>
                </a:lnTo>
                <a:lnTo>
                  <a:pt x="518434" y="413107"/>
                </a:lnTo>
                <a:lnTo>
                  <a:pt x="731119" y="413107"/>
                </a:lnTo>
                <a:lnTo>
                  <a:pt x="726079" y="449181"/>
                </a:lnTo>
                <a:lnTo>
                  <a:pt x="701027" y="513860"/>
                </a:lnTo>
                <a:lnTo>
                  <a:pt x="653986" y="569844"/>
                </a:lnTo>
                <a:lnTo>
                  <a:pt x="617881" y="597293"/>
                </a:lnTo>
                <a:lnTo>
                  <a:pt x="572698" y="624808"/>
                </a:lnTo>
                <a:lnTo>
                  <a:pt x="518434" y="652388"/>
                </a:lnTo>
                <a:lnTo>
                  <a:pt x="614557" y="834393"/>
                </a:lnTo>
                <a:lnTo>
                  <a:pt x="666896" y="809913"/>
                </a:lnTo>
                <a:lnTo>
                  <a:pt x="714643" y="784390"/>
                </a:lnTo>
                <a:lnTo>
                  <a:pt x="757798" y="757825"/>
                </a:lnTo>
                <a:lnTo>
                  <a:pt x="796362" y="730216"/>
                </a:lnTo>
                <a:lnTo>
                  <a:pt x="830334" y="701565"/>
                </a:lnTo>
                <a:lnTo>
                  <a:pt x="859716" y="671870"/>
                </a:lnTo>
                <a:lnTo>
                  <a:pt x="884507" y="641132"/>
                </a:lnTo>
                <a:lnTo>
                  <a:pt x="908568" y="602442"/>
                </a:lnTo>
                <a:lnTo>
                  <a:pt x="928252" y="559323"/>
                </a:lnTo>
                <a:lnTo>
                  <a:pt x="943560" y="511774"/>
                </a:lnTo>
                <a:lnTo>
                  <a:pt x="954492" y="459797"/>
                </a:lnTo>
                <a:lnTo>
                  <a:pt x="961051" y="403390"/>
                </a:lnTo>
                <a:lnTo>
                  <a:pt x="963237" y="342555"/>
                </a:lnTo>
                <a:lnTo>
                  <a:pt x="963237" y="0"/>
                </a:lnTo>
                <a:close/>
              </a:path>
              <a:path w="963295" h="834389">
                <a:moveTo>
                  <a:pt x="444813" y="0"/>
                </a:moveTo>
                <a:lnTo>
                  <a:pt x="0" y="0"/>
                </a:lnTo>
                <a:lnTo>
                  <a:pt x="0" y="413107"/>
                </a:lnTo>
                <a:lnTo>
                  <a:pt x="212695" y="413107"/>
                </a:lnTo>
                <a:lnTo>
                  <a:pt x="207649" y="449181"/>
                </a:lnTo>
                <a:lnTo>
                  <a:pt x="182597" y="513860"/>
                </a:lnTo>
                <a:lnTo>
                  <a:pt x="135561" y="569844"/>
                </a:lnTo>
                <a:lnTo>
                  <a:pt x="99452" y="597293"/>
                </a:lnTo>
                <a:lnTo>
                  <a:pt x="54265" y="624808"/>
                </a:lnTo>
                <a:lnTo>
                  <a:pt x="0" y="652388"/>
                </a:lnTo>
                <a:lnTo>
                  <a:pt x="96122" y="834393"/>
                </a:lnTo>
                <a:lnTo>
                  <a:pt x="148462" y="809913"/>
                </a:lnTo>
                <a:lnTo>
                  <a:pt x="196210" y="784390"/>
                </a:lnTo>
                <a:lnTo>
                  <a:pt x="239367" y="757825"/>
                </a:lnTo>
                <a:lnTo>
                  <a:pt x="277932" y="730216"/>
                </a:lnTo>
                <a:lnTo>
                  <a:pt x="311904" y="701565"/>
                </a:lnTo>
                <a:lnTo>
                  <a:pt x="341284" y="671870"/>
                </a:lnTo>
                <a:lnTo>
                  <a:pt x="366072" y="641132"/>
                </a:lnTo>
                <a:lnTo>
                  <a:pt x="390134" y="602442"/>
                </a:lnTo>
                <a:lnTo>
                  <a:pt x="409820" y="559323"/>
                </a:lnTo>
                <a:lnTo>
                  <a:pt x="425131" y="511774"/>
                </a:lnTo>
                <a:lnTo>
                  <a:pt x="436066" y="459797"/>
                </a:lnTo>
                <a:lnTo>
                  <a:pt x="442626" y="403390"/>
                </a:lnTo>
                <a:lnTo>
                  <a:pt x="444813" y="342555"/>
                </a:lnTo>
                <a:lnTo>
                  <a:pt x="444813" y="0"/>
                </a:lnTo>
                <a:close/>
              </a:path>
            </a:pathLst>
          </a:custGeom>
          <a:solidFill>
            <a:srgbClr val="FF8C00"/>
          </a:solidFill>
        </p:spPr>
        <p:txBody>
          <a:bodyPr wrap="square" lIns="0" tIns="0" rIns="0" bIns="0" rtlCol="0"/>
          <a:lstStyle/>
          <a:p>
            <a:endParaRPr sz="662"/>
          </a:p>
        </p:txBody>
      </p:sp>
      <p:sp>
        <p:nvSpPr>
          <p:cNvPr id="8" name="Tekstin paikkamerkki 7">
            <a:extLst>
              <a:ext uri="{FF2B5EF4-FFF2-40B4-BE49-F238E27FC236}">
                <a16:creationId xmlns:a16="http://schemas.microsoft.com/office/drawing/2014/main" id="{A0441B94-046F-42EE-B6D3-728E122FE52B}"/>
              </a:ext>
            </a:extLst>
          </p:cNvPr>
          <p:cNvSpPr>
            <a:spLocks noGrp="1"/>
          </p:cNvSpPr>
          <p:nvPr>
            <p:ph type="body" sz="quarter" idx="17"/>
          </p:nvPr>
        </p:nvSpPr>
        <p:spPr>
          <a:xfrm>
            <a:off x="6998410" y="2944906"/>
            <a:ext cx="4566527" cy="1671918"/>
          </a:xfrm>
        </p:spPr>
        <p:txBody>
          <a:bodyPr/>
          <a:lstStyle>
            <a:lvl1pPr marL="0" indent="0">
              <a:buNone/>
              <a:defRPr sz="2500" i="1"/>
            </a:lvl1pPr>
          </a:lstStyle>
          <a:p>
            <a:pPr lvl="0"/>
            <a:r>
              <a:rPr lang="fi-FI" dirty="0"/>
              <a:t>Muokkaa tekstin perustyylejä napsauttamalla</a:t>
            </a:r>
          </a:p>
        </p:txBody>
      </p:sp>
      <p:sp>
        <p:nvSpPr>
          <p:cNvPr id="17" name="Tekstin paikkamerkki 7">
            <a:extLst>
              <a:ext uri="{FF2B5EF4-FFF2-40B4-BE49-F238E27FC236}">
                <a16:creationId xmlns:a16="http://schemas.microsoft.com/office/drawing/2014/main" id="{D59F5E8B-07FA-4ABF-87A3-FCE2D77057FE}"/>
              </a:ext>
            </a:extLst>
          </p:cNvPr>
          <p:cNvSpPr>
            <a:spLocks noGrp="1"/>
          </p:cNvSpPr>
          <p:nvPr>
            <p:ph type="body" sz="quarter" idx="18"/>
          </p:nvPr>
        </p:nvSpPr>
        <p:spPr>
          <a:xfrm>
            <a:off x="6998410" y="4679577"/>
            <a:ext cx="4566527" cy="878728"/>
          </a:xfrm>
        </p:spPr>
        <p:txBody>
          <a:bodyPr/>
          <a:lstStyle>
            <a:lvl1pPr marL="285750" indent="-285750">
              <a:buClr>
                <a:schemeClr val="tx2"/>
              </a:buClr>
              <a:buFont typeface="Geomanist" panose="02000503000000020004" pitchFamily="50" charset="0"/>
              <a:buChar char="–"/>
              <a:defRPr/>
            </a:lvl1pPr>
          </a:lstStyle>
          <a:p>
            <a:pPr lvl="0"/>
            <a:r>
              <a:rPr lang="fi-FI" dirty="0"/>
              <a:t>Muokkaa tekstin perustyylejä napsauttamalla</a:t>
            </a:r>
          </a:p>
        </p:txBody>
      </p:sp>
    </p:spTree>
    <p:extLst>
      <p:ext uri="{BB962C8B-B14F-4D97-AF65-F5344CB8AC3E}">
        <p14:creationId xmlns:p14="http://schemas.microsoft.com/office/powerpoint/2010/main" val="4724929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Kuvatekstillinen sisältö">
    <p:spTree>
      <p:nvGrpSpPr>
        <p:cNvPr id="1" name=""/>
        <p:cNvGrpSpPr/>
        <p:nvPr/>
      </p:nvGrpSpPr>
      <p:grpSpPr>
        <a:xfrm>
          <a:off x="0" y="0"/>
          <a:ext cx="0" cy="0"/>
          <a:chOff x="0" y="0"/>
          <a:chExt cx="0" cy="0"/>
        </a:xfrm>
      </p:grpSpPr>
      <p:sp>
        <p:nvSpPr>
          <p:cNvPr id="11" name="bg object 17">
            <a:extLst>
              <a:ext uri="{FF2B5EF4-FFF2-40B4-BE49-F238E27FC236}">
                <a16:creationId xmlns:a16="http://schemas.microsoft.com/office/drawing/2014/main" id="{10E1F50E-0267-4791-8536-AF37549E4D86}"/>
              </a:ext>
            </a:extLst>
          </p:cNvPr>
          <p:cNvSpPr/>
          <p:nvPr userDrawn="1"/>
        </p:nvSpPr>
        <p:spPr>
          <a:xfrm>
            <a:off x="0" y="0"/>
            <a:ext cx="5760000" cy="6858000"/>
          </a:xfrm>
          <a:custGeom>
            <a:avLst/>
            <a:gdLst/>
            <a:ahLst/>
            <a:cxnLst/>
            <a:rect l="l" t="t" r="r" b="b"/>
            <a:pathLst>
              <a:path w="2583180" h="620395">
                <a:moveTo>
                  <a:pt x="2582570" y="0"/>
                </a:moveTo>
                <a:lnTo>
                  <a:pt x="0" y="0"/>
                </a:lnTo>
                <a:lnTo>
                  <a:pt x="0" y="620023"/>
                </a:lnTo>
                <a:lnTo>
                  <a:pt x="2582570" y="620023"/>
                </a:lnTo>
                <a:lnTo>
                  <a:pt x="2582570" y="0"/>
                </a:lnTo>
                <a:close/>
              </a:path>
            </a:pathLst>
          </a:custGeom>
          <a:solidFill>
            <a:srgbClr val="300F5E"/>
          </a:solidFill>
        </p:spPr>
        <p:txBody>
          <a:bodyPr wrap="square" lIns="0" tIns="0" rIns="0" bIns="0" rtlCol="0"/>
          <a:lstStyle/>
          <a:p>
            <a:endParaRPr sz="662">
              <a:solidFill>
                <a:schemeClr val="tx2"/>
              </a:solidFill>
            </a:endParaRPr>
          </a:p>
        </p:txBody>
      </p:sp>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627527" y="627529"/>
            <a:ext cx="4788000" cy="1344706"/>
          </a:xfrm>
        </p:spPr>
        <p:txBody>
          <a:bodyPr/>
          <a:lstStyle>
            <a:lvl1pPr>
              <a:defRPr>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27527" y="2088776"/>
            <a:ext cx="4788000" cy="4140000"/>
          </a:xfrm>
        </p:spPr>
        <p:txBody>
          <a:bodyPr/>
          <a:lstStyle>
            <a:lvl1pPr>
              <a:defRPr>
                <a:solidFill>
                  <a:schemeClr val="bg1"/>
                </a:solidFill>
              </a:defRPr>
            </a:lvl1pPr>
            <a:lvl2pPr>
              <a:defRPr>
                <a:solidFill>
                  <a:schemeClr val="bg1"/>
                </a:solidFill>
              </a:defRPr>
            </a:lvl2pPr>
            <a:lvl3pPr>
              <a:defRPr sz="1400" i="1">
                <a:solidFill>
                  <a:schemeClr val="bg1"/>
                </a:solidFill>
              </a:defRPr>
            </a:lvl3pPr>
          </a:lstStyle>
          <a:p>
            <a:pPr lvl="0"/>
            <a:r>
              <a:rPr lang="fi-FI" dirty="0"/>
              <a:t>Muokkaa tekstin perustyylejä napsauttamalla</a:t>
            </a:r>
          </a:p>
          <a:p>
            <a:pPr lvl="1"/>
            <a:r>
              <a:rPr lang="fi-FI" dirty="0"/>
              <a:t>toinen taso</a:t>
            </a:r>
          </a:p>
          <a:p>
            <a:pPr lvl="2"/>
            <a:r>
              <a:rPr lang="fi-FI" dirty="0"/>
              <a:t>kolmas taso</a:t>
            </a:r>
          </a:p>
        </p:txBody>
      </p:sp>
      <p:sp>
        <p:nvSpPr>
          <p:cNvPr id="7" name="Sisällön paikkamerkki 2">
            <a:extLst>
              <a:ext uri="{FF2B5EF4-FFF2-40B4-BE49-F238E27FC236}">
                <a16:creationId xmlns:a16="http://schemas.microsoft.com/office/drawing/2014/main" id="{BABB6484-B38D-427A-8DEB-D67D82C7D61E}"/>
              </a:ext>
            </a:extLst>
          </p:cNvPr>
          <p:cNvSpPr>
            <a:spLocks noGrp="1"/>
          </p:cNvSpPr>
          <p:nvPr>
            <p:ph idx="13"/>
          </p:nvPr>
        </p:nvSpPr>
        <p:spPr>
          <a:xfrm>
            <a:off x="6778800" y="2088775"/>
            <a:ext cx="4788000" cy="41400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0" name="bg object 17">
            <a:extLst>
              <a:ext uri="{FF2B5EF4-FFF2-40B4-BE49-F238E27FC236}">
                <a16:creationId xmlns:a16="http://schemas.microsoft.com/office/drawing/2014/main" id="{044F0693-F2B2-47CE-A1C8-8F69BF485420}"/>
              </a:ext>
            </a:extLst>
          </p:cNvPr>
          <p:cNvSpPr/>
          <p:nvPr userDrawn="1"/>
        </p:nvSpPr>
        <p:spPr>
          <a:xfrm>
            <a:off x="1816" y="0"/>
            <a:ext cx="1566757" cy="376208"/>
          </a:xfrm>
          <a:custGeom>
            <a:avLst/>
            <a:gdLst/>
            <a:ahLst/>
            <a:cxnLst/>
            <a:rect l="l" t="t" r="r" b="b"/>
            <a:pathLst>
              <a:path w="2583180" h="620395">
                <a:moveTo>
                  <a:pt x="2582570" y="0"/>
                </a:moveTo>
                <a:lnTo>
                  <a:pt x="0" y="0"/>
                </a:lnTo>
                <a:lnTo>
                  <a:pt x="0" y="620023"/>
                </a:lnTo>
                <a:lnTo>
                  <a:pt x="2582570" y="620023"/>
                </a:lnTo>
                <a:lnTo>
                  <a:pt x="2582570" y="0"/>
                </a:lnTo>
                <a:close/>
              </a:path>
            </a:pathLst>
          </a:custGeom>
          <a:solidFill>
            <a:srgbClr val="FF8C00"/>
          </a:solidFill>
        </p:spPr>
        <p:txBody>
          <a:bodyPr wrap="square" lIns="0" tIns="0" rIns="0" bIns="0" rtlCol="0"/>
          <a:lstStyle/>
          <a:p>
            <a:endParaRPr sz="662">
              <a:solidFill>
                <a:schemeClr val="tx2"/>
              </a:solidFill>
            </a:endParaRPr>
          </a:p>
        </p:txBody>
      </p:sp>
      <p:sp>
        <p:nvSpPr>
          <p:cNvPr id="12" name="Päivämäärän paikkamerkki 11">
            <a:extLst>
              <a:ext uri="{FF2B5EF4-FFF2-40B4-BE49-F238E27FC236}">
                <a16:creationId xmlns:a16="http://schemas.microsoft.com/office/drawing/2014/main" id="{5FA0B536-51B5-42B5-9A90-720C45616BE8}"/>
              </a:ext>
            </a:extLst>
          </p:cNvPr>
          <p:cNvSpPr>
            <a:spLocks noGrp="1"/>
          </p:cNvSpPr>
          <p:nvPr>
            <p:ph type="dt" sz="half" idx="14"/>
          </p:nvPr>
        </p:nvSpPr>
        <p:spPr/>
        <p:txBody>
          <a:bodyPr/>
          <a:lstStyle>
            <a:lvl1pPr>
              <a:defRPr>
                <a:solidFill>
                  <a:schemeClr val="bg1"/>
                </a:solidFill>
              </a:defRPr>
            </a:lvl1pPr>
          </a:lstStyle>
          <a:p>
            <a:fld id="{648D5EF7-1C58-4796-B468-999C8D764FD8}" type="datetime1">
              <a:rPr lang="fi-FI" smtClean="0"/>
              <a:t>3.5.2023</a:t>
            </a:fld>
            <a:endParaRPr lang="fi-FI" dirty="0"/>
          </a:p>
        </p:txBody>
      </p:sp>
      <p:sp>
        <p:nvSpPr>
          <p:cNvPr id="13" name="Alatunnisteen paikkamerkki 12">
            <a:extLst>
              <a:ext uri="{FF2B5EF4-FFF2-40B4-BE49-F238E27FC236}">
                <a16:creationId xmlns:a16="http://schemas.microsoft.com/office/drawing/2014/main" id="{4A453BAB-6625-4571-BA7C-CF2D406E0ED3}"/>
              </a:ext>
            </a:extLst>
          </p:cNvPr>
          <p:cNvSpPr>
            <a:spLocks noGrp="1"/>
          </p:cNvSpPr>
          <p:nvPr>
            <p:ph type="ftr" sz="quarter" idx="15"/>
          </p:nvPr>
        </p:nvSpPr>
        <p:spPr/>
        <p:txBody>
          <a:bodyPr/>
          <a:lstStyle>
            <a:lvl1pPr>
              <a:defRPr>
                <a:solidFill>
                  <a:schemeClr val="bg1"/>
                </a:solidFill>
              </a:defRPr>
            </a:lvl1pPr>
          </a:lstStyle>
          <a:p>
            <a:endParaRPr lang="fi-FI" dirty="0"/>
          </a:p>
        </p:txBody>
      </p:sp>
      <p:sp>
        <p:nvSpPr>
          <p:cNvPr id="14" name="Dian numeron paikkamerkki 13">
            <a:extLst>
              <a:ext uri="{FF2B5EF4-FFF2-40B4-BE49-F238E27FC236}">
                <a16:creationId xmlns:a16="http://schemas.microsoft.com/office/drawing/2014/main" id="{6DF42E4B-7E90-4EE9-9768-36D84536F37A}"/>
              </a:ext>
            </a:extLst>
          </p:cNvPr>
          <p:cNvSpPr>
            <a:spLocks noGrp="1"/>
          </p:cNvSpPr>
          <p:nvPr>
            <p:ph type="sldNum" sz="quarter" idx="16"/>
          </p:nvPr>
        </p:nvSpPr>
        <p:spPr/>
        <p:txBody>
          <a:bodyPr/>
          <a:lstStyle>
            <a:lvl1pPr>
              <a:defRPr>
                <a:solidFill>
                  <a:schemeClr val="bg1"/>
                </a:solidFill>
              </a:defRPr>
            </a:lvl1pPr>
          </a:lstStyle>
          <a:p>
            <a:fld id="{CCD26548-A701-4132-A0A2-A9B09A70FF4B}" type="slidenum">
              <a:rPr lang="fi-FI" smtClean="0"/>
              <a:pPr/>
              <a:t>‹#›</a:t>
            </a:fld>
            <a:endParaRPr lang="fi-FI"/>
          </a:p>
        </p:txBody>
      </p:sp>
      <p:sp>
        <p:nvSpPr>
          <p:cNvPr id="15" name="Tekstin paikkamerkki 4">
            <a:extLst>
              <a:ext uri="{FF2B5EF4-FFF2-40B4-BE49-F238E27FC236}">
                <a16:creationId xmlns:a16="http://schemas.microsoft.com/office/drawing/2014/main" id="{88C1CA0A-F93C-4AFD-B68A-0BDB5CF3A1EF}"/>
              </a:ext>
            </a:extLst>
          </p:cNvPr>
          <p:cNvSpPr>
            <a:spLocks noGrp="1"/>
          </p:cNvSpPr>
          <p:nvPr>
            <p:ph type="body" sz="quarter" idx="3"/>
          </p:nvPr>
        </p:nvSpPr>
        <p:spPr>
          <a:xfrm>
            <a:off x="6778800" y="1452281"/>
            <a:ext cx="4788000" cy="582147"/>
          </a:xfrm>
        </p:spPr>
        <p:txBody>
          <a:bodyPr anchor="t" anchorCtr="0"/>
          <a:lstStyle>
            <a:lvl1pPr marL="0" indent="0">
              <a:lnSpc>
                <a:spcPct val="90000"/>
              </a:lnSpc>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Tree>
    <p:extLst>
      <p:ext uri="{BB962C8B-B14F-4D97-AF65-F5344CB8AC3E}">
        <p14:creationId xmlns:p14="http://schemas.microsoft.com/office/powerpoint/2010/main" val="103651992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Kuvatekstillinen kuva">
    <p:spTree>
      <p:nvGrpSpPr>
        <p:cNvPr id="1" name=""/>
        <p:cNvGrpSpPr/>
        <p:nvPr/>
      </p:nvGrpSpPr>
      <p:grpSpPr>
        <a:xfrm>
          <a:off x="0" y="0"/>
          <a:ext cx="0" cy="0"/>
          <a:chOff x="0" y="0"/>
          <a:chExt cx="0" cy="0"/>
        </a:xfrm>
      </p:grpSpPr>
      <p:sp>
        <p:nvSpPr>
          <p:cNvPr id="12" name="Kuvan paikkamerkki 2">
            <a:extLst>
              <a:ext uri="{FF2B5EF4-FFF2-40B4-BE49-F238E27FC236}">
                <a16:creationId xmlns:a16="http://schemas.microsoft.com/office/drawing/2014/main" id="{658E366B-1468-444B-BF41-7A2A91F090E5}"/>
              </a:ext>
            </a:extLst>
          </p:cNvPr>
          <p:cNvSpPr>
            <a:spLocks noGrp="1"/>
          </p:cNvSpPr>
          <p:nvPr>
            <p:ph type="pic" idx="17"/>
          </p:nvPr>
        </p:nvSpPr>
        <p:spPr>
          <a:xfrm>
            <a:off x="-1588" y="-1588"/>
            <a:ext cx="5773738" cy="6859588"/>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1565275 w 12192000"/>
              <a:gd name="connsiteY1" fmla="*/ 0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0 w 12192000"/>
              <a:gd name="connsiteY5" fmla="*/ 0 h 6858000"/>
              <a:gd name="connsiteX0" fmla="*/ 1588 w 12193588"/>
              <a:gd name="connsiteY0" fmla="*/ 0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88 w 12193588"/>
              <a:gd name="connsiteY6" fmla="*/ 0 h 6858000"/>
              <a:gd name="connsiteX0" fmla="*/ 1565275 w 12193588"/>
              <a:gd name="connsiteY0" fmla="*/ 36671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66712 h 6858000"/>
              <a:gd name="connsiteX0" fmla="*/ 1565275 w 12193588"/>
              <a:gd name="connsiteY0" fmla="*/ 36671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66712 h 6858000"/>
              <a:gd name="connsiteX0" fmla="*/ 1565275 w 12193588"/>
              <a:gd name="connsiteY0" fmla="*/ 371475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71475 h 6858000"/>
              <a:gd name="connsiteX0" fmla="*/ 1565275 w 12193588"/>
              <a:gd name="connsiteY0" fmla="*/ 371475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71475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6863 w 12193588"/>
              <a:gd name="connsiteY6"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6863 w 12193588"/>
              <a:gd name="connsiteY6"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6863 w 12193588"/>
              <a:gd name="connsiteY6"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2193588 w 12193588"/>
              <a:gd name="connsiteY4" fmla="*/ 6858000 h 6858000"/>
              <a:gd name="connsiteX5" fmla="*/ 1588 w 12193588"/>
              <a:gd name="connsiteY5" fmla="*/ 6858000 h 6858000"/>
              <a:gd name="connsiteX6" fmla="*/ 0 w 12193588"/>
              <a:gd name="connsiteY6" fmla="*/ 374650 h 6858000"/>
              <a:gd name="connsiteX7" fmla="*/ 1566863 w 12193588"/>
              <a:gd name="connsiteY7"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2193588 w 12193588"/>
              <a:gd name="connsiteY4" fmla="*/ 6858000 h 6858000"/>
              <a:gd name="connsiteX5" fmla="*/ 10626726 w 12193588"/>
              <a:gd name="connsiteY5" fmla="*/ 6856413 h 6858000"/>
              <a:gd name="connsiteX6" fmla="*/ 1588 w 12193588"/>
              <a:gd name="connsiteY6" fmla="*/ 6858000 h 6858000"/>
              <a:gd name="connsiteX7" fmla="*/ 0 w 12193588"/>
              <a:gd name="connsiteY7" fmla="*/ 374650 h 6858000"/>
              <a:gd name="connsiteX8" fmla="*/ 1566863 w 12193588"/>
              <a:gd name="connsiteY8"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0628313 w 12193588"/>
              <a:gd name="connsiteY4" fmla="*/ 6486525 h 6858000"/>
              <a:gd name="connsiteX5" fmla="*/ 10626726 w 12193588"/>
              <a:gd name="connsiteY5" fmla="*/ 6856413 h 6858000"/>
              <a:gd name="connsiteX6" fmla="*/ 1588 w 12193588"/>
              <a:gd name="connsiteY6" fmla="*/ 6858000 h 6858000"/>
              <a:gd name="connsiteX7" fmla="*/ 0 w 12193588"/>
              <a:gd name="connsiteY7" fmla="*/ 374650 h 6858000"/>
              <a:gd name="connsiteX8" fmla="*/ 1566863 w 12193588"/>
              <a:gd name="connsiteY8"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0626726 w 12193588"/>
              <a:gd name="connsiteY4" fmla="*/ 6484938 h 6858000"/>
              <a:gd name="connsiteX5" fmla="*/ 10626726 w 12193588"/>
              <a:gd name="connsiteY5" fmla="*/ 6856413 h 6858000"/>
              <a:gd name="connsiteX6" fmla="*/ 1588 w 12193588"/>
              <a:gd name="connsiteY6" fmla="*/ 6858000 h 6858000"/>
              <a:gd name="connsiteX7" fmla="*/ 0 w 12193588"/>
              <a:gd name="connsiteY7" fmla="*/ 374650 h 6858000"/>
              <a:gd name="connsiteX8" fmla="*/ 1566863 w 12193588"/>
              <a:gd name="connsiteY8" fmla="*/ 373062 h 6858000"/>
              <a:gd name="connsiteX0" fmla="*/ 1566863 w 12193588"/>
              <a:gd name="connsiteY0" fmla="*/ 373062 h 6858000"/>
              <a:gd name="connsiteX1" fmla="*/ 1566863 w 12193588"/>
              <a:gd name="connsiteY1" fmla="*/ 0 h 6858000"/>
              <a:gd name="connsiteX2" fmla="*/ 6097588 w 12193588"/>
              <a:gd name="connsiteY2" fmla="*/ 0 h 6858000"/>
              <a:gd name="connsiteX3" fmla="*/ 12193588 w 12193588"/>
              <a:gd name="connsiteY3" fmla="*/ 0 h 6858000"/>
              <a:gd name="connsiteX4" fmla="*/ 12193588 w 12193588"/>
              <a:gd name="connsiteY4" fmla="*/ 6483350 h 6858000"/>
              <a:gd name="connsiteX5" fmla="*/ 10626726 w 12193588"/>
              <a:gd name="connsiteY5" fmla="*/ 6484938 h 6858000"/>
              <a:gd name="connsiteX6" fmla="*/ 10626726 w 12193588"/>
              <a:gd name="connsiteY6" fmla="*/ 6856413 h 6858000"/>
              <a:gd name="connsiteX7" fmla="*/ 1588 w 12193588"/>
              <a:gd name="connsiteY7" fmla="*/ 6858000 h 6858000"/>
              <a:gd name="connsiteX8" fmla="*/ 0 w 12193588"/>
              <a:gd name="connsiteY8" fmla="*/ 374650 h 6858000"/>
              <a:gd name="connsiteX9" fmla="*/ 1566863 w 12193588"/>
              <a:gd name="connsiteY9" fmla="*/ 373062 h 6858000"/>
              <a:gd name="connsiteX0" fmla="*/ 1566863 w 12193588"/>
              <a:gd name="connsiteY0" fmla="*/ 373062 h 6858000"/>
              <a:gd name="connsiteX1" fmla="*/ 1566863 w 12193588"/>
              <a:gd name="connsiteY1" fmla="*/ 0 h 6858000"/>
              <a:gd name="connsiteX2" fmla="*/ 6097588 w 12193588"/>
              <a:gd name="connsiteY2" fmla="*/ 0 h 6858000"/>
              <a:gd name="connsiteX3" fmla="*/ 12193588 w 12193588"/>
              <a:gd name="connsiteY3" fmla="*/ 0 h 6858000"/>
              <a:gd name="connsiteX4" fmla="*/ 12193588 w 12193588"/>
              <a:gd name="connsiteY4" fmla="*/ 6483350 h 6858000"/>
              <a:gd name="connsiteX5" fmla="*/ 10626726 w 12193588"/>
              <a:gd name="connsiteY5" fmla="*/ 6484938 h 6858000"/>
              <a:gd name="connsiteX6" fmla="*/ 10626726 w 12193588"/>
              <a:gd name="connsiteY6" fmla="*/ 6856413 h 6858000"/>
              <a:gd name="connsiteX7" fmla="*/ 6097588 w 12193588"/>
              <a:gd name="connsiteY7" fmla="*/ 6858000 h 6858000"/>
              <a:gd name="connsiteX8" fmla="*/ 1588 w 12193588"/>
              <a:gd name="connsiteY8" fmla="*/ 6858000 h 6858000"/>
              <a:gd name="connsiteX9" fmla="*/ 0 w 12193588"/>
              <a:gd name="connsiteY9" fmla="*/ 374650 h 6858000"/>
              <a:gd name="connsiteX10" fmla="*/ 1566863 w 12193588"/>
              <a:gd name="connsiteY10" fmla="*/ 373062 h 6858000"/>
              <a:gd name="connsiteX0" fmla="*/ 1566863 w 12193588"/>
              <a:gd name="connsiteY0" fmla="*/ 373062 h 6858000"/>
              <a:gd name="connsiteX1" fmla="*/ 1566863 w 12193588"/>
              <a:gd name="connsiteY1" fmla="*/ 0 h 6858000"/>
              <a:gd name="connsiteX2" fmla="*/ 6097588 w 12193588"/>
              <a:gd name="connsiteY2" fmla="*/ 0 h 6858000"/>
              <a:gd name="connsiteX3" fmla="*/ 12193588 w 12193588"/>
              <a:gd name="connsiteY3" fmla="*/ 0 h 6858000"/>
              <a:gd name="connsiteX4" fmla="*/ 12193588 w 12193588"/>
              <a:gd name="connsiteY4" fmla="*/ 6483350 h 6858000"/>
              <a:gd name="connsiteX5" fmla="*/ 10626726 w 12193588"/>
              <a:gd name="connsiteY5" fmla="*/ 6484938 h 6858000"/>
              <a:gd name="connsiteX6" fmla="*/ 6097588 w 12193588"/>
              <a:gd name="connsiteY6" fmla="*/ 6858000 h 6858000"/>
              <a:gd name="connsiteX7" fmla="*/ 1588 w 12193588"/>
              <a:gd name="connsiteY7" fmla="*/ 6858000 h 6858000"/>
              <a:gd name="connsiteX8" fmla="*/ 0 w 12193588"/>
              <a:gd name="connsiteY8" fmla="*/ 374650 h 6858000"/>
              <a:gd name="connsiteX9" fmla="*/ 1566863 w 12193588"/>
              <a:gd name="connsiteY9" fmla="*/ 373062 h 6858000"/>
              <a:gd name="connsiteX0" fmla="*/ 1566863 w 12193588"/>
              <a:gd name="connsiteY0" fmla="*/ 373062 h 6858000"/>
              <a:gd name="connsiteX1" fmla="*/ 1566863 w 12193588"/>
              <a:gd name="connsiteY1" fmla="*/ 0 h 6858000"/>
              <a:gd name="connsiteX2" fmla="*/ 6097588 w 12193588"/>
              <a:gd name="connsiteY2" fmla="*/ 0 h 6858000"/>
              <a:gd name="connsiteX3" fmla="*/ 12193588 w 12193588"/>
              <a:gd name="connsiteY3" fmla="*/ 0 h 6858000"/>
              <a:gd name="connsiteX4" fmla="*/ 12193588 w 12193588"/>
              <a:gd name="connsiteY4" fmla="*/ 6483350 h 6858000"/>
              <a:gd name="connsiteX5" fmla="*/ 6097588 w 12193588"/>
              <a:gd name="connsiteY5" fmla="*/ 6858000 h 6858000"/>
              <a:gd name="connsiteX6" fmla="*/ 1588 w 12193588"/>
              <a:gd name="connsiteY6" fmla="*/ 6858000 h 6858000"/>
              <a:gd name="connsiteX7" fmla="*/ 0 w 12193588"/>
              <a:gd name="connsiteY7" fmla="*/ 374650 h 6858000"/>
              <a:gd name="connsiteX8" fmla="*/ 1566863 w 12193588"/>
              <a:gd name="connsiteY8" fmla="*/ 373062 h 6858000"/>
              <a:gd name="connsiteX0" fmla="*/ 1566863 w 12193588"/>
              <a:gd name="connsiteY0" fmla="*/ 373062 h 6858000"/>
              <a:gd name="connsiteX1" fmla="*/ 1566863 w 12193588"/>
              <a:gd name="connsiteY1" fmla="*/ 0 h 6858000"/>
              <a:gd name="connsiteX2" fmla="*/ 6097588 w 12193588"/>
              <a:gd name="connsiteY2" fmla="*/ 0 h 6858000"/>
              <a:gd name="connsiteX3" fmla="*/ 12193588 w 12193588"/>
              <a:gd name="connsiteY3" fmla="*/ 0 h 6858000"/>
              <a:gd name="connsiteX4" fmla="*/ 6097588 w 12193588"/>
              <a:gd name="connsiteY4" fmla="*/ 6858000 h 6858000"/>
              <a:gd name="connsiteX5" fmla="*/ 1588 w 12193588"/>
              <a:gd name="connsiteY5" fmla="*/ 6858000 h 6858000"/>
              <a:gd name="connsiteX6" fmla="*/ 0 w 12193588"/>
              <a:gd name="connsiteY6" fmla="*/ 374650 h 6858000"/>
              <a:gd name="connsiteX7" fmla="*/ 1566863 w 12193588"/>
              <a:gd name="connsiteY7" fmla="*/ 373062 h 6858000"/>
              <a:gd name="connsiteX0" fmla="*/ 1566863 w 6097588"/>
              <a:gd name="connsiteY0" fmla="*/ 373062 h 6858000"/>
              <a:gd name="connsiteX1" fmla="*/ 1566863 w 6097588"/>
              <a:gd name="connsiteY1" fmla="*/ 0 h 6858000"/>
              <a:gd name="connsiteX2" fmla="*/ 6097588 w 6097588"/>
              <a:gd name="connsiteY2" fmla="*/ 0 h 6858000"/>
              <a:gd name="connsiteX3" fmla="*/ 6097588 w 6097588"/>
              <a:gd name="connsiteY3" fmla="*/ 6858000 h 6858000"/>
              <a:gd name="connsiteX4" fmla="*/ 1588 w 6097588"/>
              <a:gd name="connsiteY4" fmla="*/ 6858000 h 6858000"/>
              <a:gd name="connsiteX5" fmla="*/ 0 w 6097588"/>
              <a:gd name="connsiteY5" fmla="*/ 374650 h 6858000"/>
              <a:gd name="connsiteX6" fmla="*/ 1566863 w 6097588"/>
              <a:gd name="connsiteY6" fmla="*/ 373062 h 6858000"/>
              <a:gd name="connsiteX0" fmla="*/ 1566863 w 6097588"/>
              <a:gd name="connsiteY0" fmla="*/ 374650 h 6859588"/>
              <a:gd name="connsiteX1" fmla="*/ 1566863 w 6097588"/>
              <a:gd name="connsiteY1" fmla="*/ 1588 h 6859588"/>
              <a:gd name="connsiteX2" fmla="*/ 5773738 w 6097588"/>
              <a:gd name="connsiteY2" fmla="*/ 0 h 6859588"/>
              <a:gd name="connsiteX3" fmla="*/ 6097588 w 6097588"/>
              <a:gd name="connsiteY3" fmla="*/ 1588 h 6859588"/>
              <a:gd name="connsiteX4" fmla="*/ 6097588 w 6097588"/>
              <a:gd name="connsiteY4" fmla="*/ 6859588 h 6859588"/>
              <a:gd name="connsiteX5" fmla="*/ 1588 w 6097588"/>
              <a:gd name="connsiteY5" fmla="*/ 6859588 h 6859588"/>
              <a:gd name="connsiteX6" fmla="*/ 0 w 6097588"/>
              <a:gd name="connsiteY6" fmla="*/ 376238 h 6859588"/>
              <a:gd name="connsiteX7" fmla="*/ 1566863 w 6097588"/>
              <a:gd name="connsiteY7" fmla="*/ 374650 h 6859588"/>
              <a:gd name="connsiteX0" fmla="*/ 1566863 w 6097588"/>
              <a:gd name="connsiteY0" fmla="*/ 374650 h 6859588"/>
              <a:gd name="connsiteX1" fmla="*/ 1566863 w 6097588"/>
              <a:gd name="connsiteY1" fmla="*/ 1588 h 6859588"/>
              <a:gd name="connsiteX2" fmla="*/ 5773738 w 6097588"/>
              <a:gd name="connsiteY2" fmla="*/ 0 h 6859588"/>
              <a:gd name="connsiteX3" fmla="*/ 6097588 w 6097588"/>
              <a:gd name="connsiteY3" fmla="*/ 1588 h 6859588"/>
              <a:gd name="connsiteX4" fmla="*/ 6097588 w 6097588"/>
              <a:gd name="connsiteY4" fmla="*/ 6859588 h 6859588"/>
              <a:gd name="connsiteX5" fmla="*/ 5772151 w 6097588"/>
              <a:gd name="connsiteY5" fmla="*/ 6859588 h 6859588"/>
              <a:gd name="connsiteX6" fmla="*/ 1588 w 6097588"/>
              <a:gd name="connsiteY6" fmla="*/ 6859588 h 6859588"/>
              <a:gd name="connsiteX7" fmla="*/ 0 w 6097588"/>
              <a:gd name="connsiteY7" fmla="*/ 376238 h 6859588"/>
              <a:gd name="connsiteX8" fmla="*/ 1566863 w 6097588"/>
              <a:gd name="connsiteY8" fmla="*/ 374650 h 6859588"/>
              <a:gd name="connsiteX0" fmla="*/ 1566863 w 6097588"/>
              <a:gd name="connsiteY0" fmla="*/ 374650 h 6859588"/>
              <a:gd name="connsiteX1" fmla="*/ 1566863 w 6097588"/>
              <a:gd name="connsiteY1" fmla="*/ 1588 h 6859588"/>
              <a:gd name="connsiteX2" fmla="*/ 5773738 w 6097588"/>
              <a:gd name="connsiteY2" fmla="*/ 0 h 6859588"/>
              <a:gd name="connsiteX3" fmla="*/ 6097588 w 6097588"/>
              <a:gd name="connsiteY3" fmla="*/ 1588 h 6859588"/>
              <a:gd name="connsiteX4" fmla="*/ 5772151 w 6097588"/>
              <a:gd name="connsiteY4" fmla="*/ 6859588 h 6859588"/>
              <a:gd name="connsiteX5" fmla="*/ 1588 w 6097588"/>
              <a:gd name="connsiteY5" fmla="*/ 6859588 h 6859588"/>
              <a:gd name="connsiteX6" fmla="*/ 0 w 6097588"/>
              <a:gd name="connsiteY6" fmla="*/ 376238 h 6859588"/>
              <a:gd name="connsiteX7" fmla="*/ 1566863 w 6097588"/>
              <a:gd name="connsiteY7" fmla="*/ 374650 h 6859588"/>
              <a:gd name="connsiteX0" fmla="*/ 1566863 w 5773738"/>
              <a:gd name="connsiteY0" fmla="*/ 374650 h 6859588"/>
              <a:gd name="connsiteX1" fmla="*/ 1566863 w 5773738"/>
              <a:gd name="connsiteY1" fmla="*/ 1588 h 6859588"/>
              <a:gd name="connsiteX2" fmla="*/ 5773738 w 5773738"/>
              <a:gd name="connsiteY2" fmla="*/ 0 h 6859588"/>
              <a:gd name="connsiteX3" fmla="*/ 5772151 w 5773738"/>
              <a:gd name="connsiteY3" fmla="*/ 6859588 h 6859588"/>
              <a:gd name="connsiteX4" fmla="*/ 1588 w 5773738"/>
              <a:gd name="connsiteY4" fmla="*/ 6859588 h 6859588"/>
              <a:gd name="connsiteX5" fmla="*/ 0 w 5773738"/>
              <a:gd name="connsiteY5" fmla="*/ 376238 h 6859588"/>
              <a:gd name="connsiteX6" fmla="*/ 1566863 w 5773738"/>
              <a:gd name="connsiteY6" fmla="*/ 374650 h 685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3738" h="6859588">
                <a:moveTo>
                  <a:pt x="1566863" y="374650"/>
                </a:moveTo>
                <a:cubicBezTo>
                  <a:pt x="1567392" y="252413"/>
                  <a:pt x="1566334" y="123825"/>
                  <a:pt x="1566863" y="1588"/>
                </a:cubicBezTo>
                <a:lnTo>
                  <a:pt x="5773738" y="0"/>
                </a:lnTo>
                <a:lnTo>
                  <a:pt x="5772151" y="6859588"/>
                </a:lnTo>
                <a:lnTo>
                  <a:pt x="1588" y="6859588"/>
                </a:lnTo>
                <a:cubicBezTo>
                  <a:pt x="1059" y="4698471"/>
                  <a:pt x="529" y="2537355"/>
                  <a:pt x="0" y="376238"/>
                </a:cubicBezTo>
                <a:lnTo>
                  <a:pt x="1566863" y="374650"/>
                </a:lnTo>
                <a:close/>
              </a:path>
            </a:pathLst>
          </a:custGeom>
          <a:solidFill>
            <a:schemeClr val="bg1">
              <a:lumMod val="95000"/>
            </a:schemeClr>
          </a:solidFill>
          <a:ln w="1270">
            <a:noFill/>
          </a:ln>
        </p:spPr>
        <p:txBody>
          <a:bodyPr anchor="ctr" anchorCtr="0"/>
          <a:lstStyle>
            <a:lvl1pPr marL="0" indent="0" algn="ctr">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627527" y="627529"/>
            <a:ext cx="4788000" cy="1344706"/>
          </a:xfrm>
        </p:spPr>
        <p:txBody>
          <a:bodyPr/>
          <a:lstStyle>
            <a:lvl1pPr>
              <a:defRPr>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27527" y="2088776"/>
            <a:ext cx="4788000" cy="1093696"/>
          </a:xfrm>
        </p:spPr>
        <p:txBody>
          <a:bodyPr/>
          <a:lstStyle>
            <a:lvl1pPr>
              <a:defRPr>
                <a:solidFill>
                  <a:schemeClr val="bg1"/>
                </a:solidFill>
              </a:defRPr>
            </a:lvl1pPr>
            <a:lvl2pPr>
              <a:defRPr>
                <a:solidFill>
                  <a:schemeClr val="bg1"/>
                </a:solidFill>
              </a:defRPr>
            </a:lvl2pPr>
            <a:lvl3pPr>
              <a:defRPr sz="1400" i="1">
                <a:solidFill>
                  <a:schemeClr val="bg1"/>
                </a:solidFill>
              </a:defRPr>
            </a:lvl3pPr>
          </a:lstStyle>
          <a:p>
            <a:pPr lvl="0"/>
            <a:r>
              <a:rPr lang="fi-FI" dirty="0"/>
              <a:t>Muokkaa tekstin perustyylejä napsauttamalla</a:t>
            </a:r>
          </a:p>
          <a:p>
            <a:pPr lvl="1"/>
            <a:r>
              <a:rPr lang="fi-FI" dirty="0"/>
              <a:t>toinen taso</a:t>
            </a:r>
          </a:p>
          <a:p>
            <a:pPr lvl="2"/>
            <a:r>
              <a:rPr lang="fi-FI" dirty="0"/>
              <a:t>kolmas taso</a:t>
            </a:r>
          </a:p>
        </p:txBody>
      </p:sp>
      <p:sp>
        <p:nvSpPr>
          <p:cNvPr id="7" name="Sisällön paikkamerkki 2">
            <a:extLst>
              <a:ext uri="{FF2B5EF4-FFF2-40B4-BE49-F238E27FC236}">
                <a16:creationId xmlns:a16="http://schemas.microsoft.com/office/drawing/2014/main" id="{BABB6484-B38D-427A-8DEB-D67D82C7D61E}"/>
              </a:ext>
            </a:extLst>
          </p:cNvPr>
          <p:cNvSpPr>
            <a:spLocks noGrp="1"/>
          </p:cNvSpPr>
          <p:nvPr>
            <p:ph idx="13"/>
          </p:nvPr>
        </p:nvSpPr>
        <p:spPr>
          <a:xfrm>
            <a:off x="6778800" y="2088775"/>
            <a:ext cx="4788000" cy="41400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9" name="Päivämäärän paikkamerkki 8">
            <a:extLst>
              <a:ext uri="{FF2B5EF4-FFF2-40B4-BE49-F238E27FC236}">
                <a16:creationId xmlns:a16="http://schemas.microsoft.com/office/drawing/2014/main" id="{7FA0ABEB-59D7-40C3-8959-C4D289EE9725}"/>
              </a:ext>
            </a:extLst>
          </p:cNvPr>
          <p:cNvSpPr>
            <a:spLocks noGrp="1"/>
          </p:cNvSpPr>
          <p:nvPr>
            <p:ph type="dt" sz="half" idx="14"/>
          </p:nvPr>
        </p:nvSpPr>
        <p:spPr/>
        <p:txBody>
          <a:bodyPr/>
          <a:lstStyle/>
          <a:p>
            <a:fld id="{91D40959-9D59-4811-ABA6-E92E51CC87A9}" type="datetime1">
              <a:rPr lang="fi-FI" smtClean="0"/>
              <a:t>3.5.2023</a:t>
            </a:fld>
            <a:endParaRPr lang="fi-FI" dirty="0"/>
          </a:p>
        </p:txBody>
      </p:sp>
      <p:sp>
        <p:nvSpPr>
          <p:cNvPr id="10" name="Alatunnisteen paikkamerkki 9">
            <a:extLst>
              <a:ext uri="{FF2B5EF4-FFF2-40B4-BE49-F238E27FC236}">
                <a16:creationId xmlns:a16="http://schemas.microsoft.com/office/drawing/2014/main" id="{6C771D3B-1B78-4BF3-8366-A71AE54EC797}"/>
              </a:ext>
            </a:extLst>
          </p:cNvPr>
          <p:cNvSpPr>
            <a:spLocks noGrp="1"/>
          </p:cNvSpPr>
          <p:nvPr>
            <p:ph type="ftr" sz="quarter" idx="15"/>
          </p:nvPr>
        </p:nvSpPr>
        <p:spPr/>
        <p:txBody>
          <a:bodyPr/>
          <a:lstStyle/>
          <a:p>
            <a:endParaRPr lang="fi-FI" dirty="0"/>
          </a:p>
        </p:txBody>
      </p:sp>
      <p:sp>
        <p:nvSpPr>
          <p:cNvPr id="11" name="Dian numeron paikkamerkki 10">
            <a:extLst>
              <a:ext uri="{FF2B5EF4-FFF2-40B4-BE49-F238E27FC236}">
                <a16:creationId xmlns:a16="http://schemas.microsoft.com/office/drawing/2014/main" id="{F7DC38B2-50BB-465F-8860-8F3A15306479}"/>
              </a:ext>
            </a:extLst>
          </p:cNvPr>
          <p:cNvSpPr>
            <a:spLocks noGrp="1"/>
          </p:cNvSpPr>
          <p:nvPr>
            <p:ph type="sldNum" sz="quarter" idx="16"/>
          </p:nvPr>
        </p:nvSpPr>
        <p:spPr/>
        <p:txBody>
          <a:bodyPr/>
          <a:lstStyle/>
          <a:p>
            <a:fld id="{CCD26548-A701-4132-A0A2-A9B09A70FF4B}" type="slidenum">
              <a:rPr lang="fi-FI" smtClean="0"/>
              <a:pPr/>
              <a:t>‹#›</a:t>
            </a:fld>
            <a:endParaRPr lang="fi-FI"/>
          </a:p>
        </p:txBody>
      </p:sp>
      <p:sp>
        <p:nvSpPr>
          <p:cNvPr id="13" name="Tekstin paikkamerkki 4">
            <a:extLst>
              <a:ext uri="{FF2B5EF4-FFF2-40B4-BE49-F238E27FC236}">
                <a16:creationId xmlns:a16="http://schemas.microsoft.com/office/drawing/2014/main" id="{9952C0C8-62DB-4454-A068-B32810B43579}"/>
              </a:ext>
            </a:extLst>
          </p:cNvPr>
          <p:cNvSpPr>
            <a:spLocks noGrp="1"/>
          </p:cNvSpPr>
          <p:nvPr>
            <p:ph type="body" sz="quarter" idx="3"/>
          </p:nvPr>
        </p:nvSpPr>
        <p:spPr>
          <a:xfrm>
            <a:off x="6778800" y="1452281"/>
            <a:ext cx="4788000" cy="582147"/>
          </a:xfrm>
        </p:spPr>
        <p:txBody>
          <a:bodyPr anchor="t" anchorCtr="0"/>
          <a:lstStyle>
            <a:lvl1pPr marL="0" indent="0">
              <a:lnSpc>
                <a:spcPct val="90000"/>
              </a:lnSpc>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Tree>
    <p:extLst>
      <p:ext uri="{BB962C8B-B14F-4D97-AF65-F5344CB8AC3E}">
        <p14:creationId xmlns:p14="http://schemas.microsoft.com/office/powerpoint/2010/main" val="247972508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F72F94-0DE4-46B2-BC4B-03DD33656CF4}"/>
              </a:ext>
            </a:extLst>
          </p:cNvPr>
          <p:cNvSpPr>
            <a:spLocks noGrp="1"/>
          </p:cNvSpPr>
          <p:nvPr>
            <p:ph type="title"/>
          </p:nvPr>
        </p:nvSpPr>
        <p:spPr>
          <a:xfrm>
            <a:off x="831850" y="1551361"/>
            <a:ext cx="10515600" cy="2100357"/>
          </a:xfrm>
        </p:spPr>
        <p:txBody>
          <a:bodyPr anchor="b"/>
          <a:lstStyle>
            <a:lvl1pPr>
              <a:defRPr sz="6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BE0173B0-16C2-4182-AD95-1BD911589663}"/>
              </a:ext>
            </a:extLst>
          </p:cNvPr>
          <p:cNvSpPr>
            <a:spLocks noGrp="1"/>
          </p:cNvSpPr>
          <p:nvPr>
            <p:ph type="body" idx="1"/>
          </p:nvPr>
        </p:nvSpPr>
        <p:spPr>
          <a:xfrm>
            <a:off x="831850" y="3872287"/>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dirty="0"/>
              <a:t>Muokkaa tekstin perustyylejä napsauttamalla</a:t>
            </a:r>
          </a:p>
        </p:txBody>
      </p:sp>
      <p:sp>
        <p:nvSpPr>
          <p:cNvPr id="7" name="Päivämäärän paikkamerkki 6">
            <a:extLst>
              <a:ext uri="{FF2B5EF4-FFF2-40B4-BE49-F238E27FC236}">
                <a16:creationId xmlns:a16="http://schemas.microsoft.com/office/drawing/2014/main" id="{C9F7C572-07A4-41F1-8FD4-672EFA0E4610}"/>
              </a:ext>
            </a:extLst>
          </p:cNvPr>
          <p:cNvSpPr>
            <a:spLocks noGrp="1"/>
          </p:cNvSpPr>
          <p:nvPr>
            <p:ph type="dt" sz="half" idx="10"/>
          </p:nvPr>
        </p:nvSpPr>
        <p:spPr/>
        <p:txBody>
          <a:bodyPr/>
          <a:lstStyle/>
          <a:p>
            <a:fld id="{00AB1DEE-79D3-4961-A52F-9A5C96DECDB1}" type="datetime1">
              <a:rPr lang="fi-FI" smtClean="0"/>
              <a:t>3.5.2023</a:t>
            </a:fld>
            <a:endParaRPr lang="fi-FI" dirty="0"/>
          </a:p>
        </p:txBody>
      </p:sp>
      <p:sp>
        <p:nvSpPr>
          <p:cNvPr id="8" name="Alatunnisteen paikkamerkki 7">
            <a:extLst>
              <a:ext uri="{FF2B5EF4-FFF2-40B4-BE49-F238E27FC236}">
                <a16:creationId xmlns:a16="http://schemas.microsoft.com/office/drawing/2014/main" id="{5745F1CE-1961-4281-9E89-1CB9A1EAAB42}"/>
              </a:ext>
            </a:extLst>
          </p:cNvPr>
          <p:cNvSpPr>
            <a:spLocks noGrp="1"/>
          </p:cNvSpPr>
          <p:nvPr>
            <p:ph type="ftr" sz="quarter" idx="11"/>
          </p:nvPr>
        </p:nvSpPr>
        <p:spPr/>
        <p:txBody>
          <a:bodyPr/>
          <a:lstStyle/>
          <a:p>
            <a:endParaRPr lang="fi-FI" dirty="0"/>
          </a:p>
        </p:txBody>
      </p:sp>
      <p:sp>
        <p:nvSpPr>
          <p:cNvPr id="9" name="Dian numeron paikkamerkki 8">
            <a:extLst>
              <a:ext uri="{FF2B5EF4-FFF2-40B4-BE49-F238E27FC236}">
                <a16:creationId xmlns:a16="http://schemas.microsoft.com/office/drawing/2014/main" id="{800AC6CC-8BD5-4F55-8D1A-047814F80BBE}"/>
              </a:ext>
            </a:extLst>
          </p:cNvPr>
          <p:cNvSpPr>
            <a:spLocks noGrp="1"/>
          </p:cNvSpPr>
          <p:nvPr>
            <p:ph type="sldNum" sz="quarter" idx="12"/>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104663518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Osan ylätunniste 2">
    <p:bg>
      <p:bgPr>
        <a:solidFill>
          <a:srgbClr val="300F5E"/>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F72F94-0DE4-46B2-BC4B-03DD33656CF4}"/>
              </a:ext>
            </a:extLst>
          </p:cNvPr>
          <p:cNvSpPr>
            <a:spLocks noGrp="1"/>
          </p:cNvSpPr>
          <p:nvPr>
            <p:ph type="title"/>
          </p:nvPr>
        </p:nvSpPr>
        <p:spPr>
          <a:xfrm>
            <a:off x="831850" y="1551361"/>
            <a:ext cx="10515600" cy="2100357"/>
          </a:xfrm>
        </p:spPr>
        <p:txBody>
          <a:bodyPr anchor="b"/>
          <a:lstStyle>
            <a:lvl1pPr>
              <a:defRPr sz="60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BE0173B0-16C2-4182-AD95-1BD911589663}"/>
              </a:ext>
            </a:extLst>
          </p:cNvPr>
          <p:cNvSpPr>
            <a:spLocks noGrp="1"/>
          </p:cNvSpPr>
          <p:nvPr>
            <p:ph type="body" idx="1"/>
          </p:nvPr>
        </p:nvSpPr>
        <p:spPr>
          <a:xfrm>
            <a:off x="831850" y="3872287"/>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dirty="0"/>
              <a:t>Muokkaa tekstin perustyylejä napsauttamalla</a:t>
            </a:r>
          </a:p>
        </p:txBody>
      </p:sp>
      <p:sp>
        <p:nvSpPr>
          <p:cNvPr id="7" name="Päivämäärän paikkamerkki 6">
            <a:extLst>
              <a:ext uri="{FF2B5EF4-FFF2-40B4-BE49-F238E27FC236}">
                <a16:creationId xmlns:a16="http://schemas.microsoft.com/office/drawing/2014/main" id="{C9F7C572-07A4-41F1-8FD4-672EFA0E4610}"/>
              </a:ext>
            </a:extLst>
          </p:cNvPr>
          <p:cNvSpPr>
            <a:spLocks noGrp="1"/>
          </p:cNvSpPr>
          <p:nvPr>
            <p:ph type="dt" sz="half" idx="10"/>
          </p:nvPr>
        </p:nvSpPr>
        <p:spPr/>
        <p:txBody>
          <a:bodyPr/>
          <a:lstStyle>
            <a:lvl1pPr>
              <a:defRPr>
                <a:solidFill>
                  <a:schemeClr val="bg1"/>
                </a:solidFill>
              </a:defRPr>
            </a:lvl1pPr>
          </a:lstStyle>
          <a:p>
            <a:fld id="{A51EBD36-0648-4467-8CB2-0FF5B064B74A}" type="datetime1">
              <a:rPr lang="fi-FI" smtClean="0"/>
              <a:t>3.5.2023</a:t>
            </a:fld>
            <a:endParaRPr lang="fi-FI" dirty="0"/>
          </a:p>
        </p:txBody>
      </p:sp>
      <p:sp>
        <p:nvSpPr>
          <p:cNvPr id="8" name="Alatunnisteen paikkamerkki 7">
            <a:extLst>
              <a:ext uri="{FF2B5EF4-FFF2-40B4-BE49-F238E27FC236}">
                <a16:creationId xmlns:a16="http://schemas.microsoft.com/office/drawing/2014/main" id="{5745F1CE-1961-4281-9E89-1CB9A1EAAB42}"/>
              </a:ext>
            </a:extLst>
          </p:cNvPr>
          <p:cNvSpPr>
            <a:spLocks noGrp="1"/>
          </p:cNvSpPr>
          <p:nvPr>
            <p:ph type="ftr" sz="quarter" idx="11"/>
          </p:nvPr>
        </p:nvSpPr>
        <p:spPr/>
        <p:txBody>
          <a:bodyPr/>
          <a:lstStyle>
            <a:lvl1pPr>
              <a:defRPr>
                <a:solidFill>
                  <a:schemeClr val="bg1"/>
                </a:solidFill>
              </a:defRPr>
            </a:lvl1pPr>
          </a:lstStyle>
          <a:p>
            <a:endParaRPr lang="fi-FI" dirty="0"/>
          </a:p>
        </p:txBody>
      </p:sp>
      <p:sp>
        <p:nvSpPr>
          <p:cNvPr id="9" name="Dian numeron paikkamerkki 8">
            <a:extLst>
              <a:ext uri="{FF2B5EF4-FFF2-40B4-BE49-F238E27FC236}">
                <a16:creationId xmlns:a16="http://schemas.microsoft.com/office/drawing/2014/main" id="{800AC6CC-8BD5-4F55-8D1A-047814F80BBE}"/>
              </a:ext>
            </a:extLst>
          </p:cNvPr>
          <p:cNvSpPr>
            <a:spLocks noGrp="1"/>
          </p:cNvSpPr>
          <p:nvPr>
            <p:ph type="sldNum" sz="quarter" idx="12"/>
          </p:nvPr>
        </p:nvSpPr>
        <p:spPr/>
        <p:txBody>
          <a:bodyPr/>
          <a:lstStyle>
            <a:lvl1pPr>
              <a:defRPr>
                <a:solidFill>
                  <a:schemeClr val="bg1"/>
                </a:solidFill>
              </a:defRPr>
            </a:lvl1pPr>
          </a:lstStyle>
          <a:p>
            <a:fld id="{CCD26548-A701-4132-A0A2-A9B09A70FF4B}" type="slidenum">
              <a:rPr lang="fi-FI" smtClean="0"/>
              <a:pPr/>
              <a:t>‹#›</a:t>
            </a:fld>
            <a:endParaRPr lang="fi-FI"/>
          </a:p>
        </p:txBody>
      </p:sp>
      <p:pic>
        <p:nvPicPr>
          <p:cNvPr id="10" name="Kuva 9">
            <a:extLst>
              <a:ext uri="{FF2B5EF4-FFF2-40B4-BE49-F238E27FC236}">
                <a16:creationId xmlns:a16="http://schemas.microsoft.com/office/drawing/2014/main" id="{1DD8444A-710F-4841-916B-A01144F25E5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82718" y="229796"/>
            <a:ext cx="681990" cy="300990"/>
          </a:xfrm>
          <a:prstGeom prst="rect">
            <a:avLst/>
          </a:prstGeom>
        </p:spPr>
      </p:pic>
    </p:spTree>
    <p:extLst>
      <p:ext uri="{BB962C8B-B14F-4D97-AF65-F5344CB8AC3E}">
        <p14:creationId xmlns:p14="http://schemas.microsoft.com/office/powerpoint/2010/main" val="304070627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D4FB9D-D480-450E-ABEE-85694599AFB7}"/>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36816BF2-7C11-4704-B69C-D48AD5D78AFC}"/>
              </a:ext>
            </a:extLst>
          </p:cNvPr>
          <p:cNvSpPr>
            <a:spLocks noGrp="1"/>
          </p:cNvSpPr>
          <p:nvPr>
            <p:ph type="dt" sz="half" idx="10"/>
          </p:nvPr>
        </p:nvSpPr>
        <p:spPr/>
        <p:txBody>
          <a:bodyPr/>
          <a:lstStyle/>
          <a:p>
            <a:fld id="{F7492D5A-B0F6-4C75-B198-8F4BB64EA944}" type="datetime1">
              <a:rPr lang="fi-FI" smtClean="0"/>
              <a:t>3.5.2023</a:t>
            </a:fld>
            <a:endParaRPr lang="fi-FI" dirty="0"/>
          </a:p>
        </p:txBody>
      </p:sp>
      <p:sp>
        <p:nvSpPr>
          <p:cNvPr id="4" name="Alatunnisteen paikkamerkki 3">
            <a:extLst>
              <a:ext uri="{FF2B5EF4-FFF2-40B4-BE49-F238E27FC236}">
                <a16:creationId xmlns:a16="http://schemas.microsoft.com/office/drawing/2014/main" id="{823712F4-A2BA-4821-B84E-367DC3EB96E7}"/>
              </a:ext>
            </a:extLst>
          </p:cNvPr>
          <p:cNvSpPr>
            <a:spLocks noGrp="1"/>
          </p:cNvSpPr>
          <p:nvPr>
            <p:ph type="ftr" sz="quarter" idx="11"/>
          </p:nvPr>
        </p:nvSpPr>
        <p:spPr/>
        <p:txBody>
          <a:bodyPr/>
          <a:lstStyle/>
          <a:p>
            <a:endParaRPr lang="fi-FI" dirty="0"/>
          </a:p>
        </p:txBody>
      </p:sp>
      <p:sp>
        <p:nvSpPr>
          <p:cNvPr id="5" name="Dian numeron paikkamerkki 4">
            <a:extLst>
              <a:ext uri="{FF2B5EF4-FFF2-40B4-BE49-F238E27FC236}">
                <a16:creationId xmlns:a16="http://schemas.microsoft.com/office/drawing/2014/main" id="{49EF1A2D-DDDF-4B0C-A135-EC3669C48E88}"/>
              </a:ext>
            </a:extLst>
          </p:cNvPr>
          <p:cNvSpPr>
            <a:spLocks noGrp="1"/>
          </p:cNvSpPr>
          <p:nvPr>
            <p:ph type="sldNum" sz="quarter" idx="12"/>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3979210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p:txBody>
          <a:body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27527" y="2787462"/>
            <a:ext cx="4788000" cy="344131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Sisällön paikkamerkki 2">
            <a:extLst>
              <a:ext uri="{FF2B5EF4-FFF2-40B4-BE49-F238E27FC236}">
                <a16:creationId xmlns:a16="http://schemas.microsoft.com/office/drawing/2014/main" id="{BABB6484-B38D-427A-8DEB-D67D82C7D61E}"/>
              </a:ext>
            </a:extLst>
          </p:cNvPr>
          <p:cNvSpPr>
            <a:spLocks noGrp="1"/>
          </p:cNvSpPr>
          <p:nvPr>
            <p:ph idx="13"/>
          </p:nvPr>
        </p:nvSpPr>
        <p:spPr>
          <a:xfrm>
            <a:off x="6778800" y="2787462"/>
            <a:ext cx="4788000" cy="344131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Tekstin paikkamerkki 2">
            <a:extLst>
              <a:ext uri="{FF2B5EF4-FFF2-40B4-BE49-F238E27FC236}">
                <a16:creationId xmlns:a16="http://schemas.microsoft.com/office/drawing/2014/main" id="{7192C681-E03B-42EF-93CB-62882EDFB5DC}"/>
              </a:ext>
            </a:extLst>
          </p:cNvPr>
          <p:cNvSpPr>
            <a:spLocks noGrp="1"/>
          </p:cNvSpPr>
          <p:nvPr>
            <p:ph type="body" idx="14"/>
          </p:nvPr>
        </p:nvSpPr>
        <p:spPr>
          <a:xfrm>
            <a:off x="627527" y="2088775"/>
            <a:ext cx="4788000" cy="582147"/>
          </a:xfrm>
        </p:spPr>
        <p:txBody>
          <a:bodyPr anchor="t" anchorCtr="0"/>
          <a:lstStyle>
            <a:lvl1pPr marL="0" indent="0">
              <a:lnSpc>
                <a:spcPct val="90000"/>
              </a:lnSpc>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9" name="Tekstin paikkamerkki 4">
            <a:extLst>
              <a:ext uri="{FF2B5EF4-FFF2-40B4-BE49-F238E27FC236}">
                <a16:creationId xmlns:a16="http://schemas.microsoft.com/office/drawing/2014/main" id="{AE17FF42-CA18-47DE-941E-A9A99DC8E864}"/>
              </a:ext>
            </a:extLst>
          </p:cNvPr>
          <p:cNvSpPr>
            <a:spLocks noGrp="1"/>
          </p:cNvSpPr>
          <p:nvPr>
            <p:ph type="body" sz="quarter" idx="3"/>
          </p:nvPr>
        </p:nvSpPr>
        <p:spPr>
          <a:xfrm>
            <a:off x="6778800" y="2088775"/>
            <a:ext cx="4788000" cy="582147"/>
          </a:xfrm>
        </p:spPr>
        <p:txBody>
          <a:bodyPr anchor="t" anchorCtr="0"/>
          <a:lstStyle>
            <a:lvl1pPr marL="0" indent="0">
              <a:lnSpc>
                <a:spcPct val="90000"/>
              </a:lnSpc>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1" name="Päivämäärän paikkamerkki 10">
            <a:extLst>
              <a:ext uri="{FF2B5EF4-FFF2-40B4-BE49-F238E27FC236}">
                <a16:creationId xmlns:a16="http://schemas.microsoft.com/office/drawing/2014/main" id="{EF38D506-1637-4E50-8177-47445F24CC22}"/>
              </a:ext>
            </a:extLst>
          </p:cNvPr>
          <p:cNvSpPr>
            <a:spLocks noGrp="1"/>
          </p:cNvSpPr>
          <p:nvPr>
            <p:ph type="dt" sz="half" idx="15"/>
          </p:nvPr>
        </p:nvSpPr>
        <p:spPr/>
        <p:txBody>
          <a:bodyPr/>
          <a:lstStyle/>
          <a:p>
            <a:fld id="{1DC36189-F795-4E17-90F6-4B736F064E3A}" type="datetime1">
              <a:rPr lang="fi-FI" smtClean="0"/>
              <a:t>3.5.2023</a:t>
            </a:fld>
            <a:endParaRPr lang="fi-FI" dirty="0"/>
          </a:p>
        </p:txBody>
      </p:sp>
      <p:sp>
        <p:nvSpPr>
          <p:cNvPr id="12" name="Alatunnisteen paikkamerkki 11">
            <a:extLst>
              <a:ext uri="{FF2B5EF4-FFF2-40B4-BE49-F238E27FC236}">
                <a16:creationId xmlns:a16="http://schemas.microsoft.com/office/drawing/2014/main" id="{5A95C55B-EA85-413D-9A4B-92385D9622EB}"/>
              </a:ext>
            </a:extLst>
          </p:cNvPr>
          <p:cNvSpPr>
            <a:spLocks noGrp="1"/>
          </p:cNvSpPr>
          <p:nvPr>
            <p:ph type="ftr" sz="quarter" idx="16"/>
          </p:nvPr>
        </p:nvSpPr>
        <p:spPr/>
        <p:txBody>
          <a:bodyPr/>
          <a:lstStyle/>
          <a:p>
            <a:endParaRPr lang="fi-FI" dirty="0"/>
          </a:p>
        </p:txBody>
      </p:sp>
      <p:sp>
        <p:nvSpPr>
          <p:cNvPr id="13" name="Dian numeron paikkamerkki 12">
            <a:extLst>
              <a:ext uri="{FF2B5EF4-FFF2-40B4-BE49-F238E27FC236}">
                <a16:creationId xmlns:a16="http://schemas.microsoft.com/office/drawing/2014/main" id="{35C8A7D7-FBE4-4B84-9B26-1D75839ACB10}"/>
              </a:ext>
            </a:extLst>
          </p:cNvPr>
          <p:cNvSpPr>
            <a:spLocks noGrp="1"/>
          </p:cNvSpPr>
          <p:nvPr>
            <p:ph type="sldNum" sz="quarter" idx="17"/>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1145800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taatti">
    <p:spTree>
      <p:nvGrpSpPr>
        <p:cNvPr id="1" name=""/>
        <p:cNvGrpSpPr/>
        <p:nvPr/>
      </p:nvGrpSpPr>
      <p:grpSpPr>
        <a:xfrm>
          <a:off x="0" y="0"/>
          <a:ext cx="0" cy="0"/>
          <a:chOff x="0" y="0"/>
          <a:chExt cx="0" cy="0"/>
        </a:xfrm>
      </p:grpSpPr>
      <p:sp>
        <p:nvSpPr>
          <p:cNvPr id="11" name="bg object 17">
            <a:extLst>
              <a:ext uri="{FF2B5EF4-FFF2-40B4-BE49-F238E27FC236}">
                <a16:creationId xmlns:a16="http://schemas.microsoft.com/office/drawing/2014/main" id="{10E1F50E-0267-4791-8536-AF37549E4D86}"/>
              </a:ext>
            </a:extLst>
          </p:cNvPr>
          <p:cNvSpPr/>
          <p:nvPr userDrawn="1"/>
        </p:nvSpPr>
        <p:spPr>
          <a:xfrm>
            <a:off x="0" y="0"/>
            <a:ext cx="5760000" cy="6858000"/>
          </a:xfrm>
          <a:custGeom>
            <a:avLst/>
            <a:gdLst/>
            <a:ahLst/>
            <a:cxnLst/>
            <a:rect l="l" t="t" r="r" b="b"/>
            <a:pathLst>
              <a:path w="2583180" h="620395">
                <a:moveTo>
                  <a:pt x="2582570" y="0"/>
                </a:moveTo>
                <a:lnTo>
                  <a:pt x="0" y="0"/>
                </a:lnTo>
                <a:lnTo>
                  <a:pt x="0" y="620023"/>
                </a:lnTo>
                <a:lnTo>
                  <a:pt x="2582570" y="620023"/>
                </a:lnTo>
                <a:lnTo>
                  <a:pt x="2582570" y="0"/>
                </a:lnTo>
                <a:close/>
              </a:path>
            </a:pathLst>
          </a:custGeom>
          <a:solidFill>
            <a:srgbClr val="300F5E"/>
          </a:solidFill>
        </p:spPr>
        <p:txBody>
          <a:bodyPr wrap="square" lIns="0" tIns="0" rIns="0" bIns="0" rtlCol="0"/>
          <a:lstStyle/>
          <a:p>
            <a:endParaRPr sz="662">
              <a:solidFill>
                <a:schemeClr val="tx2"/>
              </a:solidFill>
            </a:endParaRPr>
          </a:p>
        </p:txBody>
      </p:sp>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627527" y="627529"/>
            <a:ext cx="4788000" cy="1344706"/>
          </a:xfrm>
        </p:spPr>
        <p:txBody>
          <a:bodyPr/>
          <a:lstStyle>
            <a:lvl1pPr>
              <a:defRPr>
                <a:solidFill>
                  <a:schemeClr val="bg1"/>
                </a:solidFill>
              </a:defRPr>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27527" y="2088776"/>
            <a:ext cx="4788000" cy="4140000"/>
          </a:xfrm>
        </p:spPr>
        <p:txBody>
          <a:bodyPr/>
          <a:lstStyle>
            <a:lvl1pPr>
              <a:defRPr>
                <a:solidFill>
                  <a:schemeClr val="bg1"/>
                </a:solidFill>
              </a:defRPr>
            </a:lvl1pPr>
            <a:lvl2pPr>
              <a:defRPr>
                <a:solidFill>
                  <a:schemeClr val="bg1"/>
                </a:solidFill>
              </a:defRPr>
            </a:lvl2pPr>
            <a:lvl3pPr>
              <a:defRPr sz="1400" i="1">
                <a:solidFill>
                  <a:schemeClr val="bg1"/>
                </a:solidFill>
              </a:defRPr>
            </a:lvl3pPr>
          </a:lstStyle>
          <a:p>
            <a:pPr lvl="0"/>
            <a:r>
              <a:rPr lang="fi-FI"/>
              <a:t>Muokkaa tekstin perustyylejä napsauttamalla</a:t>
            </a:r>
          </a:p>
          <a:p>
            <a:pPr lvl="1"/>
            <a:r>
              <a:rPr lang="fi-FI"/>
              <a:t>toinen taso</a:t>
            </a:r>
          </a:p>
          <a:p>
            <a:pPr lvl="2"/>
            <a:r>
              <a:rPr lang="fi-FI"/>
              <a:t>kolmas taso</a:t>
            </a:r>
          </a:p>
        </p:txBody>
      </p:sp>
      <p:sp>
        <p:nvSpPr>
          <p:cNvPr id="10" name="bg object 17">
            <a:extLst>
              <a:ext uri="{FF2B5EF4-FFF2-40B4-BE49-F238E27FC236}">
                <a16:creationId xmlns:a16="http://schemas.microsoft.com/office/drawing/2014/main" id="{044F0693-F2B2-47CE-A1C8-8F69BF485420}"/>
              </a:ext>
            </a:extLst>
          </p:cNvPr>
          <p:cNvSpPr/>
          <p:nvPr userDrawn="1"/>
        </p:nvSpPr>
        <p:spPr>
          <a:xfrm>
            <a:off x="1816" y="0"/>
            <a:ext cx="1566757" cy="376208"/>
          </a:xfrm>
          <a:custGeom>
            <a:avLst/>
            <a:gdLst/>
            <a:ahLst/>
            <a:cxnLst/>
            <a:rect l="l" t="t" r="r" b="b"/>
            <a:pathLst>
              <a:path w="2583180" h="620395">
                <a:moveTo>
                  <a:pt x="2582570" y="0"/>
                </a:moveTo>
                <a:lnTo>
                  <a:pt x="0" y="0"/>
                </a:lnTo>
                <a:lnTo>
                  <a:pt x="0" y="620023"/>
                </a:lnTo>
                <a:lnTo>
                  <a:pt x="2582570" y="620023"/>
                </a:lnTo>
                <a:lnTo>
                  <a:pt x="2582570" y="0"/>
                </a:lnTo>
                <a:close/>
              </a:path>
            </a:pathLst>
          </a:custGeom>
          <a:solidFill>
            <a:srgbClr val="00FF00"/>
          </a:solidFill>
        </p:spPr>
        <p:txBody>
          <a:bodyPr wrap="square" lIns="0" tIns="0" rIns="0" bIns="0" rtlCol="0"/>
          <a:lstStyle/>
          <a:p>
            <a:endParaRPr sz="662">
              <a:solidFill>
                <a:schemeClr val="tx2"/>
              </a:solidFill>
            </a:endParaRPr>
          </a:p>
        </p:txBody>
      </p:sp>
      <p:sp>
        <p:nvSpPr>
          <p:cNvPr id="12" name="Päivämäärän paikkamerkki 11">
            <a:extLst>
              <a:ext uri="{FF2B5EF4-FFF2-40B4-BE49-F238E27FC236}">
                <a16:creationId xmlns:a16="http://schemas.microsoft.com/office/drawing/2014/main" id="{5FA0B536-51B5-42B5-9A90-720C45616BE8}"/>
              </a:ext>
            </a:extLst>
          </p:cNvPr>
          <p:cNvSpPr>
            <a:spLocks noGrp="1"/>
          </p:cNvSpPr>
          <p:nvPr>
            <p:ph type="dt" sz="half" idx="14"/>
          </p:nvPr>
        </p:nvSpPr>
        <p:spPr/>
        <p:txBody>
          <a:bodyPr/>
          <a:lstStyle>
            <a:lvl1pPr>
              <a:defRPr>
                <a:solidFill>
                  <a:schemeClr val="bg1"/>
                </a:solidFill>
              </a:defRPr>
            </a:lvl1pPr>
          </a:lstStyle>
          <a:p>
            <a:fld id="{ECCE482C-9293-4877-A193-3AF2E0ED0C62}" type="datetime1">
              <a:rPr lang="fi-FI" smtClean="0"/>
              <a:t>3.5.2023</a:t>
            </a:fld>
            <a:endParaRPr lang="fi-FI" dirty="0"/>
          </a:p>
        </p:txBody>
      </p:sp>
      <p:sp>
        <p:nvSpPr>
          <p:cNvPr id="13" name="Alatunnisteen paikkamerkki 12">
            <a:extLst>
              <a:ext uri="{FF2B5EF4-FFF2-40B4-BE49-F238E27FC236}">
                <a16:creationId xmlns:a16="http://schemas.microsoft.com/office/drawing/2014/main" id="{4A453BAB-6625-4571-BA7C-CF2D406E0ED3}"/>
              </a:ext>
            </a:extLst>
          </p:cNvPr>
          <p:cNvSpPr>
            <a:spLocks noGrp="1"/>
          </p:cNvSpPr>
          <p:nvPr>
            <p:ph type="ftr" sz="quarter" idx="15"/>
          </p:nvPr>
        </p:nvSpPr>
        <p:spPr/>
        <p:txBody>
          <a:bodyPr/>
          <a:lstStyle>
            <a:lvl1pPr>
              <a:defRPr>
                <a:solidFill>
                  <a:schemeClr val="bg1"/>
                </a:solidFill>
              </a:defRPr>
            </a:lvl1pPr>
          </a:lstStyle>
          <a:p>
            <a:endParaRPr lang="fi-FI" dirty="0"/>
          </a:p>
        </p:txBody>
      </p:sp>
      <p:sp>
        <p:nvSpPr>
          <p:cNvPr id="14" name="Dian numeron paikkamerkki 13">
            <a:extLst>
              <a:ext uri="{FF2B5EF4-FFF2-40B4-BE49-F238E27FC236}">
                <a16:creationId xmlns:a16="http://schemas.microsoft.com/office/drawing/2014/main" id="{6DF42E4B-7E90-4EE9-9768-36D84536F37A}"/>
              </a:ext>
            </a:extLst>
          </p:cNvPr>
          <p:cNvSpPr>
            <a:spLocks noGrp="1"/>
          </p:cNvSpPr>
          <p:nvPr>
            <p:ph type="sldNum" sz="quarter" idx="16"/>
          </p:nvPr>
        </p:nvSpPr>
        <p:spPr/>
        <p:txBody>
          <a:bodyPr/>
          <a:lstStyle>
            <a:lvl1pPr>
              <a:defRPr>
                <a:solidFill>
                  <a:schemeClr val="bg1"/>
                </a:solidFill>
              </a:defRPr>
            </a:lvl1pPr>
          </a:lstStyle>
          <a:p>
            <a:fld id="{CCD26548-A701-4132-A0A2-A9B09A70FF4B}" type="slidenum">
              <a:rPr lang="fi-FI" smtClean="0"/>
              <a:pPr/>
              <a:t>‹#›</a:t>
            </a:fld>
            <a:endParaRPr lang="fi-FI"/>
          </a:p>
        </p:txBody>
      </p:sp>
      <p:sp>
        <p:nvSpPr>
          <p:cNvPr id="15" name="object 16">
            <a:extLst>
              <a:ext uri="{FF2B5EF4-FFF2-40B4-BE49-F238E27FC236}">
                <a16:creationId xmlns:a16="http://schemas.microsoft.com/office/drawing/2014/main" id="{2C192306-D59C-43DE-921E-D5C26A781D16}"/>
              </a:ext>
            </a:extLst>
          </p:cNvPr>
          <p:cNvSpPr/>
          <p:nvPr userDrawn="1"/>
        </p:nvSpPr>
        <p:spPr>
          <a:xfrm>
            <a:off x="6414269" y="2425530"/>
            <a:ext cx="584142" cy="505975"/>
          </a:xfrm>
          <a:custGeom>
            <a:avLst/>
            <a:gdLst/>
            <a:ahLst/>
            <a:cxnLst/>
            <a:rect l="l" t="t" r="r" b="b"/>
            <a:pathLst>
              <a:path w="963295" h="834389">
                <a:moveTo>
                  <a:pt x="963237" y="0"/>
                </a:moveTo>
                <a:lnTo>
                  <a:pt x="518434" y="0"/>
                </a:lnTo>
                <a:lnTo>
                  <a:pt x="518434" y="413107"/>
                </a:lnTo>
                <a:lnTo>
                  <a:pt x="731119" y="413107"/>
                </a:lnTo>
                <a:lnTo>
                  <a:pt x="726079" y="449181"/>
                </a:lnTo>
                <a:lnTo>
                  <a:pt x="701027" y="513860"/>
                </a:lnTo>
                <a:lnTo>
                  <a:pt x="653986" y="569844"/>
                </a:lnTo>
                <a:lnTo>
                  <a:pt x="617881" y="597293"/>
                </a:lnTo>
                <a:lnTo>
                  <a:pt x="572698" y="624808"/>
                </a:lnTo>
                <a:lnTo>
                  <a:pt x="518434" y="652388"/>
                </a:lnTo>
                <a:lnTo>
                  <a:pt x="614557" y="834393"/>
                </a:lnTo>
                <a:lnTo>
                  <a:pt x="666896" y="809913"/>
                </a:lnTo>
                <a:lnTo>
                  <a:pt x="714643" y="784390"/>
                </a:lnTo>
                <a:lnTo>
                  <a:pt x="757798" y="757825"/>
                </a:lnTo>
                <a:lnTo>
                  <a:pt x="796362" y="730216"/>
                </a:lnTo>
                <a:lnTo>
                  <a:pt x="830334" y="701565"/>
                </a:lnTo>
                <a:lnTo>
                  <a:pt x="859716" y="671870"/>
                </a:lnTo>
                <a:lnTo>
                  <a:pt x="884507" y="641132"/>
                </a:lnTo>
                <a:lnTo>
                  <a:pt x="908568" y="602442"/>
                </a:lnTo>
                <a:lnTo>
                  <a:pt x="928252" y="559323"/>
                </a:lnTo>
                <a:lnTo>
                  <a:pt x="943560" y="511774"/>
                </a:lnTo>
                <a:lnTo>
                  <a:pt x="954492" y="459797"/>
                </a:lnTo>
                <a:lnTo>
                  <a:pt x="961051" y="403390"/>
                </a:lnTo>
                <a:lnTo>
                  <a:pt x="963237" y="342555"/>
                </a:lnTo>
                <a:lnTo>
                  <a:pt x="963237" y="0"/>
                </a:lnTo>
                <a:close/>
              </a:path>
              <a:path w="963295" h="834389">
                <a:moveTo>
                  <a:pt x="444813" y="0"/>
                </a:moveTo>
                <a:lnTo>
                  <a:pt x="0" y="0"/>
                </a:lnTo>
                <a:lnTo>
                  <a:pt x="0" y="413107"/>
                </a:lnTo>
                <a:lnTo>
                  <a:pt x="212695" y="413107"/>
                </a:lnTo>
                <a:lnTo>
                  <a:pt x="207649" y="449181"/>
                </a:lnTo>
                <a:lnTo>
                  <a:pt x="182597" y="513860"/>
                </a:lnTo>
                <a:lnTo>
                  <a:pt x="135561" y="569844"/>
                </a:lnTo>
                <a:lnTo>
                  <a:pt x="99452" y="597293"/>
                </a:lnTo>
                <a:lnTo>
                  <a:pt x="54265" y="624808"/>
                </a:lnTo>
                <a:lnTo>
                  <a:pt x="0" y="652388"/>
                </a:lnTo>
                <a:lnTo>
                  <a:pt x="96122" y="834393"/>
                </a:lnTo>
                <a:lnTo>
                  <a:pt x="148462" y="809913"/>
                </a:lnTo>
                <a:lnTo>
                  <a:pt x="196210" y="784390"/>
                </a:lnTo>
                <a:lnTo>
                  <a:pt x="239367" y="757825"/>
                </a:lnTo>
                <a:lnTo>
                  <a:pt x="277932" y="730216"/>
                </a:lnTo>
                <a:lnTo>
                  <a:pt x="311904" y="701565"/>
                </a:lnTo>
                <a:lnTo>
                  <a:pt x="341284" y="671870"/>
                </a:lnTo>
                <a:lnTo>
                  <a:pt x="366072" y="641132"/>
                </a:lnTo>
                <a:lnTo>
                  <a:pt x="390134" y="602442"/>
                </a:lnTo>
                <a:lnTo>
                  <a:pt x="409820" y="559323"/>
                </a:lnTo>
                <a:lnTo>
                  <a:pt x="425131" y="511774"/>
                </a:lnTo>
                <a:lnTo>
                  <a:pt x="436066" y="459797"/>
                </a:lnTo>
                <a:lnTo>
                  <a:pt x="442626" y="403390"/>
                </a:lnTo>
                <a:lnTo>
                  <a:pt x="444813" y="342555"/>
                </a:lnTo>
                <a:lnTo>
                  <a:pt x="444813" y="0"/>
                </a:lnTo>
                <a:close/>
              </a:path>
            </a:pathLst>
          </a:custGeom>
          <a:solidFill>
            <a:srgbClr val="00FF00"/>
          </a:solidFill>
        </p:spPr>
        <p:txBody>
          <a:bodyPr wrap="square" lIns="0" tIns="0" rIns="0" bIns="0" rtlCol="0"/>
          <a:lstStyle/>
          <a:p>
            <a:endParaRPr sz="662"/>
          </a:p>
        </p:txBody>
      </p:sp>
      <p:sp>
        <p:nvSpPr>
          <p:cNvPr id="8" name="Tekstin paikkamerkki 7">
            <a:extLst>
              <a:ext uri="{FF2B5EF4-FFF2-40B4-BE49-F238E27FC236}">
                <a16:creationId xmlns:a16="http://schemas.microsoft.com/office/drawing/2014/main" id="{A0441B94-046F-42EE-B6D3-728E122FE52B}"/>
              </a:ext>
            </a:extLst>
          </p:cNvPr>
          <p:cNvSpPr>
            <a:spLocks noGrp="1"/>
          </p:cNvSpPr>
          <p:nvPr>
            <p:ph type="body" sz="quarter" idx="17"/>
          </p:nvPr>
        </p:nvSpPr>
        <p:spPr>
          <a:xfrm>
            <a:off x="6998410" y="2944906"/>
            <a:ext cx="4566527" cy="1671918"/>
          </a:xfrm>
        </p:spPr>
        <p:txBody>
          <a:bodyPr/>
          <a:lstStyle>
            <a:lvl1pPr marL="0" indent="0">
              <a:buNone/>
              <a:defRPr sz="2500" i="1"/>
            </a:lvl1pPr>
          </a:lstStyle>
          <a:p>
            <a:pPr lvl="0"/>
            <a:r>
              <a:rPr lang="fi-FI"/>
              <a:t>Muokkaa tekstin perustyylejä napsauttamalla</a:t>
            </a:r>
          </a:p>
        </p:txBody>
      </p:sp>
      <p:sp>
        <p:nvSpPr>
          <p:cNvPr id="17" name="Tekstin paikkamerkki 7">
            <a:extLst>
              <a:ext uri="{FF2B5EF4-FFF2-40B4-BE49-F238E27FC236}">
                <a16:creationId xmlns:a16="http://schemas.microsoft.com/office/drawing/2014/main" id="{D59F5E8B-07FA-4ABF-87A3-FCE2D77057FE}"/>
              </a:ext>
            </a:extLst>
          </p:cNvPr>
          <p:cNvSpPr>
            <a:spLocks noGrp="1"/>
          </p:cNvSpPr>
          <p:nvPr>
            <p:ph type="body" sz="quarter" idx="18"/>
          </p:nvPr>
        </p:nvSpPr>
        <p:spPr>
          <a:xfrm>
            <a:off x="6998410" y="4679577"/>
            <a:ext cx="4566527" cy="878728"/>
          </a:xfrm>
        </p:spPr>
        <p:txBody>
          <a:bodyPr/>
          <a:lstStyle>
            <a:lvl1pPr marL="285750" indent="-285750">
              <a:buClr>
                <a:schemeClr val="tx2"/>
              </a:buClr>
              <a:buFont typeface="Geomanist" panose="02000503000000020004" pitchFamily="50" charset="0"/>
              <a:buChar char="–"/>
              <a:defRPr/>
            </a:lvl1pPr>
          </a:lstStyle>
          <a:p>
            <a:pPr lvl="0"/>
            <a:r>
              <a:rPr lang="fi-FI"/>
              <a:t>Muokkaa tekstin perustyylejä napsauttamalla</a:t>
            </a:r>
          </a:p>
        </p:txBody>
      </p:sp>
    </p:spTree>
    <p:extLst>
      <p:ext uri="{BB962C8B-B14F-4D97-AF65-F5344CB8AC3E}">
        <p14:creationId xmlns:p14="http://schemas.microsoft.com/office/powerpoint/2010/main" val="455971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uvatekstillinen sisältö">
    <p:spTree>
      <p:nvGrpSpPr>
        <p:cNvPr id="1" name=""/>
        <p:cNvGrpSpPr/>
        <p:nvPr/>
      </p:nvGrpSpPr>
      <p:grpSpPr>
        <a:xfrm>
          <a:off x="0" y="0"/>
          <a:ext cx="0" cy="0"/>
          <a:chOff x="0" y="0"/>
          <a:chExt cx="0" cy="0"/>
        </a:xfrm>
      </p:grpSpPr>
      <p:sp>
        <p:nvSpPr>
          <p:cNvPr id="11" name="bg object 17">
            <a:extLst>
              <a:ext uri="{FF2B5EF4-FFF2-40B4-BE49-F238E27FC236}">
                <a16:creationId xmlns:a16="http://schemas.microsoft.com/office/drawing/2014/main" id="{10E1F50E-0267-4791-8536-AF37549E4D86}"/>
              </a:ext>
            </a:extLst>
          </p:cNvPr>
          <p:cNvSpPr/>
          <p:nvPr userDrawn="1"/>
        </p:nvSpPr>
        <p:spPr>
          <a:xfrm>
            <a:off x="0" y="0"/>
            <a:ext cx="5760000" cy="6858000"/>
          </a:xfrm>
          <a:custGeom>
            <a:avLst/>
            <a:gdLst/>
            <a:ahLst/>
            <a:cxnLst/>
            <a:rect l="l" t="t" r="r" b="b"/>
            <a:pathLst>
              <a:path w="2583180" h="620395">
                <a:moveTo>
                  <a:pt x="2582570" y="0"/>
                </a:moveTo>
                <a:lnTo>
                  <a:pt x="0" y="0"/>
                </a:lnTo>
                <a:lnTo>
                  <a:pt x="0" y="620023"/>
                </a:lnTo>
                <a:lnTo>
                  <a:pt x="2582570" y="620023"/>
                </a:lnTo>
                <a:lnTo>
                  <a:pt x="2582570" y="0"/>
                </a:lnTo>
                <a:close/>
              </a:path>
            </a:pathLst>
          </a:custGeom>
          <a:solidFill>
            <a:srgbClr val="300F5E"/>
          </a:solidFill>
        </p:spPr>
        <p:txBody>
          <a:bodyPr wrap="square" lIns="0" tIns="0" rIns="0" bIns="0" rtlCol="0"/>
          <a:lstStyle/>
          <a:p>
            <a:endParaRPr sz="662">
              <a:solidFill>
                <a:schemeClr val="tx2"/>
              </a:solidFill>
            </a:endParaRPr>
          </a:p>
        </p:txBody>
      </p:sp>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627527" y="627529"/>
            <a:ext cx="4788000" cy="1344706"/>
          </a:xfrm>
        </p:spPr>
        <p:txBody>
          <a:bodyPr/>
          <a:lstStyle>
            <a:lvl1pPr>
              <a:defRPr>
                <a:solidFill>
                  <a:schemeClr val="bg1"/>
                </a:solidFill>
              </a:defRPr>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27527" y="2088776"/>
            <a:ext cx="4788000" cy="4140000"/>
          </a:xfrm>
        </p:spPr>
        <p:txBody>
          <a:bodyPr/>
          <a:lstStyle>
            <a:lvl1pPr>
              <a:defRPr>
                <a:solidFill>
                  <a:schemeClr val="bg1"/>
                </a:solidFill>
              </a:defRPr>
            </a:lvl1pPr>
            <a:lvl2pPr>
              <a:defRPr>
                <a:solidFill>
                  <a:schemeClr val="bg1"/>
                </a:solidFill>
              </a:defRPr>
            </a:lvl2pPr>
            <a:lvl3pPr>
              <a:defRPr sz="1400" i="1">
                <a:solidFill>
                  <a:schemeClr val="bg1"/>
                </a:solidFill>
              </a:defRPr>
            </a:lvl3pPr>
          </a:lstStyle>
          <a:p>
            <a:pPr lvl="0"/>
            <a:r>
              <a:rPr lang="fi-FI"/>
              <a:t>Muokkaa tekstin perustyylejä napsauttamalla</a:t>
            </a:r>
          </a:p>
          <a:p>
            <a:pPr lvl="1"/>
            <a:r>
              <a:rPr lang="fi-FI"/>
              <a:t>toinen taso</a:t>
            </a:r>
          </a:p>
          <a:p>
            <a:pPr lvl="2"/>
            <a:r>
              <a:rPr lang="fi-FI"/>
              <a:t>kolmas taso</a:t>
            </a:r>
          </a:p>
        </p:txBody>
      </p:sp>
      <p:sp>
        <p:nvSpPr>
          <p:cNvPr id="7" name="Sisällön paikkamerkki 2">
            <a:extLst>
              <a:ext uri="{FF2B5EF4-FFF2-40B4-BE49-F238E27FC236}">
                <a16:creationId xmlns:a16="http://schemas.microsoft.com/office/drawing/2014/main" id="{BABB6484-B38D-427A-8DEB-D67D82C7D61E}"/>
              </a:ext>
            </a:extLst>
          </p:cNvPr>
          <p:cNvSpPr>
            <a:spLocks noGrp="1"/>
          </p:cNvSpPr>
          <p:nvPr>
            <p:ph idx="13"/>
          </p:nvPr>
        </p:nvSpPr>
        <p:spPr>
          <a:xfrm>
            <a:off x="6778800" y="2088775"/>
            <a:ext cx="4788000" cy="4140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bg object 17">
            <a:extLst>
              <a:ext uri="{FF2B5EF4-FFF2-40B4-BE49-F238E27FC236}">
                <a16:creationId xmlns:a16="http://schemas.microsoft.com/office/drawing/2014/main" id="{044F0693-F2B2-47CE-A1C8-8F69BF485420}"/>
              </a:ext>
            </a:extLst>
          </p:cNvPr>
          <p:cNvSpPr/>
          <p:nvPr userDrawn="1"/>
        </p:nvSpPr>
        <p:spPr>
          <a:xfrm>
            <a:off x="1816" y="0"/>
            <a:ext cx="1566757" cy="376208"/>
          </a:xfrm>
          <a:custGeom>
            <a:avLst/>
            <a:gdLst/>
            <a:ahLst/>
            <a:cxnLst/>
            <a:rect l="l" t="t" r="r" b="b"/>
            <a:pathLst>
              <a:path w="2583180" h="620395">
                <a:moveTo>
                  <a:pt x="2582570" y="0"/>
                </a:moveTo>
                <a:lnTo>
                  <a:pt x="0" y="0"/>
                </a:lnTo>
                <a:lnTo>
                  <a:pt x="0" y="620023"/>
                </a:lnTo>
                <a:lnTo>
                  <a:pt x="2582570" y="620023"/>
                </a:lnTo>
                <a:lnTo>
                  <a:pt x="2582570" y="0"/>
                </a:lnTo>
                <a:close/>
              </a:path>
            </a:pathLst>
          </a:custGeom>
          <a:solidFill>
            <a:srgbClr val="00FF00"/>
          </a:solidFill>
        </p:spPr>
        <p:txBody>
          <a:bodyPr wrap="square" lIns="0" tIns="0" rIns="0" bIns="0" rtlCol="0"/>
          <a:lstStyle/>
          <a:p>
            <a:endParaRPr sz="662">
              <a:solidFill>
                <a:schemeClr val="tx2"/>
              </a:solidFill>
            </a:endParaRPr>
          </a:p>
        </p:txBody>
      </p:sp>
      <p:sp>
        <p:nvSpPr>
          <p:cNvPr id="12" name="Päivämäärän paikkamerkki 11">
            <a:extLst>
              <a:ext uri="{FF2B5EF4-FFF2-40B4-BE49-F238E27FC236}">
                <a16:creationId xmlns:a16="http://schemas.microsoft.com/office/drawing/2014/main" id="{5FA0B536-51B5-42B5-9A90-720C45616BE8}"/>
              </a:ext>
            </a:extLst>
          </p:cNvPr>
          <p:cNvSpPr>
            <a:spLocks noGrp="1"/>
          </p:cNvSpPr>
          <p:nvPr>
            <p:ph type="dt" sz="half" idx="14"/>
          </p:nvPr>
        </p:nvSpPr>
        <p:spPr/>
        <p:txBody>
          <a:bodyPr/>
          <a:lstStyle>
            <a:lvl1pPr>
              <a:defRPr>
                <a:solidFill>
                  <a:schemeClr val="bg1"/>
                </a:solidFill>
              </a:defRPr>
            </a:lvl1pPr>
          </a:lstStyle>
          <a:p>
            <a:fld id="{7D062B20-6535-4033-BC3B-0B96A6511E91}" type="datetime1">
              <a:rPr lang="fi-FI" smtClean="0"/>
              <a:t>3.5.2023</a:t>
            </a:fld>
            <a:endParaRPr lang="fi-FI" dirty="0"/>
          </a:p>
        </p:txBody>
      </p:sp>
      <p:sp>
        <p:nvSpPr>
          <p:cNvPr id="13" name="Alatunnisteen paikkamerkki 12">
            <a:extLst>
              <a:ext uri="{FF2B5EF4-FFF2-40B4-BE49-F238E27FC236}">
                <a16:creationId xmlns:a16="http://schemas.microsoft.com/office/drawing/2014/main" id="{4A453BAB-6625-4571-BA7C-CF2D406E0ED3}"/>
              </a:ext>
            </a:extLst>
          </p:cNvPr>
          <p:cNvSpPr>
            <a:spLocks noGrp="1"/>
          </p:cNvSpPr>
          <p:nvPr>
            <p:ph type="ftr" sz="quarter" idx="15"/>
          </p:nvPr>
        </p:nvSpPr>
        <p:spPr/>
        <p:txBody>
          <a:bodyPr/>
          <a:lstStyle>
            <a:lvl1pPr>
              <a:defRPr>
                <a:solidFill>
                  <a:schemeClr val="bg1"/>
                </a:solidFill>
              </a:defRPr>
            </a:lvl1pPr>
          </a:lstStyle>
          <a:p>
            <a:endParaRPr lang="fi-FI" dirty="0"/>
          </a:p>
        </p:txBody>
      </p:sp>
      <p:sp>
        <p:nvSpPr>
          <p:cNvPr id="14" name="Dian numeron paikkamerkki 13">
            <a:extLst>
              <a:ext uri="{FF2B5EF4-FFF2-40B4-BE49-F238E27FC236}">
                <a16:creationId xmlns:a16="http://schemas.microsoft.com/office/drawing/2014/main" id="{6DF42E4B-7E90-4EE9-9768-36D84536F37A}"/>
              </a:ext>
            </a:extLst>
          </p:cNvPr>
          <p:cNvSpPr>
            <a:spLocks noGrp="1"/>
          </p:cNvSpPr>
          <p:nvPr>
            <p:ph type="sldNum" sz="quarter" idx="16"/>
          </p:nvPr>
        </p:nvSpPr>
        <p:spPr/>
        <p:txBody>
          <a:bodyPr/>
          <a:lstStyle>
            <a:lvl1pPr>
              <a:defRPr>
                <a:solidFill>
                  <a:schemeClr val="bg1"/>
                </a:solidFill>
              </a:defRPr>
            </a:lvl1pPr>
          </a:lstStyle>
          <a:p>
            <a:fld id="{CCD26548-A701-4132-A0A2-A9B09A70FF4B}" type="slidenum">
              <a:rPr lang="fi-FI" smtClean="0"/>
              <a:pPr/>
              <a:t>‹#›</a:t>
            </a:fld>
            <a:endParaRPr lang="fi-FI"/>
          </a:p>
        </p:txBody>
      </p:sp>
      <p:sp>
        <p:nvSpPr>
          <p:cNvPr id="15" name="Tekstin paikkamerkki 4">
            <a:extLst>
              <a:ext uri="{FF2B5EF4-FFF2-40B4-BE49-F238E27FC236}">
                <a16:creationId xmlns:a16="http://schemas.microsoft.com/office/drawing/2014/main" id="{88C1CA0A-F93C-4AFD-B68A-0BDB5CF3A1EF}"/>
              </a:ext>
            </a:extLst>
          </p:cNvPr>
          <p:cNvSpPr>
            <a:spLocks noGrp="1"/>
          </p:cNvSpPr>
          <p:nvPr>
            <p:ph type="body" sz="quarter" idx="3"/>
          </p:nvPr>
        </p:nvSpPr>
        <p:spPr>
          <a:xfrm>
            <a:off x="6778800" y="1452281"/>
            <a:ext cx="4788000" cy="582147"/>
          </a:xfrm>
        </p:spPr>
        <p:txBody>
          <a:bodyPr anchor="t" anchorCtr="0"/>
          <a:lstStyle>
            <a:lvl1pPr marL="0" indent="0">
              <a:lnSpc>
                <a:spcPct val="90000"/>
              </a:lnSpc>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Tree>
    <p:extLst>
      <p:ext uri="{BB962C8B-B14F-4D97-AF65-F5344CB8AC3E}">
        <p14:creationId xmlns:p14="http://schemas.microsoft.com/office/powerpoint/2010/main" val="1853635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1.png"/><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image" Target="../media/image1.png"/><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image" Target="../media/image1.png"/><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image" Target="../media/image1.png"/><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bg object 17">
            <a:extLst>
              <a:ext uri="{FF2B5EF4-FFF2-40B4-BE49-F238E27FC236}">
                <a16:creationId xmlns:a16="http://schemas.microsoft.com/office/drawing/2014/main" id="{AA2E00B9-4467-4E6D-9D00-09FC5BCA9E3F}"/>
              </a:ext>
            </a:extLst>
          </p:cNvPr>
          <p:cNvSpPr/>
          <p:nvPr userDrawn="1"/>
        </p:nvSpPr>
        <p:spPr>
          <a:xfrm>
            <a:off x="1816" y="0"/>
            <a:ext cx="1566757" cy="376208"/>
          </a:xfrm>
          <a:custGeom>
            <a:avLst/>
            <a:gdLst/>
            <a:ahLst/>
            <a:cxnLst/>
            <a:rect l="l" t="t" r="r" b="b"/>
            <a:pathLst>
              <a:path w="2583180" h="620395">
                <a:moveTo>
                  <a:pt x="2582570" y="0"/>
                </a:moveTo>
                <a:lnTo>
                  <a:pt x="0" y="0"/>
                </a:lnTo>
                <a:lnTo>
                  <a:pt x="0" y="620023"/>
                </a:lnTo>
                <a:lnTo>
                  <a:pt x="2582570" y="620023"/>
                </a:lnTo>
                <a:lnTo>
                  <a:pt x="2582570" y="0"/>
                </a:lnTo>
                <a:close/>
              </a:path>
            </a:pathLst>
          </a:custGeom>
          <a:solidFill>
            <a:srgbClr val="00FF00"/>
          </a:solidFill>
        </p:spPr>
        <p:txBody>
          <a:bodyPr wrap="square" lIns="0" tIns="0" rIns="0" bIns="0" rtlCol="0"/>
          <a:lstStyle/>
          <a:p>
            <a:endParaRPr sz="662">
              <a:solidFill>
                <a:schemeClr val="tx2"/>
              </a:solidFill>
            </a:endParaRPr>
          </a:p>
        </p:txBody>
      </p:sp>
      <p:sp>
        <p:nvSpPr>
          <p:cNvPr id="18" name="bg object 18">
            <a:extLst>
              <a:ext uri="{FF2B5EF4-FFF2-40B4-BE49-F238E27FC236}">
                <a16:creationId xmlns:a16="http://schemas.microsoft.com/office/drawing/2014/main" id="{4CED7432-3D6A-4CEE-861B-B720173FF931}"/>
              </a:ext>
            </a:extLst>
          </p:cNvPr>
          <p:cNvSpPr/>
          <p:nvPr userDrawn="1"/>
        </p:nvSpPr>
        <p:spPr>
          <a:xfrm>
            <a:off x="10627200" y="6481536"/>
            <a:ext cx="1566757" cy="376208"/>
          </a:xfrm>
          <a:custGeom>
            <a:avLst/>
            <a:gdLst/>
            <a:ahLst/>
            <a:cxnLst/>
            <a:rect l="l" t="t" r="r" b="b"/>
            <a:pathLst>
              <a:path w="2583180" h="620395">
                <a:moveTo>
                  <a:pt x="2582570" y="0"/>
                </a:moveTo>
                <a:lnTo>
                  <a:pt x="0" y="0"/>
                </a:lnTo>
                <a:lnTo>
                  <a:pt x="0" y="620023"/>
                </a:lnTo>
                <a:lnTo>
                  <a:pt x="2582570" y="620023"/>
                </a:lnTo>
                <a:lnTo>
                  <a:pt x="2582570" y="0"/>
                </a:lnTo>
                <a:close/>
              </a:path>
            </a:pathLst>
          </a:custGeom>
          <a:solidFill>
            <a:srgbClr val="00FF00"/>
          </a:solidFill>
        </p:spPr>
        <p:txBody>
          <a:bodyPr wrap="square" lIns="0" tIns="0" rIns="0" bIns="0" rtlCol="0"/>
          <a:lstStyle/>
          <a:p>
            <a:endParaRPr sz="662">
              <a:solidFill>
                <a:schemeClr val="tx2"/>
              </a:solidFill>
            </a:endParaRPr>
          </a:p>
        </p:txBody>
      </p:sp>
      <p:sp>
        <p:nvSpPr>
          <p:cNvPr id="2" name="Otsikon paikkamerkki 1">
            <a:extLst>
              <a:ext uri="{FF2B5EF4-FFF2-40B4-BE49-F238E27FC236}">
                <a16:creationId xmlns:a16="http://schemas.microsoft.com/office/drawing/2014/main" id="{E243A338-5EC7-4196-A0E8-05B1FE38639B}"/>
              </a:ext>
            </a:extLst>
          </p:cNvPr>
          <p:cNvSpPr>
            <a:spLocks noGrp="1"/>
          </p:cNvSpPr>
          <p:nvPr>
            <p:ph type="title"/>
          </p:nvPr>
        </p:nvSpPr>
        <p:spPr>
          <a:xfrm>
            <a:off x="627528" y="627529"/>
            <a:ext cx="10941425" cy="1344706"/>
          </a:xfrm>
          <a:prstGeom prst="rect">
            <a:avLst/>
          </a:prstGeom>
        </p:spPr>
        <p:txBody>
          <a:bodyPr vert="horz" lIns="0" tIns="0" rIns="0" bIns="0" rtlCol="0" anchor="t" anchorCtr="0">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861561A0-4845-4E30-A051-2FD9AFC9AE2A}"/>
              </a:ext>
            </a:extLst>
          </p:cNvPr>
          <p:cNvSpPr>
            <a:spLocks noGrp="1"/>
          </p:cNvSpPr>
          <p:nvPr>
            <p:ph type="body" idx="1"/>
          </p:nvPr>
        </p:nvSpPr>
        <p:spPr>
          <a:xfrm>
            <a:off x="627528" y="2088776"/>
            <a:ext cx="10941425" cy="4140000"/>
          </a:xfrm>
          <a:prstGeom prst="rect">
            <a:avLst/>
          </a:prstGeom>
        </p:spPr>
        <p:txBody>
          <a:bodyPr vert="horz" lIns="0" tIns="0" rIns="0" bIns="0" rtlCol="0" anchor="t" anchorCtr="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Date Placeholder 6">
            <a:extLst>
              <a:ext uri="{FF2B5EF4-FFF2-40B4-BE49-F238E27FC236}">
                <a16:creationId xmlns:a16="http://schemas.microsoft.com/office/drawing/2014/main" id="{438C5D75-E007-4B16-BDEC-50D708BCD61A}"/>
              </a:ext>
            </a:extLst>
          </p:cNvPr>
          <p:cNvSpPr>
            <a:spLocks noGrp="1"/>
          </p:cNvSpPr>
          <p:nvPr>
            <p:ph type="dt" sz="half" idx="2"/>
          </p:nvPr>
        </p:nvSpPr>
        <p:spPr>
          <a:xfrm>
            <a:off x="1151968" y="6530787"/>
            <a:ext cx="936812" cy="284816"/>
          </a:xfrm>
          <a:prstGeom prst="rect">
            <a:avLst/>
          </a:prstGeom>
        </p:spPr>
        <p:txBody>
          <a:bodyPr vert="horz" lIns="0" tIns="0" rIns="0" bIns="0" rtlCol="0" anchor="ctr"/>
          <a:lstStyle>
            <a:lvl1pPr algn="l">
              <a:defRPr sz="1200">
                <a:solidFill>
                  <a:schemeClr val="tx2"/>
                </a:solidFill>
              </a:defRPr>
            </a:lvl1pPr>
          </a:lstStyle>
          <a:p>
            <a:fld id="{14A46B2F-67A3-41A9-8602-5383CFCB577A}" type="datetime1">
              <a:rPr lang="fi-FI" smtClean="0"/>
              <a:t>3.5.2023</a:t>
            </a:fld>
            <a:endParaRPr lang="fi-FI" dirty="0"/>
          </a:p>
        </p:txBody>
      </p:sp>
      <p:sp>
        <p:nvSpPr>
          <p:cNvPr id="8" name="Footer Placeholder 7">
            <a:extLst>
              <a:ext uri="{FF2B5EF4-FFF2-40B4-BE49-F238E27FC236}">
                <a16:creationId xmlns:a16="http://schemas.microsoft.com/office/drawing/2014/main" id="{AA91CA4E-B711-401A-9708-31ACDAD2A642}"/>
              </a:ext>
            </a:extLst>
          </p:cNvPr>
          <p:cNvSpPr>
            <a:spLocks noGrp="1"/>
          </p:cNvSpPr>
          <p:nvPr>
            <p:ph type="ftr" sz="quarter" idx="3"/>
          </p:nvPr>
        </p:nvSpPr>
        <p:spPr>
          <a:xfrm>
            <a:off x="2133603" y="6530787"/>
            <a:ext cx="3603809" cy="284816"/>
          </a:xfrm>
          <a:prstGeom prst="rect">
            <a:avLst/>
          </a:prstGeom>
        </p:spPr>
        <p:txBody>
          <a:bodyPr vert="horz" lIns="0" tIns="0" rIns="0" bIns="0" rtlCol="0" anchor="ctr"/>
          <a:lstStyle>
            <a:lvl1pPr algn="l">
              <a:defRPr sz="1200">
                <a:solidFill>
                  <a:schemeClr val="tx2"/>
                </a:solidFill>
              </a:defRPr>
            </a:lvl1pPr>
          </a:lstStyle>
          <a:p>
            <a:endParaRPr lang="fi-FI" dirty="0"/>
          </a:p>
        </p:txBody>
      </p:sp>
      <p:sp>
        <p:nvSpPr>
          <p:cNvPr id="9" name="Slide Number Placeholder 8">
            <a:extLst>
              <a:ext uri="{FF2B5EF4-FFF2-40B4-BE49-F238E27FC236}">
                <a16:creationId xmlns:a16="http://schemas.microsoft.com/office/drawing/2014/main" id="{4332C66C-0429-4408-858E-55D6FCC68906}"/>
              </a:ext>
            </a:extLst>
          </p:cNvPr>
          <p:cNvSpPr>
            <a:spLocks noGrp="1"/>
          </p:cNvSpPr>
          <p:nvPr>
            <p:ph type="sldNum" sz="quarter" idx="4"/>
          </p:nvPr>
        </p:nvSpPr>
        <p:spPr>
          <a:xfrm>
            <a:off x="623047" y="6530787"/>
            <a:ext cx="497541" cy="284816"/>
          </a:xfrm>
          <a:prstGeom prst="rect">
            <a:avLst/>
          </a:prstGeom>
        </p:spPr>
        <p:txBody>
          <a:bodyPr vert="horz" lIns="0" tIns="0" rIns="0" bIns="0" rtlCol="0" anchor="ctr"/>
          <a:lstStyle>
            <a:lvl1pPr algn="l">
              <a:defRPr sz="1200">
                <a:solidFill>
                  <a:schemeClr val="tx2"/>
                </a:solidFill>
              </a:defRPr>
            </a:lvl1pPr>
          </a:lstStyle>
          <a:p>
            <a:fld id="{CCD26548-A701-4132-A0A2-A9B09A70FF4B}" type="slidenum">
              <a:rPr lang="fi-FI" smtClean="0"/>
              <a:pPr/>
              <a:t>‹#›</a:t>
            </a:fld>
            <a:endParaRPr lang="fi-FI" dirty="0"/>
          </a:p>
        </p:txBody>
      </p:sp>
      <p:pic>
        <p:nvPicPr>
          <p:cNvPr id="19" name="Kuva 18">
            <a:extLst>
              <a:ext uri="{FF2B5EF4-FFF2-40B4-BE49-F238E27FC236}">
                <a16:creationId xmlns:a16="http://schemas.microsoft.com/office/drawing/2014/main" id="{695C01BA-A755-4B74-ABC5-5F263D12E1D7}"/>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p:blipFill>
        <p:spPr>
          <a:xfrm>
            <a:off x="11282717" y="229796"/>
            <a:ext cx="681992" cy="300990"/>
          </a:xfrm>
          <a:prstGeom prst="rect">
            <a:avLst/>
          </a:prstGeom>
        </p:spPr>
      </p:pic>
    </p:spTree>
    <p:extLst>
      <p:ext uri="{BB962C8B-B14F-4D97-AF65-F5344CB8AC3E}">
        <p14:creationId xmlns:p14="http://schemas.microsoft.com/office/powerpoint/2010/main" val="876649302"/>
      </p:ext>
    </p:extLst>
  </p:cSld>
  <p:clrMap bg1="lt1" tx1="dk1" bg2="lt2" tx2="dk2" accent1="accent1" accent2="accent2" accent3="accent3" accent4="accent4" accent5="accent5" accent6="accent6" hlink="hlink" folHlink="folHlink"/>
  <p:sldLayoutIdLst>
    <p:sldLayoutId id="2147483667" r:id="rId1"/>
    <p:sldLayoutId id="2147483649" r:id="rId2"/>
    <p:sldLayoutId id="2147483668" r:id="rId3"/>
    <p:sldLayoutId id="2147483650" r:id="rId4"/>
    <p:sldLayoutId id="2147483669" r:id="rId5"/>
    <p:sldLayoutId id="2147483660" r:id="rId6"/>
    <p:sldLayoutId id="2147483661" r:id="rId7"/>
    <p:sldLayoutId id="2147483670" r:id="rId8"/>
    <p:sldLayoutId id="2147483666" r:id="rId9"/>
    <p:sldLayoutId id="2147483664" r:id="rId10"/>
    <p:sldLayoutId id="2147483651" r:id="rId11"/>
    <p:sldLayoutId id="2147483673" r:id="rId12"/>
    <p:sldLayoutId id="2147483654" r:id="rId13"/>
    <p:sldLayoutId id="2147483655" r:id="rId14"/>
    <p:sldLayoutId id="2147483671" r:id="rId15"/>
    <p:sldLayoutId id="2147483674" r:id="rId16"/>
    <p:sldLayoutId id="2147483672" r:id="rId17"/>
  </p:sldLayoutIdLst>
  <p:hf sldNum="0" hdr="0" ftr="0" dt="0"/>
  <p:txStyles>
    <p:titleStyle>
      <a:lvl1pPr algn="l" defTabSz="914400" rtl="0" eaLnBrk="1" latinLnBrk="0" hangingPunct="1">
        <a:lnSpc>
          <a:spcPct val="80000"/>
        </a:lnSpc>
        <a:spcBef>
          <a:spcPct val="0"/>
        </a:spcBef>
        <a:buNone/>
        <a:tabLst>
          <a:tab pos="3586163" algn="l"/>
        </a:tabLst>
        <a:defRPr sz="5000" b="1" kern="1200" spc="-100" baseline="0">
          <a:solidFill>
            <a:schemeClr val="tx2"/>
          </a:solidFill>
          <a:latin typeface="+mj-lt"/>
          <a:ea typeface="+mj-ea"/>
          <a:cs typeface="+mj-cs"/>
        </a:defRPr>
      </a:lvl1pPr>
    </p:titleStyle>
    <p:bodyStyle>
      <a:lvl1pPr marL="268288" indent="-268288" algn="l" defTabSz="914400" rtl="0" eaLnBrk="1" latinLnBrk="0" hangingPunct="1">
        <a:lnSpc>
          <a:spcPct val="100000"/>
        </a:lnSpc>
        <a:spcBef>
          <a:spcPts val="0"/>
        </a:spcBef>
        <a:buClr>
          <a:schemeClr val="accent4"/>
        </a:buClr>
        <a:buSzPct val="120000"/>
        <a:buFont typeface="Arial" panose="020B0604020202020204" pitchFamily="34" charset="0"/>
        <a:buChar char="•"/>
        <a:defRPr sz="1700" kern="1200">
          <a:solidFill>
            <a:schemeClr val="tx2"/>
          </a:solidFill>
          <a:latin typeface="+mn-lt"/>
          <a:ea typeface="+mn-ea"/>
          <a:cs typeface="+mn-cs"/>
        </a:defRPr>
      </a:lvl1pPr>
      <a:lvl2pPr marL="627063" indent="-268288" algn="l" defTabSz="914400" rtl="0" eaLnBrk="1" latinLnBrk="0" hangingPunct="1">
        <a:lnSpc>
          <a:spcPct val="100000"/>
        </a:lnSpc>
        <a:spcBef>
          <a:spcPts val="0"/>
        </a:spcBef>
        <a:buClr>
          <a:schemeClr val="accent4"/>
        </a:buClr>
        <a:buSzPct val="120000"/>
        <a:buFont typeface="Arial" panose="020B0604020202020204" pitchFamily="34" charset="0"/>
        <a:buChar char="•"/>
        <a:defRPr sz="1700" kern="1200">
          <a:solidFill>
            <a:schemeClr val="tx2"/>
          </a:solidFill>
          <a:latin typeface="+mn-lt"/>
          <a:ea typeface="+mn-ea"/>
          <a:cs typeface="+mn-cs"/>
        </a:defRPr>
      </a:lvl2pPr>
      <a:lvl3pPr marL="985838" indent="-268288" algn="l" defTabSz="914400" rtl="0" eaLnBrk="1" latinLnBrk="0" hangingPunct="1">
        <a:lnSpc>
          <a:spcPct val="100000"/>
        </a:lnSpc>
        <a:spcBef>
          <a:spcPts val="0"/>
        </a:spcBef>
        <a:buClr>
          <a:schemeClr val="accent4"/>
        </a:buClr>
        <a:buSzPct val="120000"/>
        <a:buFont typeface="Arial" panose="020B0604020202020204" pitchFamily="34" charset="0"/>
        <a:buChar char="•"/>
        <a:defRPr sz="1700" kern="1200">
          <a:solidFill>
            <a:schemeClr val="tx2"/>
          </a:solidFill>
          <a:latin typeface="+mn-lt"/>
          <a:ea typeface="+mn-ea"/>
          <a:cs typeface="+mn-cs"/>
        </a:defRPr>
      </a:lvl3pPr>
      <a:lvl4pPr marL="1344613" indent="-268288" algn="l" defTabSz="914400" rtl="0" eaLnBrk="1" latinLnBrk="0" hangingPunct="1">
        <a:lnSpc>
          <a:spcPct val="100000"/>
        </a:lnSpc>
        <a:spcBef>
          <a:spcPts val="0"/>
        </a:spcBef>
        <a:buClr>
          <a:schemeClr val="accent4"/>
        </a:buClr>
        <a:buSzPct val="120000"/>
        <a:buFont typeface="Arial" panose="020B0604020202020204" pitchFamily="34" charset="0"/>
        <a:buChar char="•"/>
        <a:defRPr sz="1700" kern="1200">
          <a:solidFill>
            <a:schemeClr val="tx2"/>
          </a:solidFill>
          <a:latin typeface="+mn-lt"/>
          <a:ea typeface="+mn-ea"/>
          <a:cs typeface="+mn-cs"/>
        </a:defRPr>
      </a:lvl4pPr>
      <a:lvl5pPr marL="1703388" indent="-268288" algn="l" defTabSz="914400" rtl="0" eaLnBrk="1" latinLnBrk="0" hangingPunct="1">
        <a:lnSpc>
          <a:spcPct val="100000"/>
        </a:lnSpc>
        <a:spcBef>
          <a:spcPts val="0"/>
        </a:spcBef>
        <a:buClr>
          <a:schemeClr val="accent4"/>
        </a:buClr>
        <a:buSzPct val="120000"/>
        <a:buFont typeface="Arial" panose="020B0604020202020204" pitchFamily="34" charset="0"/>
        <a:buChar char="•"/>
        <a:defRPr sz="17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bg object 17">
            <a:extLst>
              <a:ext uri="{FF2B5EF4-FFF2-40B4-BE49-F238E27FC236}">
                <a16:creationId xmlns:a16="http://schemas.microsoft.com/office/drawing/2014/main" id="{AA2E00B9-4467-4E6D-9D00-09FC5BCA9E3F}"/>
              </a:ext>
            </a:extLst>
          </p:cNvPr>
          <p:cNvSpPr/>
          <p:nvPr userDrawn="1"/>
        </p:nvSpPr>
        <p:spPr>
          <a:xfrm>
            <a:off x="1816" y="0"/>
            <a:ext cx="1566757" cy="376208"/>
          </a:xfrm>
          <a:custGeom>
            <a:avLst/>
            <a:gdLst/>
            <a:ahLst/>
            <a:cxnLst/>
            <a:rect l="l" t="t" r="r" b="b"/>
            <a:pathLst>
              <a:path w="2583180" h="620395">
                <a:moveTo>
                  <a:pt x="2582570" y="0"/>
                </a:moveTo>
                <a:lnTo>
                  <a:pt x="0" y="0"/>
                </a:lnTo>
                <a:lnTo>
                  <a:pt x="0" y="620023"/>
                </a:lnTo>
                <a:lnTo>
                  <a:pt x="2582570" y="620023"/>
                </a:lnTo>
                <a:lnTo>
                  <a:pt x="2582570" y="0"/>
                </a:lnTo>
                <a:close/>
              </a:path>
            </a:pathLst>
          </a:custGeom>
          <a:solidFill>
            <a:srgbClr val="EC008C"/>
          </a:solidFill>
        </p:spPr>
        <p:txBody>
          <a:bodyPr wrap="square" lIns="0" tIns="0" rIns="0" bIns="0" rtlCol="0"/>
          <a:lstStyle/>
          <a:p>
            <a:endParaRPr sz="662">
              <a:solidFill>
                <a:schemeClr val="tx2"/>
              </a:solidFill>
            </a:endParaRPr>
          </a:p>
        </p:txBody>
      </p:sp>
      <p:sp>
        <p:nvSpPr>
          <p:cNvPr id="18" name="bg object 18">
            <a:extLst>
              <a:ext uri="{FF2B5EF4-FFF2-40B4-BE49-F238E27FC236}">
                <a16:creationId xmlns:a16="http://schemas.microsoft.com/office/drawing/2014/main" id="{4CED7432-3D6A-4CEE-861B-B720173FF931}"/>
              </a:ext>
            </a:extLst>
          </p:cNvPr>
          <p:cNvSpPr/>
          <p:nvPr userDrawn="1"/>
        </p:nvSpPr>
        <p:spPr>
          <a:xfrm>
            <a:off x="10627200" y="6481536"/>
            <a:ext cx="1566757" cy="376208"/>
          </a:xfrm>
          <a:custGeom>
            <a:avLst/>
            <a:gdLst/>
            <a:ahLst/>
            <a:cxnLst/>
            <a:rect l="l" t="t" r="r" b="b"/>
            <a:pathLst>
              <a:path w="2583180" h="620395">
                <a:moveTo>
                  <a:pt x="2582570" y="0"/>
                </a:moveTo>
                <a:lnTo>
                  <a:pt x="0" y="0"/>
                </a:lnTo>
                <a:lnTo>
                  <a:pt x="0" y="620023"/>
                </a:lnTo>
                <a:lnTo>
                  <a:pt x="2582570" y="620023"/>
                </a:lnTo>
                <a:lnTo>
                  <a:pt x="2582570" y="0"/>
                </a:lnTo>
                <a:close/>
              </a:path>
            </a:pathLst>
          </a:custGeom>
          <a:solidFill>
            <a:srgbClr val="EC008C"/>
          </a:solidFill>
        </p:spPr>
        <p:txBody>
          <a:bodyPr wrap="square" lIns="0" tIns="0" rIns="0" bIns="0" rtlCol="0"/>
          <a:lstStyle/>
          <a:p>
            <a:endParaRPr sz="662">
              <a:solidFill>
                <a:schemeClr val="tx2"/>
              </a:solidFill>
            </a:endParaRPr>
          </a:p>
        </p:txBody>
      </p:sp>
      <p:sp>
        <p:nvSpPr>
          <p:cNvPr id="2" name="Otsikon paikkamerkki 1">
            <a:extLst>
              <a:ext uri="{FF2B5EF4-FFF2-40B4-BE49-F238E27FC236}">
                <a16:creationId xmlns:a16="http://schemas.microsoft.com/office/drawing/2014/main" id="{E243A338-5EC7-4196-A0E8-05B1FE38639B}"/>
              </a:ext>
            </a:extLst>
          </p:cNvPr>
          <p:cNvSpPr>
            <a:spLocks noGrp="1"/>
          </p:cNvSpPr>
          <p:nvPr>
            <p:ph type="title"/>
          </p:nvPr>
        </p:nvSpPr>
        <p:spPr>
          <a:xfrm>
            <a:off x="627528" y="627529"/>
            <a:ext cx="10941425" cy="1344706"/>
          </a:xfrm>
          <a:prstGeom prst="rect">
            <a:avLst/>
          </a:prstGeom>
        </p:spPr>
        <p:txBody>
          <a:bodyPr vert="horz" lIns="0" tIns="0" rIns="0" bIns="0" rtlCol="0" anchor="t" anchorCtr="0">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861561A0-4845-4E30-A051-2FD9AFC9AE2A}"/>
              </a:ext>
            </a:extLst>
          </p:cNvPr>
          <p:cNvSpPr>
            <a:spLocks noGrp="1"/>
          </p:cNvSpPr>
          <p:nvPr>
            <p:ph type="body" idx="1"/>
          </p:nvPr>
        </p:nvSpPr>
        <p:spPr>
          <a:xfrm>
            <a:off x="627528" y="2088776"/>
            <a:ext cx="10941425" cy="4140000"/>
          </a:xfrm>
          <a:prstGeom prst="rect">
            <a:avLst/>
          </a:prstGeom>
        </p:spPr>
        <p:txBody>
          <a:bodyPr vert="horz" lIns="0" tIns="0" rIns="0" bIns="0" rtlCol="0" anchor="t" anchorCtr="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Date Placeholder 6">
            <a:extLst>
              <a:ext uri="{FF2B5EF4-FFF2-40B4-BE49-F238E27FC236}">
                <a16:creationId xmlns:a16="http://schemas.microsoft.com/office/drawing/2014/main" id="{438C5D75-E007-4B16-BDEC-50D708BCD61A}"/>
              </a:ext>
            </a:extLst>
          </p:cNvPr>
          <p:cNvSpPr>
            <a:spLocks noGrp="1"/>
          </p:cNvSpPr>
          <p:nvPr>
            <p:ph type="dt" sz="half" idx="2"/>
          </p:nvPr>
        </p:nvSpPr>
        <p:spPr>
          <a:xfrm>
            <a:off x="1151968" y="6530787"/>
            <a:ext cx="936812" cy="284816"/>
          </a:xfrm>
          <a:prstGeom prst="rect">
            <a:avLst/>
          </a:prstGeom>
        </p:spPr>
        <p:txBody>
          <a:bodyPr vert="horz" lIns="0" tIns="0" rIns="0" bIns="0" rtlCol="0" anchor="ctr"/>
          <a:lstStyle>
            <a:lvl1pPr algn="l">
              <a:defRPr sz="1200">
                <a:solidFill>
                  <a:schemeClr val="tx2"/>
                </a:solidFill>
              </a:defRPr>
            </a:lvl1pPr>
          </a:lstStyle>
          <a:p>
            <a:fld id="{3A14405C-FCC7-4CD6-852B-9B9A5EB0774A}" type="datetime1">
              <a:rPr lang="fi-FI" smtClean="0"/>
              <a:t>3.5.2023</a:t>
            </a:fld>
            <a:endParaRPr lang="fi-FI" dirty="0"/>
          </a:p>
        </p:txBody>
      </p:sp>
      <p:sp>
        <p:nvSpPr>
          <p:cNvPr id="8" name="Footer Placeholder 7">
            <a:extLst>
              <a:ext uri="{FF2B5EF4-FFF2-40B4-BE49-F238E27FC236}">
                <a16:creationId xmlns:a16="http://schemas.microsoft.com/office/drawing/2014/main" id="{AA91CA4E-B711-401A-9708-31ACDAD2A642}"/>
              </a:ext>
            </a:extLst>
          </p:cNvPr>
          <p:cNvSpPr>
            <a:spLocks noGrp="1"/>
          </p:cNvSpPr>
          <p:nvPr>
            <p:ph type="ftr" sz="quarter" idx="3"/>
          </p:nvPr>
        </p:nvSpPr>
        <p:spPr>
          <a:xfrm>
            <a:off x="2133603" y="6530787"/>
            <a:ext cx="3603809" cy="284816"/>
          </a:xfrm>
          <a:prstGeom prst="rect">
            <a:avLst/>
          </a:prstGeom>
        </p:spPr>
        <p:txBody>
          <a:bodyPr vert="horz" lIns="0" tIns="0" rIns="0" bIns="0" rtlCol="0" anchor="ctr"/>
          <a:lstStyle>
            <a:lvl1pPr algn="l">
              <a:defRPr sz="1200">
                <a:solidFill>
                  <a:schemeClr val="tx2"/>
                </a:solidFill>
              </a:defRPr>
            </a:lvl1pPr>
          </a:lstStyle>
          <a:p>
            <a:endParaRPr lang="fi-FI" dirty="0"/>
          </a:p>
        </p:txBody>
      </p:sp>
      <p:sp>
        <p:nvSpPr>
          <p:cNvPr id="9" name="Slide Number Placeholder 8">
            <a:extLst>
              <a:ext uri="{FF2B5EF4-FFF2-40B4-BE49-F238E27FC236}">
                <a16:creationId xmlns:a16="http://schemas.microsoft.com/office/drawing/2014/main" id="{4332C66C-0429-4408-858E-55D6FCC68906}"/>
              </a:ext>
            </a:extLst>
          </p:cNvPr>
          <p:cNvSpPr>
            <a:spLocks noGrp="1"/>
          </p:cNvSpPr>
          <p:nvPr>
            <p:ph type="sldNum" sz="quarter" idx="4"/>
          </p:nvPr>
        </p:nvSpPr>
        <p:spPr>
          <a:xfrm>
            <a:off x="623047" y="6530787"/>
            <a:ext cx="497541" cy="284816"/>
          </a:xfrm>
          <a:prstGeom prst="rect">
            <a:avLst/>
          </a:prstGeom>
        </p:spPr>
        <p:txBody>
          <a:bodyPr vert="horz" lIns="0" tIns="0" rIns="0" bIns="0" rtlCol="0" anchor="ctr"/>
          <a:lstStyle>
            <a:lvl1pPr algn="l">
              <a:defRPr sz="1200">
                <a:solidFill>
                  <a:schemeClr val="tx2"/>
                </a:solidFill>
              </a:defRPr>
            </a:lvl1pPr>
          </a:lstStyle>
          <a:p>
            <a:fld id="{CCD26548-A701-4132-A0A2-A9B09A70FF4B}" type="slidenum">
              <a:rPr lang="fi-FI" smtClean="0"/>
              <a:pPr/>
              <a:t>‹#›</a:t>
            </a:fld>
            <a:endParaRPr lang="fi-FI" dirty="0"/>
          </a:p>
        </p:txBody>
      </p:sp>
      <p:pic>
        <p:nvPicPr>
          <p:cNvPr id="19" name="Kuva 18">
            <a:extLst>
              <a:ext uri="{FF2B5EF4-FFF2-40B4-BE49-F238E27FC236}">
                <a16:creationId xmlns:a16="http://schemas.microsoft.com/office/drawing/2014/main" id="{695C01BA-A755-4B74-ABC5-5F263D12E1D7}"/>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p:blipFill>
        <p:spPr>
          <a:xfrm>
            <a:off x="11282717" y="229796"/>
            <a:ext cx="681992" cy="300990"/>
          </a:xfrm>
          <a:prstGeom prst="rect">
            <a:avLst/>
          </a:prstGeom>
        </p:spPr>
      </p:pic>
    </p:spTree>
    <p:extLst>
      <p:ext uri="{BB962C8B-B14F-4D97-AF65-F5344CB8AC3E}">
        <p14:creationId xmlns:p14="http://schemas.microsoft.com/office/powerpoint/2010/main" val="232596995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7" r:id="rId11"/>
    <p:sldLayoutId id="2147483688" r:id="rId12"/>
    <p:sldLayoutId id="2147483689" r:id="rId13"/>
  </p:sldLayoutIdLst>
  <p:hf sldNum="0" hdr="0" ftr="0" dt="0"/>
  <p:txStyles>
    <p:titleStyle>
      <a:lvl1pPr algn="l" defTabSz="914400" rtl="0" eaLnBrk="1" latinLnBrk="0" hangingPunct="1">
        <a:lnSpc>
          <a:spcPct val="80000"/>
        </a:lnSpc>
        <a:spcBef>
          <a:spcPct val="0"/>
        </a:spcBef>
        <a:buNone/>
        <a:tabLst>
          <a:tab pos="3586163" algn="l"/>
        </a:tabLst>
        <a:defRPr sz="5000" b="1" kern="1200" spc="-100" baseline="0">
          <a:solidFill>
            <a:schemeClr val="tx2"/>
          </a:solidFill>
          <a:latin typeface="+mj-lt"/>
          <a:ea typeface="+mj-ea"/>
          <a:cs typeface="+mj-cs"/>
        </a:defRPr>
      </a:lvl1pPr>
    </p:titleStyle>
    <p:bodyStyle>
      <a:lvl1pPr marL="268288" indent="-268288" algn="l" defTabSz="914400" rtl="0" eaLnBrk="1" latinLnBrk="0" hangingPunct="1">
        <a:lnSpc>
          <a:spcPct val="100000"/>
        </a:lnSpc>
        <a:spcBef>
          <a:spcPts val="0"/>
        </a:spcBef>
        <a:buClr>
          <a:srgbClr val="EC008C"/>
        </a:buClr>
        <a:buSzPct val="120000"/>
        <a:buFont typeface="Arial" panose="020B0604020202020204" pitchFamily="34" charset="0"/>
        <a:buChar char="•"/>
        <a:defRPr sz="1700" kern="1200">
          <a:solidFill>
            <a:schemeClr val="tx2"/>
          </a:solidFill>
          <a:latin typeface="+mn-lt"/>
          <a:ea typeface="+mn-ea"/>
          <a:cs typeface="+mn-cs"/>
        </a:defRPr>
      </a:lvl1pPr>
      <a:lvl2pPr marL="627063" indent="-268288" algn="l" defTabSz="914400" rtl="0" eaLnBrk="1" latinLnBrk="0" hangingPunct="1">
        <a:lnSpc>
          <a:spcPct val="100000"/>
        </a:lnSpc>
        <a:spcBef>
          <a:spcPts val="0"/>
        </a:spcBef>
        <a:buClr>
          <a:srgbClr val="EC008C"/>
        </a:buClr>
        <a:buSzPct val="120000"/>
        <a:buFont typeface="Arial" panose="020B0604020202020204" pitchFamily="34" charset="0"/>
        <a:buChar char="•"/>
        <a:defRPr sz="1700" kern="1200">
          <a:solidFill>
            <a:schemeClr val="tx2"/>
          </a:solidFill>
          <a:latin typeface="+mn-lt"/>
          <a:ea typeface="+mn-ea"/>
          <a:cs typeface="+mn-cs"/>
        </a:defRPr>
      </a:lvl2pPr>
      <a:lvl3pPr marL="985838" indent="-268288" algn="l" defTabSz="914400" rtl="0" eaLnBrk="1" latinLnBrk="0" hangingPunct="1">
        <a:lnSpc>
          <a:spcPct val="100000"/>
        </a:lnSpc>
        <a:spcBef>
          <a:spcPts val="0"/>
        </a:spcBef>
        <a:buClr>
          <a:srgbClr val="EC008C"/>
        </a:buClr>
        <a:buSzPct val="120000"/>
        <a:buFont typeface="Arial" panose="020B0604020202020204" pitchFamily="34" charset="0"/>
        <a:buChar char="•"/>
        <a:defRPr sz="1700" kern="1200">
          <a:solidFill>
            <a:schemeClr val="tx2"/>
          </a:solidFill>
          <a:latin typeface="+mn-lt"/>
          <a:ea typeface="+mn-ea"/>
          <a:cs typeface="+mn-cs"/>
        </a:defRPr>
      </a:lvl3pPr>
      <a:lvl4pPr marL="1344613" indent="-268288" algn="l" defTabSz="914400" rtl="0" eaLnBrk="1" latinLnBrk="0" hangingPunct="1">
        <a:lnSpc>
          <a:spcPct val="100000"/>
        </a:lnSpc>
        <a:spcBef>
          <a:spcPts val="0"/>
        </a:spcBef>
        <a:buClr>
          <a:srgbClr val="EC008C"/>
        </a:buClr>
        <a:buSzPct val="120000"/>
        <a:buFont typeface="Arial" panose="020B0604020202020204" pitchFamily="34" charset="0"/>
        <a:buChar char="•"/>
        <a:defRPr sz="1700" kern="1200">
          <a:solidFill>
            <a:schemeClr val="tx2"/>
          </a:solidFill>
          <a:latin typeface="+mn-lt"/>
          <a:ea typeface="+mn-ea"/>
          <a:cs typeface="+mn-cs"/>
        </a:defRPr>
      </a:lvl4pPr>
      <a:lvl5pPr marL="1703388" indent="-268288" algn="l" defTabSz="914400" rtl="0" eaLnBrk="1" latinLnBrk="0" hangingPunct="1">
        <a:lnSpc>
          <a:spcPct val="100000"/>
        </a:lnSpc>
        <a:spcBef>
          <a:spcPts val="0"/>
        </a:spcBef>
        <a:buClr>
          <a:srgbClr val="EC008C"/>
        </a:buClr>
        <a:buSzPct val="120000"/>
        <a:buFont typeface="Arial" panose="020B0604020202020204" pitchFamily="34" charset="0"/>
        <a:buChar char="•"/>
        <a:defRPr sz="17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bg object 17">
            <a:extLst>
              <a:ext uri="{FF2B5EF4-FFF2-40B4-BE49-F238E27FC236}">
                <a16:creationId xmlns:a16="http://schemas.microsoft.com/office/drawing/2014/main" id="{AA2E00B9-4467-4E6D-9D00-09FC5BCA9E3F}"/>
              </a:ext>
            </a:extLst>
          </p:cNvPr>
          <p:cNvSpPr/>
          <p:nvPr userDrawn="1"/>
        </p:nvSpPr>
        <p:spPr>
          <a:xfrm>
            <a:off x="1816" y="0"/>
            <a:ext cx="1566757" cy="376208"/>
          </a:xfrm>
          <a:custGeom>
            <a:avLst/>
            <a:gdLst/>
            <a:ahLst/>
            <a:cxnLst/>
            <a:rect l="l" t="t" r="r" b="b"/>
            <a:pathLst>
              <a:path w="2583180" h="620395">
                <a:moveTo>
                  <a:pt x="2582570" y="0"/>
                </a:moveTo>
                <a:lnTo>
                  <a:pt x="0" y="0"/>
                </a:lnTo>
                <a:lnTo>
                  <a:pt x="0" y="620023"/>
                </a:lnTo>
                <a:lnTo>
                  <a:pt x="2582570" y="620023"/>
                </a:lnTo>
                <a:lnTo>
                  <a:pt x="2582570" y="0"/>
                </a:lnTo>
                <a:close/>
              </a:path>
            </a:pathLst>
          </a:custGeom>
          <a:solidFill>
            <a:srgbClr val="00BCF2"/>
          </a:solidFill>
        </p:spPr>
        <p:txBody>
          <a:bodyPr wrap="square" lIns="0" tIns="0" rIns="0" bIns="0" rtlCol="0"/>
          <a:lstStyle/>
          <a:p>
            <a:endParaRPr sz="662">
              <a:solidFill>
                <a:schemeClr val="tx2"/>
              </a:solidFill>
            </a:endParaRPr>
          </a:p>
        </p:txBody>
      </p:sp>
      <p:sp>
        <p:nvSpPr>
          <p:cNvPr id="18" name="bg object 18">
            <a:extLst>
              <a:ext uri="{FF2B5EF4-FFF2-40B4-BE49-F238E27FC236}">
                <a16:creationId xmlns:a16="http://schemas.microsoft.com/office/drawing/2014/main" id="{4CED7432-3D6A-4CEE-861B-B720173FF931}"/>
              </a:ext>
            </a:extLst>
          </p:cNvPr>
          <p:cNvSpPr/>
          <p:nvPr userDrawn="1"/>
        </p:nvSpPr>
        <p:spPr>
          <a:xfrm>
            <a:off x="10627200" y="6481536"/>
            <a:ext cx="1566757" cy="376208"/>
          </a:xfrm>
          <a:custGeom>
            <a:avLst/>
            <a:gdLst/>
            <a:ahLst/>
            <a:cxnLst/>
            <a:rect l="l" t="t" r="r" b="b"/>
            <a:pathLst>
              <a:path w="2583180" h="620395">
                <a:moveTo>
                  <a:pt x="2582570" y="0"/>
                </a:moveTo>
                <a:lnTo>
                  <a:pt x="0" y="0"/>
                </a:lnTo>
                <a:lnTo>
                  <a:pt x="0" y="620023"/>
                </a:lnTo>
                <a:lnTo>
                  <a:pt x="2582570" y="620023"/>
                </a:lnTo>
                <a:lnTo>
                  <a:pt x="2582570" y="0"/>
                </a:lnTo>
                <a:close/>
              </a:path>
            </a:pathLst>
          </a:custGeom>
          <a:solidFill>
            <a:srgbClr val="00BCF2"/>
          </a:solidFill>
        </p:spPr>
        <p:txBody>
          <a:bodyPr wrap="square" lIns="0" tIns="0" rIns="0" bIns="0" rtlCol="0"/>
          <a:lstStyle/>
          <a:p>
            <a:endParaRPr sz="662">
              <a:solidFill>
                <a:schemeClr val="tx2"/>
              </a:solidFill>
            </a:endParaRPr>
          </a:p>
        </p:txBody>
      </p:sp>
      <p:sp>
        <p:nvSpPr>
          <p:cNvPr id="2" name="Otsikon paikkamerkki 1">
            <a:extLst>
              <a:ext uri="{FF2B5EF4-FFF2-40B4-BE49-F238E27FC236}">
                <a16:creationId xmlns:a16="http://schemas.microsoft.com/office/drawing/2014/main" id="{E243A338-5EC7-4196-A0E8-05B1FE38639B}"/>
              </a:ext>
            </a:extLst>
          </p:cNvPr>
          <p:cNvSpPr>
            <a:spLocks noGrp="1"/>
          </p:cNvSpPr>
          <p:nvPr>
            <p:ph type="title"/>
          </p:nvPr>
        </p:nvSpPr>
        <p:spPr>
          <a:xfrm>
            <a:off x="627528" y="627529"/>
            <a:ext cx="10941425" cy="1344706"/>
          </a:xfrm>
          <a:prstGeom prst="rect">
            <a:avLst/>
          </a:prstGeom>
        </p:spPr>
        <p:txBody>
          <a:bodyPr vert="horz" lIns="0" tIns="0" rIns="0" bIns="0" rtlCol="0" anchor="t" anchorCtr="0">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861561A0-4845-4E30-A051-2FD9AFC9AE2A}"/>
              </a:ext>
            </a:extLst>
          </p:cNvPr>
          <p:cNvSpPr>
            <a:spLocks noGrp="1"/>
          </p:cNvSpPr>
          <p:nvPr>
            <p:ph type="body" idx="1"/>
          </p:nvPr>
        </p:nvSpPr>
        <p:spPr>
          <a:xfrm>
            <a:off x="627528" y="2088776"/>
            <a:ext cx="10941425" cy="4140000"/>
          </a:xfrm>
          <a:prstGeom prst="rect">
            <a:avLst/>
          </a:prstGeom>
        </p:spPr>
        <p:txBody>
          <a:bodyPr vert="horz" lIns="0" tIns="0" rIns="0" bIns="0" rtlCol="0" anchor="t" anchorCtr="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Date Placeholder 6">
            <a:extLst>
              <a:ext uri="{FF2B5EF4-FFF2-40B4-BE49-F238E27FC236}">
                <a16:creationId xmlns:a16="http://schemas.microsoft.com/office/drawing/2014/main" id="{438C5D75-E007-4B16-BDEC-50D708BCD61A}"/>
              </a:ext>
            </a:extLst>
          </p:cNvPr>
          <p:cNvSpPr>
            <a:spLocks noGrp="1"/>
          </p:cNvSpPr>
          <p:nvPr>
            <p:ph type="dt" sz="half" idx="2"/>
          </p:nvPr>
        </p:nvSpPr>
        <p:spPr>
          <a:xfrm>
            <a:off x="1151968" y="6530787"/>
            <a:ext cx="936812" cy="284816"/>
          </a:xfrm>
          <a:prstGeom prst="rect">
            <a:avLst/>
          </a:prstGeom>
        </p:spPr>
        <p:txBody>
          <a:bodyPr vert="horz" lIns="0" tIns="0" rIns="0" bIns="0" rtlCol="0" anchor="ctr"/>
          <a:lstStyle>
            <a:lvl1pPr algn="l">
              <a:defRPr sz="1200">
                <a:solidFill>
                  <a:schemeClr val="tx2"/>
                </a:solidFill>
              </a:defRPr>
            </a:lvl1pPr>
          </a:lstStyle>
          <a:p>
            <a:fld id="{721D9E1F-35CD-4C36-A066-CF2B70FFFF8F}" type="datetime1">
              <a:rPr lang="fi-FI" smtClean="0"/>
              <a:t>3.5.2023</a:t>
            </a:fld>
            <a:endParaRPr lang="fi-FI" dirty="0"/>
          </a:p>
        </p:txBody>
      </p:sp>
      <p:sp>
        <p:nvSpPr>
          <p:cNvPr id="8" name="Footer Placeholder 7">
            <a:extLst>
              <a:ext uri="{FF2B5EF4-FFF2-40B4-BE49-F238E27FC236}">
                <a16:creationId xmlns:a16="http://schemas.microsoft.com/office/drawing/2014/main" id="{AA91CA4E-B711-401A-9708-31ACDAD2A642}"/>
              </a:ext>
            </a:extLst>
          </p:cNvPr>
          <p:cNvSpPr>
            <a:spLocks noGrp="1"/>
          </p:cNvSpPr>
          <p:nvPr>
            <p:ph type="ftr" sz="quarter" idx="3"/>
          </p:nvPr>
        </p:nvSpPr>
        <p:spPr>
          <a:xfrm>
            <a:off x="2133603" y="6530787"/>
            <a:ext cx="3603809" cy="284816"/>
          </a:xfrm>
          <a:prstGeom prst="rect">
            <a:avLst/>
          </a:prstGeom>
        </p:spPr>
        <p:txBody>
          <a:bodyPr vert="horz" lIns="0" tIns="0" rIns="0" bIns="0" rtlCol="0" anchor="ctr"/>
          <a:lstStyle>
            <a:lvl1pPr algn="l">
              <a:defRPr sz="1200">
                <a:solidFill>
                  <a:schemeClr val="tx2"/>
                </a:solidFill>
              </a:defRPr>
            </a:lvl1pPr>
          </a:lstStyle>
          <a:p>
            <a:endParaRPr lang="fi-FI" dirty="0"/>
          </a:p>
        </p:txBody>
      </p:sp>
      <p:sp>
        <p:nvSpPr>
          <p:cNvPr id="9" name="Slide Number Placeholder 8">
            <a:extLst>
              <a:ext uri="{FF2B5EF4-FFF2-40B4-BE49-F238E27FC236}">
                <a16:creationId xmlns:a16="http://schemas.microsoft.com/office/drawing/2014/main" id="{4332C66C-0429-4408-858E-55D6FCC68906}"/>
              </a:ext>
            </a:extLst>
          </p:cNvPr>
          <p:cNvSpPr>
            <a:spLocks noGrp="1"/>
          </p:cNvSpPr>
          <p:nvPr>
            <p:ph type="sldNum" sz="quarter" idx="4"/>
          </p:nvPr>
        </p:nvSpPr>
        <p:spPr>
          <a:xfrm>
            <a:off x="623047" y="6530787"/>
            <a:ext cx="497541" cy="284816"/>
          </a:xfrm>
          <a:prstGeom prst="rect">
            <a:avLst/>
          </a:prstGeom>
        </p:spPr>
        <p:txBody>
          <a:bodyPr vert="horz" lIns="0" tIns="0" rIns="0" bIns="0" rtlCol="0" anchor="ctr"/>
          <a:lstStyle>
            <a:lvl1pPr algn="l">
              <a:defRPr sz="1200">
                <a:solidFill>
                  <a:schemeClr val="tx2"/>
                </a:solidFill>
              </a:defRPr>
            </a:lvl1pPr>
          </a:lstStyle>
          <a:p>
            <a:fld id="{CCD26548-A701-4132-A0A2-A9B09A70FF4B}" type="slidenum">
              <a:rPr lang="fi-FI" smtClean="0"/>
              <a:pPr/>
              <a:t>‹#›</a:t>
            </a:fld>
            <a:endParaRPr lang="fi-FI" dirty="0"/>
          </a:p>
        </p:txBody>
      </p:sp>
      <p:pic>
        <p:nvPicPr>
          <p:cNvPr id="19" name="Kuva 18">
            <a:extLst>
              <a:ext uri="{FF2B5EF4-FFF2-40B4-BE49-F238E27FC236}">
                <a16:creationId xmlns:a16="http://schemas.microsoft.com/office/drawing/2014/main" id="{695C01BA-A755-4B74-ABC5-5F263D12E1D7}"/>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p:blipFill>
        <p:spPr>
          <a:xfrm>
            <a:off x="11282717" y="229796"/>
            <a:ext cx="681992" cy="300990"/>
          </a:xfrm>
          <a:prstGeom prst="rect">
            <a:avLst/>
          </a:prstGeom>
        </p:spPr>
      </p:pic>
    </p:spTree>
    <p:extLst>
      <p:ext uri="{BB962C8B-B14F-4D97-AF65-F5344CB8AC3E}">
        <p14:creationId xmlns:p14="http://schemas.microsoft.com/office/powerpoint/2010/main" val="12745753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hf sldNum="0" hdr="0" ftr="0" dt="0"/>
  <p:txStyles>
    <p:titleStyle>
      <a:lvl1pPr algn="l" defTabSz="914400" rtl="0" eaLnBrk="1" latinLnBrk="0" hangingPunct="1">
        <a:lnSpc>
          <a:spcPct val="80000"/>
        </a:lnSpc>
        <a:spcBef>
          <a:spcPct val="0"/>
        </a:spcBef>
        <a:buNone/>
        <a:tabLst>
          <a:tab pos="3586163" algn="l"/>
        </a:tabLst>
        <a:defRPr sz="5000" b="1" kern="1200" spc="-100" baseline="0">
          <a:solidFill>
            <a:schemeClr val="tx2"/>
          </a:solidFill>
          <a:latin typeface="+mj-lt"/>
          <a:ea typeface="+mj-ea"/>
          <a:cs typeface="+mj-cs"/>
        </a:defRPr>
      </a:lvl1pPr>
    </p:titleStyle>
    <p:bodyStyle>
      <a:lvl1pPr marL="268288" indent="-268288" algn="l" defTabSz="914400" rtl="0" eaLnBrk="1" latinLnBrk="0" hangingPunct="1">
        <a:lnSpc>
          <a:spcPct val="100000"/>
        </a:lnSpc>
        <a:spcBef>
          <a:spcPts val="0"/>
        </a:spcBef>
        <a:buClr>
          <a:srgbClr val="00BCF2"/>
        </a:buClr>
        <a:buSzPct val="120000"/>
        <a:buFont typeface="Arial" panose="020B0604020202020204" pitchFamily="34" charset="0"/>
        <a:buChar char="•"/>
        <a:defRPr sz="1700" kern="1200">
          <a:solidFill>
            <a:schemeClr val="tx2"/>
          </a:solidFill>
          <a:latin typeface="+mn-lt"/>
          <a:ea typeface="+mn-ea"/>
          <a:cs typeface="+mn-cs"/>
        </a:defRPr>
      </a:lvl1pPr>
      <a:lvl2pPr marL="627063" indent="-268288" algn="l" defTabSz="914400" rtl="0" eaLnBrk="1" latinLnBrk="0" hangingPunct="1">
        <a:lnSpc>
          <a:spcPct val="100000"/>
        </a:lnSpc>
        <a:spcBef>
          <a:spcPts val="0"/>
        </a:spcBef>
        <a:buClr>
          <a:srgbClr val="00BCF2"/>
        </a:buClr>
        <a:buSzPct val="120000"/>
        <a:buFont typeface="Arial" panose="020B0604020202020204" pitchFamily="34" charset="0"/>
        <a:buChar char="•"/>
        <a:defRPr sz="1700" kern="1200">
          <a:solidFill>
            <a:schemeClr val="tx2"/>
          </a:solidFill>
          <a:latin typeface="+mn-lt"/>
          <a:ea typeface="+mn-ea"/>
          <a:cs typeface="+mn-cs"/>
        </a:defRPr>
      </a:lvl2pPr>
      <a:lvl3pPr marL="985838" indent="-268288" algn="l" defTabSz="914400" rtl="0" eaLnBrk="1" latinLnBrk="0" hangingPunct="1">
        <a:lnSpc>
          <a:spcPct val="100000"/>
        </a:lnSpc>
        <a:spcBef>
          <a:spcPts val="0"/>
        </a:spcBef>
        <a:buClr>
          <a:srgbClr val="00BCF2"/>
        </a:buClr>
        <a:buSzPct val="120000"/>
        <a:buFont typeface="Arial" panose="020B0604020202020204" pitchFamily="34" charset="0"/>
        <a:buChar char="•"/>
        <a:defRPr sz="1700" kern="1200">
          <a:solidFill>
            <a:schemeClr val="tx2"/>
          </a:solidFill>
          <a:latin typeface="+mn-lt"/>
          <a:ea typeface="+mn-ea"/>
          <a:cs typeface="+mn-cs"/>
        </a:defRPr>
      </a:lvl3pPr>
      <a:lvl4pPr marL="1344613" indent="-268288" algn="l" defTabSz="914400" rtl="0" eaLnBrk="1" latinLnBrk="0" hangingPunct="1">
        <a:lnSpc>
          <a:spcPct val="100000"/>
        </a:lnSpc>
        <a:spcBef>
          <a:spcPts val="0"/>
        </a:spcBef>
        <a:buClr>
          <a:srgbClr val="00BCF2"/>
        </a:buClr>
        <a:buSzPct val="120000"/>
        <a:buFont typeface="Arial" panose="020B0604020202020204" pitchFamily="34" charset="0"/>
        <a:buChar char="•"/>
        <a:defRPr sz="1700" kern="1200">
          <a:solidFill>
            <a:schemeClr val="tx2"/>
          </a:solidFill>
          <a:latin typeface="+mn-lt"/>
          <a:ea typeface="+mn-ea"/>
          <a:cs typeface="+mn-cs"/>
        </a:defRPr>
      </a:lvl4pPr>
      <a:lvl5pPr marL="1703388" indent="-268288" algn="l" defTabSz="914400" rtl="0" eaLnBrk="1" latinLnBrk="0" hangingPunct="1">
        <a:lnSpc>
          <a:spcPct val="100000"/>
        </a:lnSpc>
        <a:spcBef>
          <a:spcPts val="0"/>
        </a:spcBef>
        <a:buClr>
          <a:srgbClr val="00BCF2"/>
        </a:buClr>
        <a:buSzPct val="120000"/>
        <a:buFont typeface="Arial" panose="020B0604020202020204" pitchFamily="34" charset="0"/>
        <a:buChar char="•"/>
        <a:defRPr sz="17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bg object 17">
            <a:extLst>
              <a:ext uri="{FF2B5EF4-FFF2-40B4-BE49-F238E27FC236}">
                <a16:creationId xmlns:a16="http://schemas.microsoft.com/office/drawing/2014/main" id="{AA2E00B9-4467-4E6D-9D00-09FC5BCA9E3F}"/>
              </a:ext>
            </a:extLst>
          </p:cNvPr>
          <p:cNvSpPr/>
          <p:nvPr userDrawn="1"/>
        </p:nvSpPr>
        <p:spPr>
          <a:xfrm>
            <a:off x="1816" y="0"/>
            <a:ext cx="1566757" cy="376208"/>
          </a:xfrm>
          <a:custGeom>
            <a:avLst/>
            <a:gdLst/>
            <a:ahLst/>
            <a:cxnLst/>
            <a:rect l="l" t="t" r="r" b="b"/>
            <a:pathLst>
              <a:path w="2583180" h="620395">
                <a:moveTo>
                  <a:pt x="2582570" y="0"/>
                </a:moveTo>
                <a:lnTo>
                  <a:pt x="0" y="0"/>
                </a:lnTo>
                <a:lnTo>
                  <a:pt x="0" y="620023"/>
                </a:lnTo>
                <a:lnTo>
                  <a:pt x="2582570" y="620023"/>
                </a:lnTo>
                <a:lnTo>
                  <a:pt x="2582570" y="0"/>
                </a:lnTo>
                <a:close/>
              </a:path>
            </a:pathLst>
          </a:custGeom>
          <a:solidFill>
            <a:srgbClr val="00D8CC"/>
          </a:solidFill>
        </p:spPr>
        <p:txBody>
          <a:bodyPr wrap="square" lIns="0" tIns="0" rIns="0" bIns="0" rtlCol="0"/>
          <a:lstStyle/>
          <a:p>
            <a:endParaRPr sz="662">
              <a:solidFill>
                <a:schemeClr val="tx2"/>
              </a:solidFill>
            </a:endParaRPr>
          </a:p>
        </p:txBody>
      </p:sp>
      <p:sp>
        <p:nvSpPr>
          <p:cNvPr id="18" name="bg object 18">
            <a:extLst>
              <a:ext uri="{FF2B5EF4-FFF2-40B4-BE49-F238E27FC236}">
                <a16:creationId xmlns:a16="http://schemas.microsoft.com/office/drawing/2014/main" id="{4CED7432-3D6A-4CEE-861B-B720173FF931}"/>
              </a:ext>
            </a:extLst>
          </p:cNvPr>
          <p:cNvSpPr/>
          <p:nvPr userDrawn="1"/>
        </p:nvSpPr>
        <p:spPr>
          <a:xfrm>
            <a:off x="10627200" y="6481536"/>
            <a:ext cx="1566757" cy="376208"/>
          </a:xfrm>
          <a:custGeom>
            <a:avLst/>
            <a:gdLst/>
            <a:ahLst/>
            <a:cxnLst/>
            <a:rect l="l" t="t" r="r" b="b"/>
            <a:pathLst>
              <a:path w="2583180" h="620395">
                <a:moveTo>
                  <a:pt x="2582570" y="0"/>
                </a:moveTo>
                <a:lnTo>
                  <a:pt x="0" y="0"/>
                </a:lnTo>
                <a:lnTo>
                  <a:pt x="0" y="620023"/>
                </a:lnTo>
                <a:lnTo>
                  <a:pt x="2582570" y="620023"/>
                </a:lnTo>
                <a:lnTo>
                  <a:pt x="2582570" y="0"/>
                </a:lnTo>
                <a:close/>
              </a:path>
            </a:pathLst>
          </a:custGeom>
          <a:solidFill>
            <a:srgbClr val="00D8CC"/>
          </a:solidFill>
        </p:spPr>
        <p:txBody>
          <a:bodyPr wrap="square" lIns="0" tIns="0" rIns="0" bIns="0" rtlCol="0"/>
          <a:lstStyle/>
          <a:p>
            <a:endParaRPr sz="662">
              <a:solidFill>
                <a:schemeClr val="tx2"/>
              </a:solidFill>
            </a:endParaRPr>
          </a:p>
        </p:txBody>
      </p:sp>
      <p:sp>
        <p:nvSpPr>
          <p:cNvPr id="2" name="Otsikon paikkamerkki 1">
            <a:extLst>
              <a:ext uri="{FF2B5EF4-FFF2-40B4-BE49-F238E27FC236}">
                <a16:creationId xmlns:a16="http://schemas.microsoft.com/office/drawing/2014/main" id="{E243A338-5EC7-4196-A0E8-05B1FE38639B}"/>
              </a:ext>
            </a:extLst>
          </p:cNvPr>
          <p:cNvSpPr>
            <a:spLocks noGrp="1"/>
          </p:cNvSpPr>
          <p:nvPr>
            <p:ph type="title"/>
          </p:nvPr>
        </p:nvSpPr>
        <p:spPr>
          <a:xfrm>
            <a:off x="627528" y="627529"/>
            <a:ext cx="10941425" cy="1344706"/>
          </a:xfrm>
          <a:prstGeom prst="rect">
            <a:avLst/>
          </a:prstGeom>
        </p:spPr>
        <p:txBody>
          <a:bodyPr vert="horz" lIns="0" tIns="0" rIns="0" bIns="0" rtlCol="0" anchor="t" anchorCtr="0">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861561A0-4845-4E30-A051-2FD9AFC9AE2A}"/>
              </a:ext>
            </a:extLst>
          </p:cNvPr>
          <p:cNvSpPr>
            <a:spLocks noGrp="1"/>
          </p:cNvSpPr>
          <p:nvPr>
            <p:ph type="body" idx="1"/>
          </p:nvPr>
        </p:nvSpPr>
        <p:spPr>
          <a:xfrm>
            <a:off x="627528" y="2088776"/>
            <a:ext cx="10941425" cy="4140000"/>
          </a:xfrm>
          <a:prstGeom prst="rect">
            <a:avLst/>
          </a:prstGeom>
        </p:spPr>
        <p:txBody>
          <a:bodyPr vert="horz" lIns="0" tIns="0" rIns="0" bIns="0" rtlCol="0" anchor="t" anchorCtr="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Date Placeholder 6">
            <a:extLst>
              <a:ext uri="{FF2B5EF4-FFF2-40B4-BE49-F238E27FC236}">
                <a16:creationId xmlns:a16="http://schemas.microsoft.com/office/drawing/2014/main" id="{438C5D75-E007-4B16-BDEC-50D708BCD61A}"/>
              </a:ext>
            </a:extLst>
          </p:cNvPr>
          <p:cNvSpPr>
            <a:spLocks noGrp="1"/>
          </p:cNvSpPr>
          <p:nvPr>
            <p:ph type="dt" sz="half" idx="2"/>
          </p:nvPr>
        </p:nvSpPr>
        <p:spPr>
          <a:xfrm>
            <a:off x="1151968" y="6530787"/>
            <a:ext cx="936812" cy="284816"/>
          </a:xfrm>
          <a:prstGeom prst="rect">
            <a:avLst/>
          </a:prstGeom>
        </p:spPr>
        <p:txBody>
          <a:bodyPr vert="horz" lIns="0" tIns="0" rIns="0" bIns="0" rtlCol="0" anchor="ctr"/>
          <a:lstStyle>
            <a:lvl1pPr algn="l">
              <a:defRPr sz="1200">
                <a:solidFill>
                  <a:schemeClr val="tx2"/>
                </a:solidFill>
              </a:defRPr>
            </a:lvl1pPr>
          </a:lstStyle>
          <a:p>
            <a:fld id="{721D9E1F-35CD-4C36-A066-CF2B70FFFF8F}" type="datetime1">
              <a:rPr lang="fi-FI" smtClean="0"/>
              <a:t>3.5.2023</a:t>
            </a:fld>
            <a:endParaRPr lang="fi-FI" dirty="0"/>
          </a:p>
        </p:txBody>
      </p:sp>
      <p:sp>
        <p:nvSpPr>
          <p:cNvPr id="8" name="Footer Placeholder 7">
            <a:extLst>
              <a:ext uri="{FF2B5EF4-FFF2-40B4-BE49-F238E27FC236}">
                <a16:creationId xmlns:a16="http://schemas.microsoft.com/office/drawing/2014/main" id="{AA91CA4E-B711-401A-9708-31ACDAD2A642}"/>
              </a:ext>
            </a:extLst>
          </p:cNvPr>
          <p:cNvSpPr>
            <a:spLocks noGrp="1"/>
          </p:cNvSpPr>
          <p:nvPr>
            <p:ph type="ftr" sz="quarter" idx="3"/>
          </p:nvPr>
        </p:nvSpPr>
        <p:spPr>
          <a:xfrm>
            <a:off x="2133603" y="6530787"/>
            <a:ext cx="3603809" cy="284816"/>
          </a:xfrm>
          <a:prstGeom prst="rect">
            <a:avLst/>
          </a:prstGeom>
        </p:spPr>
        <p:txBody>
          <a:bodyPr vert="horz" lIns="0" tIns="0" rIns="0" bIns="0" rtlCol="0" anchor="ctr"/>
          <a:lstStyle>
            <a:lvl1pPr algn="l">
              <a:defRPr sz="1200">
                <a:solidFill>
                  <a:schemeClr val="tx2"/>
                </a:solidFill>
              </a:defRPr>
            </a:lvl1pPr>
          </a:lstStyle>
          <a:p>
            <a:endParaRPr lang="fi-FI" dirty="0"/>
          </a:p>
        </p:txBody>
      </p:sp>
      <p:sp>
        <p:nvSpPr>
          <p:cNvPr id="9" name="Slide Number Placeholder 8">
            <a:extLst>
              <a:ext uri="{FF2B5EF4-FFF2-40B4-BE49-F238E27FC236}">
                <a16:creationId xmlns:a16="http://schemas.microsoft.com/office/drawing/2014/main" id="{4332C66C-0429-4408-858E-55D6FCC68906}"/>
              </a:ext>
            </a:extLst>
          </p:cNvPr>
          <p:cNvSpPr>
            <a:spLocks noGrp="1"/>
          </p:cNvSpPr>
          <p:nvPr>
            <p:ph type="sldNum" sz="quarter" idx="4"/>
          </p:nvPr>
        </p:nvSpPr>
        <p:spPr>
          <a:xfrm>
            <a:off x="623047" y="6530787"/>
            <a:ext cx="497541" cy="284816"/>
          </a:xfrm>
          <a:prstGeom prst="rect">
            <a:avLst/>
          </a:prstGeom>
        </p:spPr>
        <p:txBody>
          <a:bodyPr vert="horz" lIns="0" tIns="0" rIns="0" bIns="0" rtlCol="0" anchor="ctr"/>
          <a:lstStyle>
            <a:lvl1pPr algn="l">
              <a:defRPr sz="1200">
                <a:solidFill>
                  <a:schemeClr val="tx2"/>
                </a:solidFill>
              </a:defRPr>
            </a:lvl1pPr>
          </a:lstStyle>
          <a:p>
            <a:fld id="{CCD26548-A701-4132-A0A2-A9B09A70FF4B}" type="slidenum">
              <a:rPr lang="fi-FI" smtClean="0"/>
              <a:pPr/>
              <a:t>‹#›</a:t>
            </a:fld>
            <a:endParaRPr lang="fi-FI" dirty="0"/>
          </a:p>
        </p:txBody>
      </p:sp>
      <p:pic>
        <p:nvPicPr>
          <p:cNvPr id="19" name="Kuva 18">
            <a:extLst>
              <a:ext uri="{FF2B5EF4-FFF2-40B4-BE49-F238E27FC236}">
                <a16:creationId xmlns:a16="http://schemas.microsoft.com/office/drawing/2014/main" id="{695C01BA-A755-4B74-ABC5-5F263D12E1D7}"/>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p:blipFill>
        <p:spPr>
          <a:xfrm>
            <a:off x="11282717" y="229796"/>
            <a:ext cx="681992" cy="300990"/>
          </a:xfrm>
          <a:prstGeom prst="rect">
            <a:avLst/>
          </a:prstGeom>
        </p:spPr>
      </p:pic>
    </p:spTree>
    <p:extLst>
      <p:ext uri="{BB962C8B-B14F-4D97-AF65-F5344CB8AC3E}">
        <p14:creationId xmlns:p14="http://schemas.microsoft.com/office/powerpoint/2010/main" val="884324428"/>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Lst>
  <p:hf sldNum="0" hdr="0" ftr="0" dt="0"/>
  <p:txStyles>
    <p:titleStyle>
      <a:lvl1pPr algn="l" defTabSz="914400" rtl="0" eaLnBrk="1" latinLnBrk="0" hangingPunct="1">
        <a:lnSpc>
          <a:spcPct val="80000"/>
        </a:lnSpc>
        <a:spcBef>
          <a:spcPct val="0"/>
        </a:spcBef>
        <a:buNone/>
        <a:tabLst>
          <a:tab pos="3586163" algn="l"/>
        </a:tabLst>
        <a:defRPr sz="5000" b="1" kern="1200" spc="-100" baseline="0">
          <a:solidFill>
            <a:schemeClr val="tx2"/>
          </a:solidFill>
          <a:latin typeface="+mj-lt"/>
          <a:ea typeface="+mj-ea"/>
          <a:cs typeface="+mj-cs"/>
        </a:defRPr>
      </a:lvl1pPr>
    </p:titleStyle>
    <p:bodyStyle>
      <a:lvl1pPr marL="268288" indent="-268288" algn="l" defTabSz="914400" rtl="0" eaLnBrk="1" latinLnBrk="0" hangingPunct="1">
        <a:lnSpc>
          <a:spcPct val="100000"/>
        </a:lnSpc>
        <a:spcBef>
          <a:spcPts val="0"/>
        </a:spcBef>
        <a:buClr>
          <a:srgbClr val="00D8CC"/>
        </a:buClr>
        <a:buSzPct val="120000"/>
        <a:buFont typeface="Arial" panose="020B0604020202020204" pitchFamily="34" charset="0"/>
        <a:buChar char="•"/>
        <a:defRPr sz="1700" kern="1200">
          <a:solidFill>
            <a:schemeClr val="tx2"/>
          </a:solidFill>
          <a:latin typeface="+mn-lt"/>
          <a:ea typeface="+mn-ea"/>
          <a:cs typeface="+mn-cs"/>
        </a:defRPr>
      </a:lvl1pPr>
      <a:lvl2pPr marL="627063" indent="-268288" algn="l" defTabSz="914400" rtl="0" eaLnBrk="1" latinLnBrk="0" hangingPunct="1">
        <a:lnSpc>
          <a:spcPct val="100000"/>
        </a:lnSpc>
        <a:spcBef>
          <a:spcPts val="0"/>
        </a:spcBef>
        <a:buClr>
          <a:srgbClr val="00D8CC"/>
        </a:buClr>
        <a:buSzPct val="120000"/>
        <a:buFont typeface="Arial" panose="020B0604020202020204" pitchFamily="34" charset="0"/>
        <a:buChar char="•"/>
        <a:defRPr sz="1700" kern="1200">
          <a:solidFill>
            <a:schemeClr val="tx2"/>
          </a:solidFill>
          <a:latin typeface="+mn-lt"/>
          <a:ea typeface="+mn-ea"/>
          <a:cs typeface="+mn-cs"/>
        </a:defRPr>
      </a:lvl2pPr>
      <a:lvl3pPr marL="985838" indent="-268288" algn="l" defTabSz="914400" rtl="0" eaLnBrk="1" latinLnBrk="0" hangingPunct="1">
        <a:lnSpc>
          <a:spcPct val="100000"/>
        </a:lnSpc>
        <a:spcBef>
          <a:spcPts val="0"/>
        </a:spcBef>
        <a:buClr>
          <a:srgbClr val="00D8CC"/>
        </a:buClr>
        <a:buSzPct val="120000"/>
        <a:buFont typeface="Arial" panose="020B0604020202020204" pitchFamily="34" charset="0"/>
        <a:buChar char="•"/>
        <a:defRPr sz="1700" kern="1200">
          <a:solidFill>
            <a:schemeClr val="tx2"/>
          </a:solidFill>
          <a:latin typeface="+mn-lt"/>
          <a:ea typeface="+mn-ea"/>
          <a:cs typeface="+mn-cs"/>
        </a:defRPr>
      </a:lvl3pPr>
      <a:lvl4pPr marL="1344613" indent="-268288" algn="l" defTabSz="914400" rtl="0" eaLnBrk="1" latinLnBrk="0" hangingPunct="1">
        <a:lnSpc>
          <a:spcPct val="100000"/>
        </a:lnSpc>
        <a:spcBef>
          <a:spcPts val="0"/>
        </a:spcBef>
        <a:buClr>
          <a:srgbClr val="00D8CC"/>
        </a:buClr>
        <a:buSzPct val="120000"/>
        <a:buFont typeface="Arial" panose="020B0604020202020204" pitchFamily="34" charset="0"/>
        <a:buChar char="•"/>
        <a:defRPr sz="1700" kern="1200">
          <a:solidFill>
            <a:schemeClr val="tx2"/>
          </a:solidFill>
          <a:latin typeface="+mn-lt"/>
          <a:ea typeface="+mn-ea"/>
          <a:cs typeface="+mn-cs"/>
        </a:defRPr>
      </a:lvl4pPr>
      <a:lvl5pPr marL="1703388" indent="-268288" algn="l" defTabSz="914400" rtl="0" eaLnBrk="1" latinLnBrk="0" hangingPunct="1">
        <a:lnSpc>
          <a:spcPct val="100000"/>
        </a:lnSpc>
        <a:spcBef>
          <a:spcPts val="0"/>
        </a:spcBef>
        <a:buClr>
          <a:srgbClr val="00D8CC"/>
        </a:buClr>
        <a:buSzPct val="120000"/>
        <a:buFont typeface="Arial" panose="020B0604020202020204" pitchFamily="34" charset="0"/>
        <a:buChar char="•"/>
        <a:defRPr sz="17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bg object 17">
            <a:extLst>
              <a:ext uri="{FF2B5EF4-FFF2-40B4-BE49-F238E27FC236}">
                <a16:creationId xmlns:a16="http://schemas.microsoft.com/office/drawing/2014/main" id="{AA2E00B9-4467-4E6D-9D00-09FC5BCA9E3F}"/>
              </a:ext>
            </a:extLst>
          </p:cNvPr>
          <p:cNvSpPr/>
          <p:nvPr userDrawn="1"/>
        </p:nvSpPr>
        <p:spPr>
          <a:xfrm>
            <a:off x="1816" y="0"/>
            <a:ext cx="1566757" cy="376208"/>
          </a:xfrm>
          <a:custGeom>
            <a:avLst/>
            <a:gdLst/>
            <a:ahLst/>
            <a:cxnLst/>
            <a:rect l="l" t="t" r="r" b="b"/>
            <a:pathLst>
              <a:path w="2583180" h="620395">
                <a:moveTo>
                  <a:pt x="2582570" y="0"/>
                </a:moveTo>
                <a:lnTo>
                  <a:pt x="0" y="0"/>
                </a:lnTo>
                <a:lnTo>
                  <a:pt x="0" y="620023"/>
                </a:lnTo>
                <a:lnTo>
                  <a:pt x="2582570" y="620023"/>
                </a:lnTo>
                <a:lnTo>
                  <a:pt x="2582570" y="0"/>
                </a:lnTo>
                <a:close/>
              </a:path>
            </a:pathLst>
          </a:custGeom>
          <a:solidFill>
            <a:srgbClr val="FF8C00"/>
          </a:solidFill>
        </p:spPr>
        <p:txBody>
          <a:bodyPr wrap="square" lIns="0" tIns="0" rIns="0" bIns="0" rtlCol="0"/>
          <a:lstStyle/>
          <a:p>
            <a:endParaRPr sz="662">
              <a:solidFill>
                <a:schemeClr val="tx2"/>
              </a:solidFill>
            </a:endParaRPr>
          </a:p>
        </p:txBody>
      </p:sp>
      <p:sp>
        <p:nvSpPr>
          <p:cNvPr id="18" name="bg object 18">
            <a:extLst>
              <a:ext uri="{FF2B5EF4-FFF2-40B4-BE49-F238E27FC236}">
                <a16:creationId xmlns:a16="http://schemas.microsoft.com/office/drawing/2014/main" id="{4CED7432-3D6A-4CEE-861B-B720173FF931}"/>
              </a:ext>
            </a:extLst>
          </p:cNvPr>
          <p:cNvSpPr/>
          <p:nvPr userDrawn="1"/>
        </p:nvSpPr>
        <p:spPr>
          <a:xfrm>
            <a:off x="10627200" y="6481536"/>
            <a:ext cx="1566757" cy="376208"/>
          </a:xfrm>
          <a:custGeom>
            <a:avLst/>
            <a:gdLst/>
            <a:ahLst/>
            <a:cxnLst/>
            <a:rect l="l" t="t" r="r" b="b"/>
            <a:pathLst>
              <a:path w="2583180" h="620395">
                <a:moveTo>
                  <a:pt x="2582570" y="0"/>
                </a:moveTo>
                <a:lnTo>
                  <a:pt x="0" y="0"/>
                </a:lnTo>
                <a:lnTo>
                  <a:pt x="0" y="620023"/>
                </a:lnTo>
                <a:lnTo>
                  <a:pt x="2582570" y="620023"/>
                </a:lnTo>
                <a:lnTo>
                  <a:pt x="2582570" y="0"/>
                </a:lnTo>
                <a:close/>
              </a:path>
            </a:pathLst>
          </a:custGeom>
          <a:solidFill>
            <a:srgbClr val="FF8C00"/>
          </a:solidFill>
        </p:spPr>
        <p:txBody>
          <a:bodyPr wrap="square" lIns="0" tIns="0" rIns="0" bIns="0" rtlCol="0"/>
          <a:lstStyle/>
          <a:p>
            <a:endParaRPr sz="662">
              <a:solidFill>
                <a:schemeClr val="tx2"/>
              </a:solidFill>
            </a:endParaRPr>
          </a:p>
        </p:txBody>
      </p:sp>
      <p:sp>
        <p:nvSpPr>
          <p:cNvPr id="2" name="Otsikon paikkamerkki 1">
            <a:extLst>
              <a:ext uri="{FF2B5EF4-FFF2-40B4-BE49-F238E27FC236}">
                <a16:creationId xmlns:a16="http://schemas.microsoft.com/office/drawing/2014/main" id="{E243A338-5EC7-4196-A0E8-05B1FE38639B}"/>
              </a:ext>
            </a:extLst>
          </p:cNvPr>
          <p:cNvSpPr>
            <a:spLocks noGrp="1"/>
          </p:cNvSpPr>
          <p:nvPr>
            <p:ph type="title"/>
          </p:nvPr>
        </p:nvSpPr>
        <p:spPr>
          <a:xfrm>
            <a:off x="627528" y="627529"/>
            <a:ext cx="10941425" cy="1344706"/>
          </a:xfrm>
          <a:prstGeom prst="rect">
            <a:avLst/>
          </a:prstGeom>
        </p:spPr>
        <p:txBody>
          <a:bodyPr vert="horz" lIns="0" tIns="0" rIns="0" bIns="0" rtlCol="0" anchor="t" anchorCtr="0">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861561A0-4845-4E30-A051-2FD9AFC9AE2A}"/>
              </a:ext>
            </a:extLst>
          </p:cNvPr>
          <p:cNvSpPr>
            <a:spLocks noGrp="1"/>
          </p:cNvSpPr>
          <p:nvPr>
            <p:ph type="body" idx="1"/>
          </p:nvPr>
        </p:nvSpPr>
        <p:spPr>
          <a:xfrm>
            <a:off x="627528" y="2088776"/>
            <a:ext cx="10941425" cy="4140000"/>
          </a:xfrm>
          <a:prstGeom prst="rect">
            <a:avLst/>
          </a:prstGeom>
        </p:spPr>
        <p:txBody>
          <a:bodyPr vert="horz" lIns="0" tIns="0" rIns="0" bIns="0" rtlCol="0" anchor="t" anchorCtr="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Date Placeholder 6">
            <a:extLst>
              <a:ext uri="{FF2B5EF4-FFF2-40B4-BE49-F238E27FC236}">
                <a16:creationId xmlns:a16="http://schemas.microsoft.com/office/drawing/2014/main" id="{438C5D75-E007-4B16-BDEC-50D708BCD61A}"/>
              </a:ext>
            </a:extLst>
          </p:cNvPr>
          <p:cNvSpPr>
            <a:spLocks noGrp="1"/>
          </p:cNvSpPr>
          <p:nvPr>
            <p:ph type="dt" sz="half" idx="2"/>
          </p:nvPr>
        </p:nvSpPr>
        <p:spPr>
          <a:xfrm>
            <a:off x="1151968" y="6530787"/>
            <a:ext cx="936812" cy="284816"/>
          </a:xfrm>
          <a:prstGeom prst="rect">
            <a:avLst/>
          </a:prstGeom>
        </p:spPr>
        <p:txBody>
          <a:bodyPr vert="horz" lIns="0" tIns="0" rIns="0" bIns="0" rtlCol="0" anchor="ctr"/>
          <a:lstStyle>
            <a:lvl1pPr algn="l">
              <a:defRPr sz="1200">
                <a:solidFill>
                  <a:schemeClr val="tx2"/>
                </a:solidFill>
              </a:defRPr>
            </a:lvl1pPr>
          </a:lstStyle>
          <a:p>
            <a:fld id="{721D9E1F-35CD-4C36-A066-CF2B70FFFF8F}" type="datetime1">
              <a:rPr lang="fi-FI" smtClean="0"/>
              <a:t>3.5.2023</a:t>
            </a:fld>
            <a:endParaRPr lang="fi-FI" dirty="0"/>
          </a:p>
        </p:txBody>
      </p:sp>
      <p:sp>
        <p:nvSpPr>
          <p:cNvPr id="8" name="Footer Placeholder 7">
            <a:extLst>
              <a:ext uri="{FF2B5EF4-FFF2-40B4-BE49-F238E27FC236}">
                <a16:creationId xmlns:a16="http://schemas.microsoft.com/office/drawing/2014/main" id="{AA91CA4E-B711-401A-9708-31ACDAD2A642}"/>
              </a:ext>
            </a:extLst>
          </p:cNvPr>
          <p:cNvSpPr>
            <a:spLocks noGrp="1"/>
          </p:cNvSpPr>
          <p:nvPr>
            <p:ph type="ftr" sz="quarter" idx="3"/>
          </p:nvPr>
        </p:nvSpPr>
        <p:spPr>
          <a:xfrm>
            <a:off x="2133603" y="6530787"/>
            <a:ext cx="3603809" cy="284816"/>
          </a:xfrm>
          <a:prstGeom prst="rect">
            <a:avLst/>
          </a:prstGeom>
        </p:spPr>
        <p:txBody>
          <a:bodyPr vert="horz" lIns="0" tIns="0" rIns="0" bIns="0" rtlCol="0" anchor="ctr"/>
          <a:lstStyle>
            <a:lvl1pPr algn="l">
              <a:defRPr sz="1200">
                <a:solidFill>
                  <a:schemeClr val="tx2"/>
                </a:solidFill>
              </a:defRPr>
            </a:lvl1pPr>
          </a:lstStyle>
          <a:p>
            <a:endParaRPr lang="fi-FI" dirty="0"/>
          </a:p>
        </p:txBody>
      </p:sp>
      <p:sp>
        <p:nvSpPr>
          <p:cNvPr id="9" name="Slide Number Placeholder 8">
            <a:extLst>
              <a:ext uri="{FF2B5EF4-FFF2-40B4-BE49-F238E27FC236}">
                <a16:creationId xmlns:a16="http://schemas.microsoft.com/office/drawing/2014/main" id="{4332C66C-0429-4408-858E-55D6FCC68906}"/>
              </a:ext>
            </a:extLst>
          </p:cNvPr>
          <p:cNvSpPr>
            <a:spLocks noGrp="1"/>
          </p:cNvSpPr>
          <p:nvPr>
            <p:ph type="sldNum" sz="quarter" idx="4"/>
          </p:nvPr>
        </p:nvSpPr>
        <p:spPr>
          <a:xfrm>
            <a:off x="623047" y="6530787"/>
            <a:ext cx="497541" cy="284816"/>
          </a:xfrm>
          <a:prstGeom prst="rect">
            <a:avLst/>
          </a:prstGeom>
        </p:spPr>
        <p:txBody>
          <a:bodyPr vert="horz" lIns="0" tIns="0" rIns="0" bIns="0" rtlCol="0" anchor="ctr"/>
          <a:lstStyle>
            <a:lvl1pPr algn="l">
              <a:defRPr sz="1200">
                <a:solidFill>
                  <a:schemeClr val="tx2"/>
                </a:solidFill>
              </a:defRPr>
            </a:lvl1pPr>
          </a:lstStyle>
          <a:p>
            <a:fld id="{CCD26548-A701-4132-A0A2-A9B09A70FF4B}" type="slidenum">
              <a:rPr lang="fi-FI" smtClean="0"/>
              <a:pPr/>
              <a:t>‹#›</a:t>
            </a:fld>
            <a:endParaRPr lang="fi-FI" dirty="0"/>
          </a:p>
        </p:txBody>
      </p:sp>
      <p:pic>
        <p:nvPicPr>
          <p:cNvPr id="19" name="Kuva 18">
            <a:extLst>
              <a:ext uri="{FF2B5EF4-FFF2-40B4-BE49-F238E27FC236}">
                <a16:creationId xmlns:a16="http://schemas.microsoft.com/office/drawing/2014/main" id="{695C01BA-A755-4B74-ABC5-5F263D12E1D7}"/>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p:blipFill>
        <p:spPr>
          <a:xfrm>
            <a:off x="11282717" y="229796"/>
            <a:ext cx="681992" cy="300990"/>
          </a:xfrm>
          <a:prstGeom prst="rect">
            <a:avLst/>
          </a:prstGeom>
        </p:spPr>
      </p:pic>
    </p:spTree>
    <p:extLst>
      <p:ext uri="{BB962C8B-B14F-4D97-AF65-F5344CB8AC3E}">
        <p14:creationId xmlns:p14="http://schemas.microsoft.com/office/powerpoint/2010/main" val="378336367"/>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Lst>
  <p:hf sldNum="0" hdr="0" ftr="0" dt="0"/>
  <p:txStyles>
    <p:titleStyle>
      <a:lvl1pPr algn="l" defTabSz="914400" rtl="0" eaLnBrk="1" latinLnBrk="0" hangingPunct="1">
        <a:lnSpc>
          <a:spcPct val="80000"/>
        </a:lnSpc>
        <a:spcBef>
          <a:spcPct val="0"/>
        </a:spcBef>
        <a:buNone/>
        <a:tabLst>
          <a:tab pos="3586163" algn="l"/>
        </a:tabLst>
        <a:defRPr sz="5000" b="1" kern="1200" spc="-100" baseline="0">
          <a:solidFill>
            <a:schemeClr val="tx2"/>
          </a:solidFill>
          <a:latin typeface="+mj-lt"/>
          <a:ea typeface="+mj-ea"/>
          <a:cs typeface="+mj-cs"/>
        </a:defRPr>
      </a:lvl1pPr>
    </p:titleStyle>
    <p:bodyStyle>
      <a:lvl1pPr marL="268288" indent="-268288" algn="l" defTabSz="914400" rtl="0" eaLnBrk="1" latinLnBrk="0" hangingPunct="1">
        <a:lnSpc>
          <a:spcPct val="100000"/>
        </a:lnSpc>
        <a:spcBef>
          <a:spcPts val="0"/>
        </a:spcBef>
        <a:buClr>
          <a:srgbClr val="FF8C00"/>
        </a:buClr>
        <a:buSzPct val="120000"/>
        <a:buFont typeface="Arial" panose="020B0604020202020204" pitchFamily="34" charset="0"/>
        <a:buChar char="•"/>
        <a:defRPr sz="1700" kern="1200">
          <a:solidFill>
            <a:schemeClr val="tx2"/>
          </a:solidFill>
          <a:latin typeface="+mn-lt"/>
          <a:ea typeface="+mn-ea"/>
          <a:cs typeface="+mn-cs"/>
        </a:defRPr>
      </a:lvl1pPr>
      <a:lvl2pPr marL="627063" indent="-268288" algn="l" defTabSz="914400" rtl="0" eaLnBrk="1" latinLnBrk="0" hangingPunct="1">
        <a:lnSpc>
          <a:spcPct val="100000"/>
        </a:lnSpc>
        <a:spcBef>
          <a:spcPts val="0"/>
        </a:spcBef>
        <a:buClr>
          <a:srgbClr val="FF8C00"/>
        </a:buClr>
        <a:buSzPct val="120000"/>
        <a:buFont typeface="Arial" panose="020B0604020202020204" pitchFamily="34" charset="0"/>
        <a:buChar char="•"/>
        <a:defRPr sz="1700" kern="1200">
          <a:solidFill>
            <a:schemeClr val="tx2"/>
          </a:solidFill>
          <a:latin typeface="+mn-lt"/>
          <a:ea typeface="+mn-ea"/>
          <a:cs typeface="+mn-cs"/>
        </a:defRPr>
      </a:lvl2pPr>
      <a:lvl3pPr marL="985838" indent="-268288" algn="l" defTabSz="914400" rtl="0" eaLnBrk="1" latinLnBrk="0" hangingPunct="1">
        <a:lnSpc>
          <a:spcPct val="100000"/>
        </a:lnSpc>
        <a:spcBef>
          <a:spcPts val="0"/>
        </a:spcBef>
        <a:buClr>
          <a:srgbClr val="FF8C00"/>
        </a:buClr>
        <a:buSzPct val="120000"/>
        <a:buFont typeface="Arial" panose="020B0604020202020204" pitchFamily="34" charset="0"/>
        <a:buChar char="•"/>
        <a:defRPr sz="1700" kern="1200">
          <a:solidFill>
            <a:schemeClr val="tx2"/>
          </a:solidFill>
          <a:latin typeface="+mn-lt"/>
          <a:ea typeface="+mn-ea"/>
          <a:cs typeface="+mn-cs"/>
        </a:defRPr>
      </a:lvl3pPr>
      <a:lvl4pPr marL="1344613" indent="-268288" algn="l" defTabSz="914400" rtl="0" eaLnBrk="1" latinLnBrk="0" hangingPunct="1">
        <a:lnSpc>
          <a:spcPct val="100000"/>
        </a:lnSpc>
        <a:spcBef>
          <a:spcPts val="0"/>
        </a:spcBef>
        <a:buClr>
          <a:srgbClr val="FF8C00"/>
        </a:buClr>
        <a:buSzPct val="120000"/>
        <a:buFont typeface="Arial" panose="020B0604020202020204" pitchFamily="34" charset="0"/>
        <a:buChar char="•"/>
        <a:defRPr sz="1700" kern="1200">
          <a:solidFill>
            <a:schemeClr val="tx2"/>
          </a:solidFill>
          <a:latin typeface="+mn-lt"/>
          <a:ea typeface="+mn-ea"/>
          <a:cs typeface="+mn-cs"/>
        </a:defRPr>
      </a:lvl4pPr>
      <a:lvl5pPr marL="1703388" indent="-268288" algn="l" defTabSz="914400" rtl="0" eaLnBrk="1" latinLnBrk="0" hangingPunct="1">
        <a:lnSpc>
          <a:spcPct val="100000"/>
        </a:lnSpc>
        <a:spcBef>
          <a:spcPts val="0"/>
        </a:spcBef>
        <a:buClr>
          <a:srgbClr val="FF8C00"/>
        </a:buClr>
        <a:buSzPct val="120000"/>
        <a:buFont typeface="Arial" panose="020B0604020202020204" pitchFamily="34" charset="0"/>
        <a:buChar char="•"/>
        <a:defRPr sz="17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hyperlink" Target="https://viisasraha.fi/Oma-talous/Treidaaminen-vaatii-ammattitaitoa-%E2%80%93-Vain-harva-vuolee-kultaa"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www.sciencedirect.com/science/article/abs/pii/S1386418113000190" TargetMode="External"/><Relationship Id="rId2" Type="http://schemas.openxmlformats.org/officeDocument/2006/relationships/hyperlink" Target="https://faculty.haas.berkeley.edu/odean/papers%20current%20versions/individual_investor_performance_final.pdf"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https://papers.ssrn.com/sol3/papers.cfm?abstract_id=3423101"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8EAD5E6-B1DB-41A8-B2A8-36457836B654}"/>
              </a:ext>
            </a:extLst>
          </p:cNvPr>
          <p:cNvSpPr>
            <a:spLocks noGrp="1"/>
          </p:cNvSpPr>
          <p:nvPr>
            <p:ph type="ctrTitle"/>
          </p:nvPr>
        </p:nvSpPr>
        <p:spPr/>
        <p:txBody>
          <a:bodyPr/>
          <a:lstStyle/>
          <a:p>
            <a:r>
              <a:rPr lang="fi-FI" dirty="0"/>
              <a:t>Päiväkauppa eli </a:t>
            </a:r>
            <a:r>
              <a:rPr lang="fi-FI" dirty="0" err="1"/>
              <a:t>treidaaminen</a:t>
            </a:r>
            <a:endParaRPr lang="fi-FI" dirty="0"/>
          </a:p>
        </p:txBody>
      </p:sp>
      <p:sp>
        <p:nvSpPr>
          <p:cNvPr id="3" name="Alaotsikko 2">
            <a:extLst>
              <a:ext uri="{FF2B5EF4-FFF2-40B4-BE49-F238E27FC236}">
                <a16:creationId xmlns:a16="http://schemas.microsoft.com/office/drawing/2014/main" id="{5C8D92D9-3FB4-44D5-A515-E8C20B480D7E}"/>
              </a:ext>
            </a:extLst>
          </p:cNvPr>
          <p:cNvSpPr>
            <a:spLocks noGrp="1"/>
          </p:cNvSpPr>
          <p:nvPr>
            <p:ph type="subTitle" idx="1"/>
          </p:nvPr>
        </p:nvSpPr>
        <p:spPr/>
        <p:txBody>
          <a:bodyPr/>
          <a:lstStyle/>
          <a:p>
            <a:endParaRPr lang="fi-FI" dirty="0"/>
          </a:p>
        </p:txBody>
      </p:sp>
    </p:spTree>
    <p:extLst>
      <p:ext uri="{BB962C8B-B14F-4D97-AF65-F5344CB8AC3E}">
        <p14:creationId xmlns:p14="http://schemas.microsoft.com/office/powerpoint/2010/main" val="2273472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B33BB97-FFA1-F45E-D011-DC8E8EEAE0D3}"/>
              </a:ext>
            </a:extLst>
          </p:cNvPr>
          <p:cNvSpPr>
            <a:spLocks noGrp="1"/>
          </p:cNvSpPr>
          <p:nvPr>
            <p:ph type="title"/>
          </p:nvPr>
        </p:nvSpPr>
        <p:spPr/>
        <p:txBody>
          <a:bodyPr/>
          <a:lstStyle/>
          <a:p>
            <a:r>
              <a:rPr lang="fi-FI" dirty="0"/>
              <a:t>Miksei aktiivinen kaupankäynti kannata? </a:t>
            </a:r>
          </a:p>
        </p:txBody>
      </p:sp>
      <p:sp>
        <p:nvSpPr>
          <p:cNvPr id="3" name="Sisällön paikkamerkki 2">
            <a:extLst>
              <a:ext uri="{FF2B5EF4-FFF2-40B4-BE49-F238E27FC236}">
                <a16:creationId xmlns:a16="http://schemas.microsoft.com/office/drawing/2014/main" id="{376B0F0B-E613-746A-09C2-D3D3C08AD590}"/>
              </a:ext>
            </a:extLst>
          </p:cNvPr>
          <p:cNvSpPr>
            <a:spLocks noGrp="1"/>
          </p:cNvSpPr>
          <p:nvPr>
            <p:ph idx="1"/>
          </p:nvPr>
        </p:nvSpPr>
        <p:spPr>
          <a:xfrm>
            <a:off x="625287" y="1881524"/>
            <a:ext cx="10941425" cy="4543195"/>
          </a:xfrm>
        </p:spPr>
        <p:txBody>
          <a:bodyPr/>
          <a:lstStyle/>
          <a:p>
            <a:r>
              <a:rPr lang="fi-FI" sz="2600" dirty="0"/>
              <a:t>Osakemarkkinoilta saatava kokonaistuotto perustuu yritysten arvostuksen nousuun ja omistajille maksettuihin osinkoihin. </a:t>
            </a:r>
          </a:p>
          <a:p>
            <a:r>
              <a:rPr lang="fi-FI" sz="2600" dirty="0"/>
              <a:t>Osakkeilla päivittäin käytävä kauppa </a:t>
            </a:r>
            <a:r>
              <a:rPr lang="fi-FI" sz="2600" u="sng" dirty="0"/>
              <a:t>ei lisää</a:t>
            </a:r>
            <a:r>
              <a:rPr lang="fi-FI" sz="2600" dirty="0"/>
              <a:t> näitä tuottoja vaan ainoastaan siirtää rahaa ja omistuksia yhdeltä sijoittajalta toiselle. Se on siten </a:t>
            </a:r>
            <a:r>
              <a:rPr lang="fi-FI" sz="2600" b="1" dirty="0"/>
              <a:t>nollasummapeliä</a:t>
            </a:r>
            <a:r>
              <a:rPr lang="fi-FI" sz="2600" dirty="0"/>
              <a:t>: jos yksi voittaa, toinen häviää. </a:t>
            </a:r>
          </a:p>
          <a:p>
            <a:r>
              <a:rPr lang="fi-FI" sz="2600" dirty="0"/>
              <a:t>Kun yhtälöön lisätään välittäjien perimät kulut, on </a:t>
            </a:r>
            <a:r>
              <a:rPr lang="fi-FI" sz="2600" dirty="0" err="1"/>
              <a:t>treidaaminen</a:t>
            </a:r>
            <a:r>
              <a:rPr lang="fi-FI" sz="2600" dirty="0"/>
              <a:t> miinussummapeliä. Mitä enemmän sijoittajat käyvät kauppaa, sitä suurempi siivu voitoista valuu pankeille.</a:t>
            </a:r>
          </a:p>
          <a:p>
            <a:r>
              <a:rPr lang="fi-FI" sz="2600" dirty="0"/>
              <a:t>Aktiivinen kauppa voi silti hyödyttää sijoittajia, mikäli se parantaa osakkeiden hinnoittelua (eli tehostaa rahoitusmarkkinoiden toimintaa) ja kasvattaa pörssin likviditeettiä. </a:t>
            </a:r>
          </a:p>
          <a:p>
            <a:endParaRPr lang="fi-FI" sz="2600" dirty="0"/>
          </a:p>
        </p:txBody>
      </p:sp>
    </p:spTree>
    <p:extLst>
      <p:ext uri="{BB962C8B-B14F-4D97-AF65-F5344CB8AC3E}">
        <p14:creationId xmlns:p14="http://schemas.microsoft.com/office/powerpoint/2010/main" val="1010480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7172601-F407-429E-8F50-731EC01373A0}"/>
              </a:ext>
            </a:extLst>
          </p:cNvPr>
          <p:cNvSpPr>
            <a:spLocks noGrp="1"/>
          </p:cNvSpPr>
          <p:nvPr>
            <p:ph type="title"/>
          </p:nvPr>
        </p:nvSpPr>
        <p:spPr/>
        <p:txBody>
          <a:bodyPr/>
          <a:lstStyle/>
          <a:p>
            <a:r>
              <a:rPr lang="fi-FI" dirty="0" err="1"/>
              <a:t>Treidaamisen</a:t>
            </a:r>
            <a:r>
              <a:rPr lang="fi-FI" dirty="0"/>
              <a:t> teoria</a:t>
            </a:r>
          </a:p>
        </p:txBody>
      </p:sp>
      <p:sp>
        <p:nvSpPr>
          <p:cNvPr id="3" name="Sisällön paikkamerkki 2">
            <a:extLst>
              <a:ext uri="{FF2B5EF4-FFF2-40B4-BE49-F238E27FC236}">
                <a16:creationId xmlns:a16="http://schemas.microsoft.com/office/drawing/2014/main" id="{9DDC0FC0-A742-4B63-9E5E-5AF2B59F3578}"/>
              </a:ext>
            </a:extLst>
          </p:cNvPr>
          <p:cNvSpPr>
            <a:spLocks noGrp="1"/>
          </p:cNvSpPr>
          <p:nvPr>
            <p:ph idx="1"/>
          </p:nvPr>
        </p:nvSpPr>
        <p:spPr>
          <a:xfrm>
            <a:off x="625287" y="1972235"/>
            <a:ext cx="10941425" cy="4473548"/>
          </a:xfrm>
        </p:spPr>
        <p:txBody>
          <a:bodyPr/>
          <a:lstStyle/>
          <a:p>
            <a:r>
              <a:rPr lang="fi-FI" sz="2600" dirty="0"/>
              <a:t>Päiväkauppa perustuu uskomukseen siitä, että lyhyen aikavälin hintavaihteluita on mahdollista ennustaa hyödyntämällä ns. </a:t>
            </a:r>
            <a:r>
              <a:rPr lang="fi-FI" sz="2600" b="1" dirty="0"/>
              <a:t>teknistä analyysia</a:t>
            </a:r>
            <a:r>
              <a:rPr lang="fi-FI" sz="2600" dirty="0"/>
              <a:t>. </a:t>
            </a:r>
          </a:p>
          <a:p>
            <a:pPr lvl="1">
              <a:buClr>
                <a:schemeClr val="accent4">
                  <a:lumMod val="50000"/>
                </a:schemeClr>
              </a:buClr>
            </a:pPr>
            <a:r>
              <a:rPr lang="fi-FI" sz="2200" dirty="0"/>
              <a:t>tekninen analyysi = hintakehityksen ja volyymin tarkastelemista matemaattisin työvälinein kuten kynttilägraafit ja liukuvat keskiarvot</a:t>
            </a:r>
          </a:p>
          <a:p>
            <a:r>
              <a:rPr lang="fi-FI" sz="2600" dirty="0"/>
              <a:t>Menetelmien avulla markkinoilta yritetään tunnistaa trendejä ja vastustasoja, joiden pohjalta sitten tehdään kauppoja esim. ostamalla osaketta nousutrendiin. </a:t>
            </a:r>
          </a:p>
          <a:p>
            <a:r>
              <a:rPr lang="fi-FI" sz="2600" dirty="0"/>
              <a:t>Yksittäisten treidaajien strategiat kuitenkin vaihtelevat, eikä alalla ole olemassa yleispätevää toimintamallia.  </a:t>
            </a:r>
          </a:p>
          <a:p>
            <a:endParaRPr lang="fi-FI" sz="2600" dirty="0"/>
          </a:p>
          <a:p>
            <a:endParaRPr lang="fi-FI" sz="2600" dirty="0"/>
          </a:p>
          <a:p>
            <a:endParaRPr lang="fi-FI" sz="2600" dirty="0"/>
          </a:p>
        </p:txBody>
      </p:sp>
    </p:spTree>
    <p:extLst>
      <p:ext uri="{BB962C8B-B14F-4D97-AF65-F5344CB8AC3E}">
        <p14:creationId xmlns:p14="http://schemas.microsoft.com/office/powerpoint/2010/main" val="161692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00FDF34-33D1-7525-83E1-06E7E7BD431D}"/>
              </a:ext>
            </a:extLst>
          </p:cNvPr>
          <p:cNvSpPr>
            <a:spLocks noGrp="1"/>
          </p:cNvSpPr>
          <p:nvPr>
            <p:ph type="title"/>
          </p:nvPr>
        </p:nvSpPr>
        <p:spPr/>
        <p:txBody>
          <a:bodyPr/>
          <a:lstStyle/>
          <a:p>
            <a:r>
              <a:rPr lang="fi-FI" dirty="0"/>
              <a:t>Kynttilägraafit</a:t>
            </a:r>
          </a:p>
        </p:txBody>
      </p:sp>
      <p:sp>
        <p:nvSpPr>
          <p:cNvPr id="3" name="Sisällön paikkamerkki 2">
            <a:extLst>
              <a:ext uri="{FF2B5EF4-FFF2-40B4-BE49-F238E27FC236}">
                <a16:creationId xmlns:a16="http://schemas.microsoft.com/office/drawing/2014/main" id="{84824ED7-601D-B2D0-CA51-FD573E3EAC50}"/>
              </a:ext>
            </a:extLst>
          </p:cNvPr>
          <p:cNvSpPr>
            <a:spLocks noGrp="1"/>
          </p:cNvSpPr>
          <p:nvPr>
            <p:ph idx="1"/>
          </p:nvPr>
        </p:nvSpPr>
        <p:spPr>
          <a:xfrm>
            <a:off x="623047" y="1544551"/>
            <a:ext cx="6040512" cy="4140000"/>
          </a:xfrm>
        </p:spPr>
        <p:txBody>
          <a:bodyPr/>
          <a:lstStyle/>
          <a:p>
            <a:r>
              <a:rPr lang="fi-FI" sz="2400" dirty="0"/>
              <a:t>Kynttilägraafi on sarja yksittäisiä kynttilöitä, joista jokainen kertoo jonkin ajanjakson (esim. 5 tai 10 minuuttia) aikana tehdyistä kaupoista:</a:t>
            </a:r>
          </a:p>
          <a:p>
            <a:pPr lvl="1">
              <a:buClr>
                <a:schemeClr val="accent4">
                  <a:lumMod val="50000"/>
                </a:schemeClr>
              </a:buClr>
            </a:pPr>
            <a:r>
              <a:rPr lang="fi-FI" sz="2000" b="1" dirty="0"/>
              <a:t>väri</a:t>
            </a:r>
            <a:r>
              <a:rPr lang="fi-FI" sz="2000" dirty="0"/>
              <a:t> ilmaisee, onko hinta noussut (vihreä) vai laskenut (punainen)</a:t>
            </a:r>
          </a:p>
          <a:p>
            <a:pPr lvl="1">
              <a:buClr>
                <a:schemeClr val="accent4">
                  <a:lumMod val="50000"/>
                </a:schemeClr>
              </a:buClr>
            </a:pPr>
            <a:r>
              <a:rPr lang="fi-FI" sz="2000" b="1" dirty="0"/>
              <a:t>keho</a:t>
            </a:r>
            <a:r>
              <a:rPr lang="fi-FI" sz="2000" dirty="0"/>
              <a:t> (kynttilän paksu osa) paljastaa ajanjakson avaus ja päätöskurssin</a:t>
            </a:r>
          </a:p>
          <a:p>
            <a:pPr lvl="1">
              <a:buClr>
                <a:schemeClr val="accent4">
                  <a:lumMod val="50000"/>
                </a:schemeClr>
              </a:buClr>
            </a:pPr>
            <a:r>
              <a:rPr lang="fi-FI" sz="2000" b="1" dirty="0"/>
              <a:t>varjo</a:t>
            </a:r>
            <a:r>
              <a:rPr lang="fi-FI" sz="2000" dirty="0"/>
              <a:t> (myös ”häntä” tai ”lanka”) kertoo korkeimman ja matalimman hinnan, jolla osaketta on mennyt kaupaksi</a:t>
            </a:r>
          </a:p>
          <a:p>
            <a:r>
              <a:rPr lang="fi-FI" sz="2400" dirty="0"/>
              <a:t>Treidaajat hyödyntävät kynttilöitä, koska ne paljastavat hintakehityksestä enemmän tietoa kuin tavanomaiset kurssikäyrät. </a:t>
            </a:r>
          </a:p>
          <a:p>
            <a:pPr lvl="1">
              <a:buClr>
                <a:schemeClr val="accent4">
                  <a:lumMod val="50000"/>
                </a:schemeClr>
              </a:buClr>
            </a:pPr>
            <a:r>
              <a:rPr lang="fi-FI" sz="2000" dirty="0"/>
              <a:t>Esim. pitkä varjo kertoo korkeasta volatiliteetista</a:t>
            </a:r>
          </a:p>
        </p:txBody>
      </p:sp>
      <p:sp>
        <p:nvSpPr>
          <p:cNvPr id="4" name="Suorakulmio 3">
            <a:extLst>
              <a:ext uri="{FF2B5EF4-FFF2-40B4-BE49-F238E27FC236}">
                <a16:creationId xmlns:a16="http://schemas.microsoft.com/office/drawing/2014/main" id="{AE873DDD-56AD-501E-A6CF-43B08A36FBF0}"/>
              </a:ext>
            </a:extLst>
          </p:cNvPr>
          <p:cNvSpPr/>
          <p:nvPr/>
        </p:nvSpPr>
        <p:spPr>
          <a:xfrm>
            <a:off x="9091448" y="2167529"/>
            <a:ext cx="693682" cy="206814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6" name="Suora yhdysviiva 5">
            <a:extLst>
              <a:ext uri="{FF2B5EF4-FFF2-40B4-BE49-F238E27FC236}">
                <a16:creationId xmlns:a16="http://schemas.microsoft.com/office/drawing/2014/main" id="{F94299ED-1E62-EC38-70D3-E05A14EF820C}"/>
              </a:ext>
            </a:extLst>
          </p:cNvPr>
          <p:cNvCxnSpPr>
            <a:cxnSpLocks/>
          </p:cNvCxnSpPr>
          <p:nvPr/>
        </p:nvCxnSpPr>
        <p:spPr>
          <a:xfrm>
            <a:off x="9438289" y="1769597"/>
            <a:ext cx="0" cy="3756915"/>
          </a:xfrm>
          <a:prstGeom prst="line">
            <a:avLst/>
          </a:prstGeom>
          <a:ln w="50800">
            <a:solidFill>
              <a:srgbClr val="FF0000"/>
            </a:solidFill>
          </a:ln>
        </p:spPr>
        <p:style>
          <a:lnRef idx="3">
            <a:schemeClr val="dk1"/>
          </a:lnRef>
          <a:fillRef idx="0">
            <a:schemeClr val="dk1"/>
          </a:fillRef>
          <a:effectRef idx="2">
            <a:schemeClr val="dk1"/>
          </a:effectRef>
          <a:fontRef idx="minor">
            <a:schemeClr val="tx1"/>
          </a:fontRef>
        </p:style>
      </p:cxnSp>
      <p:sp>
        <p:nvSpPr>
          <p:cNvPr id="7" name="Tekstiruutu 6">
            <a:extLst>
              <a:ext uri="{FF2B5EF4-FFF2-40B4-BE49-F238E27FC236}">
                <a16:creationId xmlns:a16="http://schemas.microsoft.com/office/drawing/2014/main" id="{6F6916E1-9041-58F0-9EA5-E165427C4631}"/>
              </a:ext>
            </a:extLst>
          </p:cNvPr>
          <p:cNvSpPr txBox="1"/>
          <p:nvPr/>
        </p:nvSpPr>
        <p:spPr>
          <a:xfrm flipH="1">
            <a:off x="6960785" y="3071728"/>
            <a:ext cx="1830005" cy="430887"/>
          </a:xfrm>
          <a:prstGeom prst="rect">
            <a:avLst/>
          </a:prstGeom>
          <a:noFill/>
        </p:spPr>
        <p:txBody>
          <a:bodyPr wrap="square" lIns="0" tIns="0" rIns="0" bIns="0" rtlCol="0">
            <a:spAutoFit/>
          </a:bodyPr>
          <a:lstStyle/>
          <a:p>
            <a:pPr algn="r"/>
            <a:r>
              <a:rPr lang="fi-FI" sz="1400" dirty="0"/>
              <a:t>punainen kynttilä kertoo, että hinta on laskenut</a:t>
            </a:r>
          </a:p>
        </p:txBody>
      </p:sp>
      <p:cxnSp>
        <p:nvCxnSpPr>
          <p:cNvPr id="9" name="Suora yhdysviiva 8">
            <a:extLst>
              <a:ext uri="{FF2B5EF4-FFF2-40B4-BE49-F238E27FC236}">
                <a16:creationId xmlns:a16="http://schemas.microsoft.com/office/drawing/2014/main" id="{982A84C1-BBF3-CDD6-2956-F930F0D87820}"/>
              </a:ext>
            </a:extLst>
          </p:cNvPr>
          <p:cNvCxnSpPr>
            <a:cxnSpLocks/>
            <a:stCxn id="7" idx="1"/>
            <a:endCxn id="4" idx="1"/>
          </p:cNvCxnSpPr>
          <p:nvPr/>
        </p:nvCxnSpPr>
        <p:spPr>
          <a:xfrm flipV="1">
            <a:off x="8790790" y="3201599"/>
            <a:ext cx="300658" cy="85573"/>
          </a:xfrm>
          <a:prstGeom prst="line">
            <a:avLst/>
          </a:prstGeom>
          <a:ln/>
        </p:spPr>
        <p:style>
          <a:lnRef idx="1">
            <a:schemeClr val="dk1"/>
          </a:lnRef>
          <a:fillRef idx="0">
            <a:schemeClr val="dk1"/>
          </a:fillRef>
          <a:effectRef idx="0">
            <a:schemeClr val="dk1"/>
          </a:effectRef>
          <a:fontRef idx="minor">
            <a:schemeClr val="tx1"/>
          </a:fontRef>
        </p:style>
      </p:cxnSp>
      <p:sp>
        <p:nvSpPr>
          <p:cNvPr id="11" name="Tekstiruutu 10">
            <a:extLst>
              <a:ext uri="{FF2B5EF4-FFF2-40B4-BE49-F238E27FC236}">
                <a16:creationId xmlns:a16="http://schemas.microsoft.com/office/drawing/2014/main" id="{769C2770-6449-2C90-326F-C96FE24F6124}"/>
              </a:ext>
            </a:extLst>
          </p:cNvPr>
          <p:cNvSpPr txBox="1"/>
          <p:nvPr/>
        </p:nvSpPr>
        <p:spPr>
          <a:xfrm flipH="1">
            <a:off x="6880523" y="2059807"/>
            <a:ext cx="1807028" cy="215444"/>
          </a:xfrm>
          <a:prstGeom prst="rect">
            <a:avLst/>
          </a:prstGeom>
          <a:noFill/>
        </p:spPr>
        <p:txBody>
          <a:bodyPr wrap="square" lIns="0" tIns="0" rIns="0" bIns="0" rtlCol="0">
            <a:spAutoFit/>
          </a:bodyPr>
          <a:lstStyle/>
          <a:p>
            <a:pPr algn="r"/>
            <a:r>
              <a:rPr lang="fi-FI" sz="1400" dirty="0"/>
              <a:t>osakkeen avaushinta</a:t>
            </a:r>
          </a:p>
        </p:txBody>
      </p:sp>
      <p:cxnSp>
        <p:nvCxnSpPr>
          <p:cNvPr id="12" name="Suora yhdysviiva 11">
            <a:extLst>
              <a:ext uri="{FF2B5EF4-FFF2-40B4-BE49-F238E27FC236}">
                <a16:creationId xmlns:a16="http://schemas.microsoft.com/office/drawing/2014/main" id="{4EC751C2-9DBE-6D54-115C-26FF81F2A918}"/>
              </a:ext>
            </a:extLst>
          </p:cNvPr>
          <p:cNvCxnSpPr>
            <a:cxnSpLocks/>
            <a:stCxn id="11" idx="1"/>
          </p:cNvCxnSpPr>
          <p:nvPr/>
        </p:nvCxnSpPr>
        <p:spPr>
          <a:xfrm>
            <a:off x="8687551" y="2167529"/>
            <a:ext cx="424542"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7" name="Tekstiruutu 16">
            <a:extLst>
              <a:ext uri="{FF2B5EF4-FFF2-40B4-BE49-F238E27FC236}">
                <a16:creationId xmlns:a16="http://schemas.microsoft.com/office/drawing/2014/main" id="{8E93474A-6030-D5C0-4829-B6305E506EC6}"/>
              </a:ext>
            </a:extLst>
          </p:cNvPr>
          <p:cNvSpPr txBox="1"/>
          <p:nvPr/>
        </p:nvSpPr>
        <p:spPr>
          <a:xfrm flipH="1">
            <a:off x="10261916" y="1554154"/>
            <a:ext cx="1807028" cy="430887"/>
          </a:xfrm>
          <a:prstGeom prst="rect">
            <a:avLst/>
          </a:prstGeom>
          <a:noFill/>
        </p:spPr>
        <p:txBody>
          <a:bodyPr wrap="square" lIns="0" tIns="0" rIns="0" bIns="0" rtlCol="0">
            <a:spAutoFit/>
          </a:bodyPr>
          <a:lstStyle/>
          <a:p>
            <a:r>
              <a:rPr lang="fi-FI" sz="1400" dirty="0"/>
              <a:t>korkein hinta, jolla osaketta on kaupattu</a:t>
            </a:r>
          </a:p>
        </p:txBody>
      </p:sp>
      <p:cxnSp>
        <p:nvCxnSpPr>
          <p:cNvPr id="18" name="Suora yhdysviiva 17">
            <a:extLst>
              <a:ext uri="{FF2B5EF4-FFF2-40B4-BE49-F238E27FC236}">
                <a16:creationId xmlns:a16="http://schemas.microsoft.com/office/drawing/2014/main" id="{2381FDBE-EB09-8D99-E39A-77DC1E66B0EE}"/>
              </a:ext>
            </a:extLst>
          </p:cNvPr>
          <p:cNvCxnSpPr>
            <a:cxnSpLocks/>
            <a:stCxn id="17" idx="3"/>
          </p:cNvCxnSpPr>
          <p:nvPr/>
        </p:nvCxnSpPr>
        <p:spPr>
          <a:xfrm flipH="1">
            <a:off x="9438289" y="1769598"/>
            <a:ext cx="823627"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3" name="Tekstiruutu 22">
            <a:extLst>
              <a:ext uri="{FF2B5EF4-FFF2-40B4-BE49-F238E27FC236}">
                <a16:creationId xmlns:a16="http://schemas.microsoft.com/office/drawing/2014/main" id="{FF5DEB8B-0AC3-B0EA-9199-F82A728D5AFF}"/>
              </a:ext>
            </a:extLst>
          </p:cNvPr>
          <p:cNvSpPr txBox="1"/>
          <p:nvPr/>
        </p:nvSpPr>
        <p:spPr>
          <a:xfrm flipH="1">
            <a:off x="10261916" y="5311068"/>
            <a:ext cx="1807028" cy="430887"/>
          </a:xfrm>
          <a:prstGeom prst="rect">
            <a:avLst/>
          </a:prstGeom>
          <a:noFill/>
        </p:spPr>
        <p:txBody>
          <a:bodyPr wrap="square" lIns="0" tIns="0" rIns="0" bIns="0" rtlCol="0">
            <a:spAutoFit/>
          </a:bodyPr>
          <a:lstStyle/>
          <a:p>
            <a:r>
              <a:rPr lang="fi-FI" sz="1400" dirty="0"/>
              <a:t>matalin hinta, jolla osaketta on kaupattu</a:t>
            </a:r>
          </a:p>
        </p:txBody>
      </p:sp>
      <p:cxnSp>
        <p:nvCxnSpPr>
          <p:cNvPr id="24" name="Suora yhdysviiva 23">
            <a:extLst>
              <a:ext uri="{FF2B5EF4-FFF2-40B4-BE49-F238E27FC236}">
                <a16:creationId xmlns:a16="http://schemas.microsoft.com/office/drawing/2014/main" id="{89010B2F-F609-F5F6-D267-64DA36EE6480}"/>
              </a:ext>
            </a:extLst>
          </p:cNvPr>
          <p:cNvCxnSpPr>
            <a:cxnSpLocks/>
            <a:stCxn id="23" idx="3"/>
          </p:cNvCxnSpPr>
          <p:nvPr/>
        </p:nvCxnSpPr>
        <p:spPr>
          <a:xfrm flipH="1">
            <a:off x="9438289" y="5526512"/>
            <a:ext cx="823627"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5" name="Tekstiruutu 24">
            <a:extLst>
              <a:ext uri="{FF2B5EF4-FFF2-40B4-BE49-F238E27FC236}">
                <a16:creationId xmlns:a16="http://schemas.microsoft.com/office/drawing/2014/main" id="{51524990-0408-05B2-928B-786C97464B61}"/>
              </a:ext>
            </a:extLst>
          </p:cNvPr>
          <p:cNvSpPr txBox="1"/>
          <p:nvPr/>
        </p:nvSpPr>
        <p:spPr>
          <a:xfrm flipH="1">
            <a:off x="6960785" y="4127947"/>
            <a:ext cx="1807028" cy="215444"/>
          </a:xfrm>
          <a:prstGeom prst="rect">
            <a:avLst/>
          </a:prstGeom>
          <a:noFill/>
        </p:spPr>
        <p:txBody>
          <a:bodyPr wrap="square" lIns="0" tIns="0" rIns="0" bIns="0" rtlCol="0">
            <a:spAutoFit/>
          </a:bodyPr>
          <a:lstStyle/>
          <a:p>
            <a:pPr algn="r"/>
            <a:r>
              <a:rPr lang="fi-FI" sz="1400" dirty="0"/>
              <a:t>osakkeen päätöshinta</a:t>
            </a:r>
          </a:p>
        </p:txBody>
      </p:sp>
      <p:cxnSp>
        <p:nvCxnSpPr>
          <p:cNvPr id="26" name="Suora yhdysviiva 25">
            <a:extLst>
              <a:ext uri="{FF2B5EF4-FFF2-40B4-BE49-F238E27FC236}">
                <a16:creationId xmlns:a16="http://schemas.microsoft.com/office/drawing/2014/main" id="{677060C6-C3E2-7726-1F0F-E1C99C843473}"/>
              </a:ext>
            </a:extLst>
          </p:cNvPr>
          <p:cNvCxnSpPr>
            <a:cxnSpLocks/>
            <a:stCxn id="25" idx="1"/>
          </p:cNvCxnSpPr>
          <p:nvPr/>
        </p:nvCxnSpPr>
        <p:spPr>
          <a:xfrm>
            <a:off x="8767813" y="4235669"/>
            <a:ext cx="424542"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9" name="Tekstiruutu 28">
            <a:extLst>
              <a:ext uri="{FF2B5EF4-FFF2-40B4-BE49-F238E27FC236}">
                <a16:creationId xmlns:a16="http://schemas.microsoft.com/office/drawing/2014/main" id="{792667F7-36AE-BC15-44E2-A2A7E95082E8}"/>
              </a:ext>
            </a:extLst>
          </p:cNvPr>
          <p:cNvSpPr txBox="1"/>
          <p:nvPr/>
        </p:nvSpPr>
        <p:spPr>
          <a:xfrm flipH="1">
            <a:off x="10022403" y="2844998"/>
            <a:ext cx="1257126" cy="215444"/>
          </a:xfrm>
          <a:prstGeom prst="rect">
            <a:avLst/>
          </a:prstGeom>
          <a:noFill/>
        </p:spPr>
        <p:txBody>
          <a:bodyPr wrap="square" lIns="0" tIns="0" rIns="0" bIns="0" rtlCol="0">
            <a:spAutoFit/>
          </a:bodyPr>
          <a:lstStyle/>
          <a:p>
            <a:r>
              <a:rPr lang="fi-FI" sz="1400" b="1" dirty="0"/>
              <a:t> </a:t>
            </a:r>
            <a:r>
              <a:rPr lang="fi-FI" sz="1400" dirty="0"/>
              <a:t>kynttilän ”keho”</a:t>
            </a:r>
          </a:p>
        </p:txBody>
      </p:sp>
      <p:cxnSp>
        <p:nvCxnSpPr>
          <p:cNvPr id="30" name="Suora yhdysviiva 29">
            <a:extLst>
              <a:ext uri="{FF2B5EF4-FFF2-40B4-BE49-F238E27FC236}">
                <a16:creationId xmlns:a16="http://schemas.microsoft.com/office/drawing/2014/main" id="{3096C97F-FBC4-AC99-BA50-3149B8C76C22}"/>
              </a:ext>
            </a:extLst>
          </p:cNvPr>
          <p:cNvCxnSpPr>
            <a:cxnSpLocks/>
            <a:stCxn id="29" idx="3"/>
          </p:cNvCxnSpPr>
          <p:nvPr/>
        </p:nvCxnSpPr>
        <p:spPr>
          <a:xfrm flipH="1" flipV="1">
            <a:off x="9620839" y="2823667"/>
            <a:ext cx="401564" cy="129053"/>
          </a:xfrm>
          <a:prstGeom prst="line">
            <a:avLst/>
          </a:prstGeom>
          <a:ln/>
        </p:spPr>
        <p:style>
          <a:lnRef idx="1">
            <a:schemeClr val="dk1"/>
          </a:lnRef>
          <a:fillRef idx="0">
            <a:schemeClr val="dk1"/>
          </a:fillRef>
          <a:effectRef idx="0">
            <a:schemeClr val="dk1"/>
          </a:effectRef>
          <a:fontRef idx="minor">
            <a:schemeClr val="tx1"/>
          </a:fontRef>
        </p:style>
      </p:cxnSp>
      <p:sp>
        <p:nvSpPr>
          <p:cNvPr id="37" name="Tekstiruutu 36">
            <a:extLst>
              <a:ext uri="{FF2B5EF4-FFF2-40B4-BE49-F238E27FC236}">
                <a16:creationId xmlns:a16="http://schemas.microsoft.com/office/drawing/2014/main" id="{B0E3BC84-F847-EB19-C043-A5B9F00258D0}"/>
              </a:ext>
            </a:extLst>
          </p:cNvPr>
          <p:cNvSpPr txBox="1"/>
          <p:nvPr/>
        </p:nvSpPr>
        <p:spPr>
          <a:xfrm flipH="1">
            <a:off x="9908304" y="4351285"/>
            <a:ext cx="1257126" cy="215444"/>
          </a:xfrm>
          <a:prstGeom prst="rect">
            <a:avLst/>
          </a:prstGeom>
          <a:noFill/>
        </p:spPr>
        <p:txBody>
          <a:bodyPr wrap="square" lIns="0" tIns="0" rIns="0" bIns="0" rtlCol="0">
            <a:spAutoFit/>
          </a:bodyPr>
          <a:lstStyle/>
          <a:p>
            <a:r>
              <a:rPr lang="fi-FI" sz="1400" b="1" dirty="0"/>
              <a:t> </a:t>
            </a:r>
            <a:r>
              <a:rPr lang="fi-FI" sz="1400" dirty="0"/>
              <a:t>kynttilän ”varjo”</a:t>
            </a:r>
          </a:p>
        </p:txBody>
      </p:sp>
      <p:cxnSp>
        <p:nvCxnSpPr>
          <p:cNvPr id="38" name="Suora yhdysviiva 37">
            <a:extLst>
              <a:ext uri="{FF2B5EF4-FFF2-40B4-BE49-F238E27FC236}">
                <a16:creationId xmlns:a16="http://schemas.microsoft.com/office/drawing/2014/main" id="{8DD9A740-B607-84AF-DC16-B93976A3E057}"/>
              </a:ext>
            </a:extLst>
          </p:cNvPr>
          <p:cNvCxnSpPr>
            <a:cxnSpLocks/>
            <a:stCxn id="37" idx="3"/>
          </p:cNvCxnSpPr>
          <p:nvPr/>
        </p:nvCxnSpPr>
        <p:spPr>
          <a:xfrm flipH="1">
            <a:off x="9448800" y="4459007"/>
            <a:ext cx="459504" cy="232736"/>
          </a:xfrm>
          <a:prstGeom prst="line">
            <a:avLst/>
          </a:prstGeom>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31664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childTnLst>
                                </p:cTn>
                              </p:par>
                              <p:par>
                                <p:cTn id="31" presetID="10" presetClass="entr" presetSubtype="0"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10"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par>
                                <p:cTn id="43" presetID="10" presetClass="entr" presetSubtype="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3" end="3"/>
                                            </p:txEl>
                                          </p:spTgt>
                                        </p:tgtEl>
                                        <p:attrNameLst>
                                          <p:attrName>style.visibility</p:attrName>
                                        </p:attrNameLst>
                                      </p:cBhvr>
                                      <p:to>
                                        <p:strVal val="visible"/>
                                      </p:to>
                                    </p:set>
                                    <p:animEffect transition="in" filter="fade">
                                      <p:cBhvr>
                                        <p:cTn id="50" dur="500"/>
                                        <p:tgtEl>
                                          <p:spTgt spid="3">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500"/>
                                        <p:tgtEl>
                                          <p:spTgt spid="23"/>
                                        </p:tgtEl>
                                      </p:cBhvr>
                                    </p:animEffect>
                                  </p:childTnLst>
                                </p:cTn>
                              </p:par>
                              <p:par>
                                <p:cTn id="56" presetID="10" presetClass="entr" presetSubtype="0" fill="hold"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par>
                                <p:cTn id="59" presetID="10" presetClass="entr" presetSubtype="0" fill="hold" nodeType="with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fade">
                                      <p:cBhvr>
                                        <p:cTn id="61" dur="500"/>
                                        <p:tgtEl>
                                          <p:spTgt spid="38"/>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500"/>
                                        <p:tgtEl>
                                          <p:spTgt spid="3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500"/>
                                        <p:tgtEl>
                                          <p:spTgt spid="17"/>
                                        </p:tgtEl>
                                      </p:cBhvr>
                                    </p:animEffect>
                                  </p:childTnLst>
                                </p:cTn>
                              </p:par>
                              <p:par>
                                <p:cTn id="68" presetID="10" presetClass="entr" presetSubtype="0" fill="hold" nodeType="with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500"/>
                                        <p:tgtEl>
                                          <p:spTgt spid="18"/>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3">
                                            <p:txEl>
                                              <p:pRg st="4" end="4"/>
                                            </p:txEl>
                                          </p:spTgt>
                                        </p:tgtEl>
                                        <p:attrNameLst>
                                          <p:attrName>style.visibility</p:attrName>
                                        </p:attrNameLst>
                                      </p:cBhvr>
                                      <p:to>
                                        <p:strVal val="visible"/>
                                      </p:to>
                                    </p:set>
                                    <p:animEffect transition="in" filter="fade">
                                      <p:cBhvr>
                                        <p:cTn id="75" dur="500"/>
                                        <p:tgtEl>
                                          <p:spTgt spid="3">
                                            <p:txEl>
                                              <p:pRg st="4" end="4"/>
                                            </p:txEl>
                                          </p:spTgt>
                                        </p:tgtEl>
                                      </p:cBhvr>
                                    </p:animEffect>
                                  </p:childTnLst>
                                </p:cTn>
                              </p:par>
                              <p:par>
                                <p:cTn id="76" presetID="10" presetClass="entr" presetSubtype="0" fill="hold" nodeType="withEffect">
                                  <p:stCondLst>
                                    <p:cond delay="0"/>
                                  </p:stCondLst>
                                  <p:childTnLst>
                                    <p:set>
                                      <p:cBhvr>
                                        <p:cTn id="77" dur="1" fill="hold">
                                          <p:stCondLst>
                                            <p:cond delay="0"/>
                                          </p:stCondLst>
                                        </p:cTn>
                                        <p:tgtEl>
                                          <p:spTgt spid="3">
                                            <p:txEl>
                                              <p:pRg st="5" end="5"/>
                                            </p:txEl>
                                          </p:spTgt>
                                        </p:tgtEl>
                                        <p:attrNameLst>
                                          <p:attrName>style.visibility</p:attrName>
                                        </p:attrNameLst>
                                      </p:cBhvr>
                                      <p:to>
                                        <p:strVal val="visible"/>
                                      </p:to>
                                    </p:set>
                                    <p:animEffect transition="in" filter="fade">
                                      <p:cBhvr>
                                        <p:cTn id="7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7" grpId="0"/>
      <p:bldP spid="23" grpId="0"/>
      <p:bldP spid="25" grpId="0"/>
      <p:bldP spid="29"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uora nuoliyhdysviiva 4">
            <a:extLst>
              <a:ext uri="{FF2B5EF4-FFF2-40B4-BE49-F238E27FC236}">
                <a16:creationId xmlns:a16="http://schemas.microsoft.com/office/drawing/2014/main" id="{65CF820F-37E8-9E42-62D8-31C7497DED26}"/>
              </a:ext>
            </a:extLst>
          </p:cNvPr>
          <p:cNvCxnSpPr/>
          <p:nvPr/>
        </p:nvCxnSpPr>
        <p:spPr>
          <a:xfrm flipV="1">
            <a:off x="1086678" y="1630016"/>
            <a:ext cx="0" cy="418768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 name="Suora nuoliyhdysviiva 5">
            <a:extLst>
              <a:ext uri="{FF2B5EF4-FFF2-40B4-BE49-F238E27FC236}">
                <a16:creationId xmlns:a16="http://schemas.microsoft.com/office/drawing/2014/main" id="{DE1BE99B-1F95-EDD7-65CE-9FEBDC365339}"/>
              </a:ext>
            </a:extLst>
          </p:cNvPr>
          <p:cNvCxnSpPr>
            <a:cxnSpLocks/>
          </p:cNvCxnSpPr>
          <p:nvPr/>
        </p:nvCxnSpPr>
        <p:spPr>
          <a:xfrm>
            <a:off x="1086678" y="5817703"/>
            <a:ext cx="903798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Tekstiruutu 8">
            <a:extLst>
              <a:ext uri="{FF2B5EF4-FFF2-40B4-BE49-F238E27FC236}">
                <a16:creationId xmlns:a16="http://schemas.microsoft.com/office/drawing/2014/main" id="{DBA0FE0F-45F9-4408-051F-0B311A92551A}"/>
              </a:ext>
            </a:extLst>
          </p:cNvPr>
          <p:cNvSpPr txBox="1"/>
          <p:nvPr/>
        </p:nvSpPr>
        <p:spPr>
          <a:xfrm>
            <a:off x="477079" y="1353017"/>
            <a:ext cx="479170" cy="276999"/>
          </a:xfrm>
          <a:prstGeom prst="rect">
            <a:avLst/>
          </a:prstGeom>
          <a:noFill/>
        </p:spPr>
        <p:txBody>
          <a:bodyPr wrap="none" lIns="0" tIns="0" rIns="0" bIns="0" rtlCol="0">
            <a:spAutoFit/>
          </a:bodyPr>
          <a:lstStyle/>
          <a:p>
            <a:pPr algn="l"/>
            <a:r>
              <a:rPr lang="fi-FI" dirty="0"/>
              <a:t>hinta</a:t>
            </a:r>
          </a:p>
        </p:txBody>
      </p:sp>
      <p:sp>
        <p:nvSpPr>
          <p:cNvPr id="10" name="Tekstiruutu 9">
            <a:extLst>
              <a:ext uri="{FF2B5EF4-FFF2-40B4-BE49-F238E27FC236}">
                <a16:creationId xmlns:a16="http://schemas.microsoft.com/office/drawing/2014/main" id="{9BF3D3D7-95DD-8EA4-8317-6E4AD3B5811E}"/>
              </a:ext>
            </a:extLst>
          </p:cNvPr>
          <p:cNvSpPr txBox="1"/>
          <p:nvPr/>
        </p:nvSpPr>
        <p:spPr>
          <a:xfrm>
            <a:off x="9750328" y="5931643"/>
            <a:ext cx="374333" cy="276999"/>
          </a:xfrm>
          <a:prstGeom prst="rect">
            <a:avLst/>
          </a:prstGeom>
          <a:noFill/>
        </p:spPr>
        <p:txBody>
          <a:bodyPr wrap="none" lIns="0" tIns="0" rIns="0" bIns="0" rtlCol="0">
            <a:spAutoFit/>
          </a:bodyPr>
          <a:lstStyle/>
          <a:p>
            <a:pPr algn="l"/>
            <a:r>
              <a:rPr lang="fi-FI" dirty="0"/>
              <a:t>aika</a:t>
            </a:r>
          </a:p>
        </p:txBody>
      </p:sp>
      <p:sp>
        <p:nvSpPr>
          <p:cNvPr id="11" name="Suorakulmio 10">
            <a:extLst>
              <a:ext uri="{FF2B5EF4-FFF2-40B4-BE49-F238E27FC236}">
                <a16:creationId xmlns:a16="http://schemas.microsoft.com/office/drawing/2014/main" id="{2C682784-60E6-5E4E-1FBD-9A1F94760736}"/>
              </a:ext>
            </a:extLst>
          </p:cNvPr>
          <p:cNvSpPr/>
          <p:nvPr/>
        </p:nvSpPr>
        <p:spPr>
          <a:xfrm>
            <a:off x="1413993" y="2308200"/>
            <a:ext cx="228376" cy="51948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2" name="Suora yhdysviiva 11">
            <a:extLst>
              <a:ext uri="{FF2B5EF4-FFF2-40B4-BE49-F238E27FC236}">
                <a16:creationId xmlns:a16="http://schemas.microsoft.com/office/drawing/2014/main" id="{F38DB1C5-65A6-FDCF-E82A-A1C7BCB9EC07}"/>
              </a:ext>
            </a:extLst>
          </p:cNvPr>
          <p:cNvCxnSpPr>
            <a:cxnSpLocks/>
          </p:cNvCxnSpPr>
          <p:nvPr/>
        </p:nvCxnSpPr>
        <p:spPr>
          <a:xfrm>
            <a:off x="1526870" y="2237172"/>
            <a:ext cx="0" cy="754602"/>
          </a:xfrm>
          <a:prstGeom prst="line">
            <a:avLst/>
          </a:prstGeom>
          <a:ln w="25400">
            <a:solidFill>
              <a:srgbClr val="FF0000"/>
            </a:solidFill>
          </a:ln>
        </p:spPr>
        <p:style>
          <a:lnRef idx="3">
            <a:schemeClr val="dk1"/>
          </a:lnRef>
          <a:fillRef idx="0">
            <a:schemeClr val="dk1"/>
          </a:fillRef>
          <a:effectRef idx="2">
            <a:schemeClr val="dk1"/>
          </a:effectRef>
          <a:fontRef idx="minor">
            <a:schemeClr val="tx1"/>
          </a:fontRef>
        </p:style>
      </p:cxnSp>
      <p:sp>
        <p:nvSpPr>
          <p:cNvPr id="18" name="Suorakulmio 17">
            <a:extLst>
              <a:ext uri="{FF2B5EF4-FFF2-40B4-BE49-F238E27FC236}">
                <a16:creationId xmlns:a16="http://schemas.microsoft.com/office/drawing/2014/main" id="{75586BDE-56DA-8CD9-E6C9-E7EA47F230D6}"/>
              </a:ext>
            </a:extLst>
          </p:cNvPr>
          <p:cNvSpPr/>
          <p:nvPr/>
        </p:nvSpPr>
        <p:spPr>
          <a:xfrm>
            <a:off x="1659985" y="2827680"/>
            <a:ext cx="228365" cy="258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9" name="Suora yhdysviiva 18">
            <a:extLst>
              <a:ext uri="{FF2B5EF4-FFF2-40B4-BE49-F238E27FC236}">
                <a16:creationId xmlns:a16="http://schemas.microsoft.com/office/drawing/2014/main" id="{9904DB57-2565-CDD0-1D51-FBA8366753A5}"/>
              </a:ext>
            </a:extLst>
          </p:cNvPr>
          <p:cNvCxnSpPr>
            <a:cxnSpLocks/>
          </p:cNvCxnSpPr>
          <p:nvPr/>
        </p:nvCxnSpPr>
        <p:spPr>
          <a:xfrm>
            <a:off x="1774167" y="2748170"/>
            <a:ext cx="0" cy="444776"/>
          </a:xfrm>
          <a:prstGeom prst="line">
            <a:avLst/>
          </a:prstGeom>
          <a:ln w="25400">
            <a:solidFill>
              <a:srgbClr val="FF0000"/>
            </a:solidFill>
          </a:ln>
        </p:spPr>
        <p:style>
          <a:lnRef idx="3">
            <a:schemeClr val="dk1"/>
          </a:lnRef>
          <a:fillRef idx="0">
            <a:schemeClr val="dk1"/>
          </a:fillRef>
          <a:effectRef idx="2">
            <a:schemeClr val="dk1"/>
          </a:effectRef>
          <a:fontRef idx="minor">
            <a:schemeClr val="tx1"/>
          </a:fontRef>
        </p:style>
      </p:cxnSp>
      <p:sp>
        <p:nvSpPr>
          <p:cNvPr id="23" name="Suorakulmio 22">
            <a:extLst>
              <a:ext uri="{FF2B5EF4-FFF2-40B4-BE49-F238E27FC236}">
                <a16:creationId xmlns:a16="http://schemas.microsoft.com/office/drawing/2014/main" id="{17C5BB9F-9EF8-F7A8-BBB4-357F5ECDD5D5}"/>
              </a:ext>
            </a:extLst>
          </p:cNvPr>
          <p:cNvSpPr/>
          <p:nvPr/>
        </p:nvSpPr>
        <p:spPr>
          <a:xfrm>
            <a:off x="1905966" y="2922105"/>
            <a:ext cx="255796" cy="163941"/>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24" name="Suora yhdysviiva 23">
            <a:extLst>
              <a:ext uri="{FF2B5EF4-FFF2-40B4-BE49-F238E27FC236}">
                <a16:creationId xmlns:a16="http://schemas.microsoft.com/office/drawing/2014/main" id="{8E46BB93-FA87-3058-113B-D407E4D66D60}"/>
              </a:ext>
            </a:extLst>
          </p:cNvPr>
          <p:cNvCxnSpPr>
            <a:cxnSpLocks/>
          </p:cNvCxnSpPr>
          <p:nvPr/>
        </p:nvCxnSpPr>
        <p:spPr>
          <a:xfrm>
            <a:off x="2033864" y="2711577"/>
            <a:ext cx="0" cy="433610"/>
          </a:xfrm>
          <a:prstGeom prst="line">
            <a:avLst/>
          </a:prstGeom>
          <a:ln w="25400">
            <a:solidFill>
              <a:schemeClr val="accent4">
                <a:lumMod val="50000"/>
              </a:schemeClr>
            </a:solidFill>
          </a:ln>
        </p:spPr>
        <p:style>
          <a:lnRef idx="3">
            <a:schemeClr val="dk1"/>
          </a:lnRef>
          <a:fillRef idx="0">
            <a:schemeClr val="dk1"/>
          </a:fillRef>
          <a:effectRef idx="2">
            <a:schemeClr val="dk1"/>
          </a:effectRef>
          <a:fontRef idx="minor">
            <a:schemeClr val="tx1"/>
          </a:fontRef>
        </p:style>
      </p:cxnSp>
      <p:sp>
        <p:nvSpPr>
          <p:cNvPr id="26" name="Suorakulmio 25">
            <a:extLst>
              <a:ext uri="{FF2B5EF4-FFF2-40B4-BE49-F238E27FC236}">
                <a16:creationId xmlns:a16="http://schemas.microsoft.com/office/drawing/2014/main" id="{AC15CAC5-3CBD-5EED-9BD9-10555E21CB7D}"/>
              </a:ext>
            </a:extLst>
          </p:cNvPr>
          <p:cNvSpPr/>
          <p:nvPr/>
        </p:nvSpPr>
        <p:spPr>
          <a:xfrm>
            <a:off x="2179378" y="2763173"/>
            <a:ext cx="255796" cy="163941"/>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27" name="Suora yhdysviiva 26">
            <a:extLst>
              <a:ext uri="{FF2B5EF4-FFF2-40B4-BE49-F238E27FC236}">
                <a16:creationId xmlns:a16="http://schemas.microsoft.com/office/drawing/2014/main" id="{4F76DDCB-BDD1-EC51-446F-48CAE3AD3DB7}"/>
              </a:ext>
            </a:extLst>
          </p:cNvPr>
          <p:cNvCxnSpPr>
            <a:cxnSpLocks/>
          </p:cNvCxnSpPr>
          <p:nvPr/>
        </p:nvCxnSpPr>
        <p:spPr>
          <a:xfrm>
            <a:off x="2315278" y="2424682"/>
            <a:ext cx="1194" cy="497423"/>
          </a:xfrm>
          <a:prstGeom prst="line">
            <a:avLst/>
          </a:prstGeom>
          <a:ln w="25400">
            <a:solidFill>
              <a:schemeClr val="accent4">
                <a:lumMod val="50000"/>
              </a:schemeClr>
            </a:solidFill>
          </a:ln>
        </p:spPr>
        <p:style>
          <a:lnRef idx="3">
            <a:schemeClr val="dk1"/>
          </a:lnRef>
          <a:fillRef idx="0">
            <a:schemeClr val="dk1"/>
          </a:fillRef>
          <a:effectRef idx="2">
            <a:schemeClr val="dk1"/>
          </a:effectRef>
          <a:fontRef idx="minor">
            <a:schemeClr val="tx1"/>
          </a:fontRef>
        </p:style>
      </p:cxnSp>
      <p:sp>
        <p:nvSpPr>
          <p:cNvPr id="30" name="Suorakulmio 29">
            <a:extLst>
              <a:ext uri="{FF2B5EF4-FFF2-40B4-BE49-F238E27FC236}">
                <a16:creationId xmlns:a16="http://schemas.microsoft.com/office/drawing/2014/main" id="{73574843-ECD5-C0FE-D562-34C02CB475FF}"/>
              </a:ext>
            </a:extLst>
          </p:cNvPr>
          <p:cNvSpPr/>
          <p:nvPr/>
        </p:nvSpPr>
        <p:spPr>
          <a:xfrm>
            <a:off x="2451839" y="2763173"/>
            <a:ext cx="257696" cy="38533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31" name="Suora yhdysviiva 30">
            <a:extLst>
              <a:ext uri="{FF2B5EF4-FFF2-40B4-BE49-F238E27FC236}">
                <a16:creationId xmlns:a16="http://schemas.microsoft.com/office/drawing/2014/main" id="{0E2FD6FD-EAF2-C5D0-E7B1-7FC722569C8D}"/>
              </a:ext>
            </a:extLst>
          </p:cNvPr>
          <p:cNvCxnSpPr>
            <a:cxnSpLocks/>
          </p:cNvCxnSpPr>
          <p:nvPr/>
        </p:nvCxnSpPr>
        <p:spPr>
          <a:xfrm>
            <a:off x="2580687" y="2711577"/>
            <a:ext cx="0" cy="748937"/>
          </a:xfrm>
          <a:prstGeom prst="line">
            <a:avLst/>
          </a:prstGeom>
          <a:ln w="25400">
            <a:solidFill>
              <a:srgbClr val="FF0000"/>
            </a:solidFill>
          </a:ln>
        </p:spPr>
        <p:style>
          <a:lnRef idx="3">
            <a:schemeClr val="dk1"/>
          </a:lnRef>
          <a:fillRef idx="0">
            <a:schemeClr val="dk1"/>
          </a:fillRef>
          <a:effectRef idx="2">
            <a:schemeClr val="dk1"/>
          </a:effectRef>
          <a:fontRef idx="minor">
            <a:schemeClr val="tx1"/>
          </a:fontRef>
        </p:style>
      </p:cxnSp>
      <p:sp>
        <p:nvSpPr>
          <p:cNvPr id="36" name="Suorakulmio 35">
            <a:extLst>
              <a:ext uri="{FF2B5EF4-FFF2-40B4-BE49-F238E27FC236}">
                <a16:creationId xmlns:a16="http://schemas.microsoft.com/office/drawing/2014/main" id="{B4737B75-4D4E-C1C8-1A52-64DC6FD6F4D5}"/>
              </a:ext>
            </a:extLst>
          </p:cNvPr>
          <p:cNvSpPr/>
          <p:nvPr/>
        </p:nvSpPr>
        <p:spPr>
          <a:xfrm>
            <a:off x="2724199" y="3145187"/>
            <a:ext cx="228365" cy="258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37" name="Suora yhdysviiva 36">
            <a:extLst>
              <a:ext uri="{FF2B5EF4-FFF2-40B4-BE49-F238E27FC236}">
                <a16:creationId xmlns:a16="http://schemas.microsoft.com/office/drawing/2014/main" id="{11E69821-F2D4-04A7-F51C-23BC75C3F667}"/>
              </a:ext>
            </a:extLst>
          </p:cNvPr>
          <p:cNvCxnSpPr>
            <a:cxnSpLocks/>
          </p:cNvCxnSpPr>
          <p:nvPr/>
        </p:nvCxnSpPr>
        <p:spPr>
          <a:xfrm>
            <a:off x="2838381" y="3059037"/>
            <a:ext cx="0" cy="544134"/>
          </a:xfrm>
          <a:prstGeom prst="line">
            <a:avLst/>
          </a:prstGeom>
          <a:ln w="25400">
            <a:solidFill>
              <a:srgbClr val="FF0000"/>
            </a:solidFill>
          </a:ln>
        </p:spPr>
        <p:style>
          <a:lnRef idx="3">
            <a:schemeClr val="dk1"/>
          </a:lnRef>
          <a:fillRef idx="0">
            <a:schemeClr val="dk1"/>
          </a:fillRef>
          <a:effectRef idx="2">
            <a:schemeClr val="dk1"/>
          </a:effectRef>
          <a:fontRef idx="minor">
            <a:schemeClr val="tx1"/>
          </a:fontRef>
        </p:style>
      </p:cxnSp>
      <p:sp>
        <p:nvSpPr>
          <p:cNvPr id="39" name="Suorakulmio 38">
            <a:extLst>
              <a:ext uri="{FF2B5EF4-FFF2-40B4-BE49-F238E27FC236}">
                <a16:creationId xmlns:a16="http://schemas.microsoft.com/office/drawing/2014/main" id="{4F5E16E8-8310-32E2-5345-D91A0DA9E911}"/>
              </a:ext>
            </a:extLst>
          </p:cNvPr>
          <p:cNvSpPr/>
          <p:nvPr/>
        </p:nvSpPr>
        <p:spPr>
          <a:xfrm>
            <a:off x="2967227" y="3403553"/>
            <a:ext cx="228365" cy="258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40" name="Suora yhdysviiva 39">
            <a:extLst>
              <a:ext uri="{FF2B5EF4-FFF2-40B4-BE49-F238E27FC236}">
                <a16:creationId xmlns:a16="http://schemas.microsoft.com/office/drawing/2014/main" id="{37A38BAF-60F5-54CB-8290-B294DCCAB603}"/>
              </a:ext>
            </a:extLst>
          </p:cNvPr>
          <p:cNvCxnSpPr>
            <a:cxnSpLocks/>
          </p:cNvCxnSpPr>
          <p:nvPr/>
        </p:nvCxnSpPr>
        <p:spPr>
          <a:xfrm>
            <a:off x="3085843" y="3403553"/>
            <a:ext cx="0" cy="444776"/>
          </a:xfrm>
          <a:prstGeom prst="line">
            <a:avLst/>
          </a:prstGeom>
          <a:ln w="25400">
            <a:solidFill>
              <a:srgbClr val="FF0000"/>
            </a:solidFill>
          </a:ln>
        </p:spPr>
        <p:style>
          <a:lnRef idx="3">
            <a:schemeClr val="dk1"/>
          </a:lnRef>
          <a:fillRef idx="0">
            <a:schemeClr val="dk1"/>
          </a:fillRef>
          <a:effectRef idx="2">
            <a:schemeClr val="dk1"/>
          </a:effectRef>
          <a:fontRef idx="minor">
            <a:schemeClr val="tx1"/>
          </a:fontRef>
        </p:style>
      </p:cxnSp>
      <p:sp>
        <p:nvSpPr>
          <p:cNvPr id="41" name="Suorakulmio 40">
            <a:extLst>
              <a:ext uri="{FF2B5EF4-FFF2-40B4-BE49-F238E27FC236}">
                <a16:creationId xmlns:a16="http://schemas.microsoft.com/office/drawing/2014/main" id="{B7E1651E-622F-515B-4E90-C8798B5662F3}"/>
              </a:ext>
            </a:extLst>
          </p:cNvPr>
          <p:cNvSpPr/>
          <p:nvPr/>
        </p:nvSpPr>
        <p:spPr>
          <a:xfrm>
            <a:off x="3210254" y="3516412"/>
            <a:ext cx="228365" cy="145507"/>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42" name="Suora yhdysviiva 41">
            <a:extLst>
              <a:ext uri="{FF2B5EF4-FFF2-40B4-BE49-F238E27FC236}">
                <a16:creationId xmlns:a16="http://schemas.microsoft.com/office/drawing/2014/main" id="{2CED8EC0-CA90-CC99-0B11-3D8ADB4B2B37}"/>
              </a:ext>
            </a:extLst>
          </p:cNvPr>
          <p:cNvCxnSpPr>
            <a:cxnSpLocks/>
          </p:cNvCxnSpPr>
          <p:nvPr/>
        </p:nvCxnSpPr>
        <p:spPr>
          <a:xfrm flipH="1">
            <a:off x="3323267" y="3373631"/>
            <a:ext cx="1169" cy="359494"/>
          </a:xfrm>
          <a:prstGeom prst="line">
            <a:avLst/>
          </a:prstGeom>
          <a:ln w="25400">
            <a:solidFill>
              <a:schemeClr val="accent4">
                <a:lumMod val="50000"/>
              </a:schemeClr>
            </a:solidFill>
          </a:ln>
        </p:spPr>
        <p:style>
          <a:lnRef idx="3">
            <a:schemeClr val="dk1"/>
          </a:lnRef>
          <a:fillRef idx="0">
            <a:schemeClr val="dk1"/>
          </a:fillRef>
          <a:effectRef idx="2">
            <a:schemeClr val="dk1"/>
          </a:effectRef>
          <a:fontRef idx="minor">
            <a:schemeClr val="tx1"/>
          </a:fontRef>
        </p:style>
      </p:cxnSp>
      <p:sp>
        <p:nvSpPr>
          <p:cNvPr id="44" name="Suorakulmio 43">
            <a:extLst>
              <a:ext uri="{FF2B5EF4-FFF2-40B4-BE49-F238E27FC236}">
                <a16:creationId xmlns:a16="http://schemas.microsoft.com/office/drawing/2014/main" id="{12FDD808-D5EC-357F-B59F-3A10956D0A9A}"/>
              </a:ext>
            </a:extLst>
          </p:cNvPr>
          <p:cNvSpPr/>
          <p:nvPr/>
        </p:nvSpPr>
        <p:spPr>
          <a:xfrm>
            <a:off x="3453281" y="3352471"/>
            <a:ext cx="255796" cy="163941"/>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45" name="Suora yhdysviiva 44">
            <a:extLst>
              <a:ext uri="{FF2B5EF4-FFF2-40B4-BE49-F238E27FC236}">
                <a16:creationId xmlns:a16="http://schemas.microsoft.com/office/drawing/2014/main" id="{EEB0015C-DD66-B2FE-6548-37DA11A3E424}"/>
              </a:ext>
            </a:extLst>
          </p:cNvPr>
          <p:cNvCxnSpPr>
            <a:cxnSpLocks/>
          </p:cNvCxnSpPr>
          <p:nvPr/>
        </p:nvCxnSpPr>
        <p:spPr>
          <a:xfrm>
            <a:off x="3581179" y="3192946"/>
            <a:ext cx="0" cy="382607"/>
          </a:xfrm>
          <a:prstGeom prst="line">
            <a:avLst/>
          </a:prstGeom>
          <a:ln w="25400">
            <a:solidFill>
              <a:schemeClr val="accent4">
                <a:lumMod val="50000"/>
              </a:schemeClr>
            </a:solidFill>
          </a:ln>
        </p:spPr>
        <p:style>
          <a:lnRef idx="3">
            <a:schemeClr val="dk1"/>
          </a:lnRef>
          <a:fillRef idx="0">
            <a:schemeClr val="dk1"/>
          </a:fillRef>
          <a:effectRef idx="2">
            <a:schemeClr val="dk1"/>
          </a:effectRef>
          <a:fontRef idx="minor">
            <a:schemeClr val="tx1"/>
          </a:fontRef>
        </p:style>
      </p:cxnSp>
      <p:sp>
        <p:nvSpPr>
          <p:cNvPr id="47" name="Suorakulmio 46">
            <a:extLst>
              <a:ext uri="{FF2B5EF4-FFF2-40B4-BE49-F238E27FC236}">
                <a16:creationId xmlns:a16="http://schemas.microsoft.com/office/drawing/2014/main" id="{662906E7-C29C-E029-5725-657254188CB3}"/>
              </a:ext>
            </a:extLst>
          </p:cNvPr>
          <p:cNvSpPr/>
          <p:nvPr/>
        </p:nvSpPr>
        <p:spPr>
          <a:xfrm>
            <a:off x="3735277" y="3352472"/>
            <a:ext cx="217883" cy="25069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48" name="Suora yhdysviiva 47">
            <a:extLst>
              <a:ext uri="{FF2B5EF4-FFF2-40B4-BE49-F238E27FC236}">
                <a16:creationId xmlns:a16="http://schemas.microsoft.com/office/drawing/2014/main" id="{B380A635-B1B3-AFB8-65DB-890FD764C6FD}"/>
              </a:ext>
            </a:extLst>
          </p:cNvPr>
          <p:cNvCxnSpPr>
            <a:cxnSpLocks/>
          </p:cNvCxnSpPr>
          <p:nvPr/>
        </p:nvCxnSpPr>
        <p:spPr>
          <a:xfrm>
            <a:off x="3838977" y="3285639"/>
            <a:ext cx="0" cy="593143"/>
          </a:xfrm>
          <a:prstGeom prst="line">
            <a:avLst/>
          </a:prstGeom>
          <a:ln w="25400">
            <a:solidFill>
              <a:srgbClr val="FF0000"/>
            </a:solidFill>
          </a:ln>
        </p:spPr>
        <p:style>
          <a:lnRef idx="3">
            <a:schemeClr val="dk1"/>
          </a:lnRef>
          <a:fillRef idx="0">
            <a:schemeClr val="dk1"/>
          </a:fillRef>
          <a:effectRef idx="2">
            <a:schemeClr val="dk1"/>
          </a:effectRef>
          <a:fontRef idx="minor">
            <a:schemeClr val="tx1"/>
          </a:fontRef>
        </p:style>
      </p:cxnSp>
      <p:sp>
        <p:nvSpPr>
          <p:cNvPr id="51" name="Suorakulmio 50">
            <a:extLst>
              <a:ext uri="{FF2B5EF4-FFF2-40B4-BE49-F238E27FC236}">
                <a16:creationId xmlns:a16="http://schemas.microsoft.com/office/drawing/2014/main" id="{D179EDB0-B1DE-85BC-C333-E507789B5311}"/>
              </a:ext>
            </a:extLst>
          </p:cNvPr>
          <p:cNvSpPr/>
          <p:nvPr/>
        </p:nvSpPr>
        <p:spPr>
          <a:xfrm>
            <a:off x="3966765" y="3482273"/>
            <a:ext cx="256737" cy="12357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52" name="Suora yhdysviiva 51">
            <a:extLst>
              <a:ext uri="{FF2B5EF4-FFF2-40B4-BE49-F238E27FC236}">
                <a16:creationId xmlns:a16="http://schemas.microsoft.com/office/drawing/2014/main" id="{A45A6AC4-AFFC-07B2-9071-8E0A11788AF7}"/>
              </a:ext>
            </a:extLst>
          </p:cNvPr>
          <p:cNvCxnSpPr>
            <a:cxnSpLocks/>
          </p:cNvCxnSpPr>
          <p:nvPr/>
        </p:nvCxnSpPr>
        <p:spPr>
          <a:xfrm>
            <a:off x="4102756" y="3384249"/>
            <a:ext cx="0" cy="382607"/>
          </a:xfrm>
          <a:prstGeom prst="line">
            <a:avLst/>
          </a:prstGeom>
          <a:ln w="25400">
            <a:solidFill>
              <a:schemeClr val="accent4">
                <a:lumMod val="50000"/>
              </a:schemeClr>
            </a:solidFill>
          </a:ln>
        </p:spPr>
        <p:style>
          <a:lnRef idx="3">
            <a:schemeClr val="dk1"/>
          </a:lnRef>
          <a:fillRef idx="0">
            <a:schemeClr val="dk1"/>
          </a:fillRef>
          <a:effectRef idx="2">
            <a:schemeClr val="dk1"/>
          </a:effectRef>
          <a:fontRef idx="minor">
            <a:schemeClr val="tx1"/>
          </a:fontRef>
        </p:style>
      </p:cxnSp>
      <p:sp>
        <p:nvSpPr>
          <p:cNvPr id="53" name="Suorakulmio 52">
            <a:extLst>
              <a:ext uri="{FF2B5EF4-FFF2-40B4-BE49-F238E27FC236}">
                <a16:creationId xmlns:a16="http://schemas.microsoft.com/office/drawing/2014/main" id="{650D0E71-1AE3-9938-F79C-97DC83C86F13}"/>
              </a:ext>
            </a:extLst>
          </p:cNvPr>
          <p:cNvSpPr/>
          <p:nvPr/>
        </p:nvSpPr>
        <p:spPr>
          <a:xfrm>
            <a:off x="4233845" y="3482273"/>
            <a:ext cx="228365" cy="8675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54" name="Suora yhdysviiva 53">
            <a:extLst>
              <a:ext uri="{FF2B5EF4-FFF2-40B4-BE49-F238E27FC236}">
                <a16:creationId xmlns:a16="http://schemas.microsoft.com/office/drawing/2014/main" id="{013154EA-FDA2-ABA1-3348-D9D1AA1E9134}"/>
              </a:ext>
            </a:extLst>
          </p:cNvPr>
          <p:cNvCxnSpPr>
            <a:cxnSpLocks/>
          </p:cNvCxnSpPr>
          <p:nvPr/>
        </p:nvCxnSpPr>
        <p:spPr>
          <a:xfrm flipH="1">
            <a:off x="4337466" y="3237087"/>
            <a:ext cx="6571" cy="849664"/>
          </a:xfrm>
          <a:prstGeom prst="line">
            <a:avLst/>
          </a:prstGeom>
          <a:ln w="25400">
            <a:solidFill>
              <a:srgbClr val="FF0000"/>
            </a:solidFill>
          </a:ln>
        </p:spPr>
        <p:style>
          <a:lnRef idx="3">
            <a:schemeClr val="dk1"/>
          </a:lnRef>
          <a:fillRef idx="0">
            <a:schemeClr val="dk1"/>
          </a:fillRef>
          <a:effectRef idx="2">
            <a:schemeClr val="dk1"/>
          </a:effectRef>
          <a:fontRef idx="minor">
            <a:schemeClr val="tx1"/>
          </a:fontRef>
        </p:style>
      </p:cxnSp>
      <p:sp>
        <p:nvSpPr>
          <p:cNvPr id="57" name="Suorakulmio 56">
            <a:extLst>
              <a:ext uri="{FF2B5EF4-FFF2-40B4-BE49-F238E27FC236}">
                <a16:creationId xmlns:a16="http://schemas.microsoft.com/office/drawing/2014/main" id="{9BA3E439-0F13-0E48-3DA1-DD88363BA26B}"/>
              </a:ext>
            </a:extLst>
          </p:cNvPr>
          <p:cNvSpPr/>
          <p:nvPr/>
        </p:nvSpPr>
        <p:spPr>
          <a:xfrm>
            <a:off x="4474833" y="3568588"/>
            <a:ext cx="222084" cy="32907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58" name="Suora yhdysviiva 57">
            <a:extLst>
              <a:ext uri="{FF2B5EF4-FFF2-40B4-BE49-F238E27FC236}">
                <a16:creationId xmlns:a16="http://schemas.microsoft.com/office/drawing/2014/main" id="{A6DCBD23-37A7-B5A0-8949-848AEF58816D}"/>
              </a:ext>
            </a:extLst>
          </p:cNvPr>
          <p:cNvCxnSpPr>
            <a:cxnSpLocks/>
          </p:cNvCxnSpPr>
          <p:nvPr/>
        </p:nvCxnSpPr>
        <p:spPr>
          <a:xfrm>
            <a:off x="4590083" y="3473640"/>
            <a:ext cx="0" cy="540641"/>
          </a:xfrm>
          <a:prstGeom prst="line">
            <a:avLst/>
          </a:prstGeom>
          <a:ln w="25400">
            <a:solidFill>
              <a:srgbClr val="FF0000"/>
            </a:solidFill>
          </a:ln>
        </p:spPr>
        <p:style>
          <a:lnRef idx="3">
            <a:schemeClr val="dk1"/>
          </a:lnRef>
          <a:fillRef idx="0">
            <a:schemeClr val="dk1"/>
          </a:fillRef>
          <a:effectRef idx="2">
            <a:schemeClr val="dk1"/>
          </a:effectRef>
          <a:fontRef idx="minor">
            <a:schemeClr val="tx1"/>
          </a:fontRef>
        </p:style>
      </p:cxnSp>
      <p:sp>
        <p:nvSpPr>
          <p:cNvPr id="60" name="Suorakulmio 59">
            <a:extLst>
              <a:ext uri="{FF2B5EF4-FFF2-40B4-BE49-F238E27FC236}">
                <a16:creationId xmlns:a16="http://schemas.microsoft.com/office/drawing/2014/main" id="{BE3D4ECE-3573-59C8-F6CA-8FC8A3E69019}"/>
              </a:ext>
            </a:extLst>
          </p:cNvPr>
          <p:cNvSpPr/>
          <p:nvPr/>
        </p:nvSpPr>
        <p:spPr>
          <a:xfrm>
            <a:off x="4705334" y="3897941"/>
            <a:ext cx="222084" cy="33786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61" name="Suora yhdysviiva 60">
            <a:extLst>
              <a:ext uri="{FF2B5EF4-FFF2-40B4-BE49-F238E27FC236}">
                <a16:creationId xmlns:a16="http://schemas.microsoft.com/office/drawing/2014/main" id="{6F65E8E5-1F67-371A-C5D1-55A8AD960B36}"/>
              </a:ext>
            </a:extLst>
          </p:cNvPr>
          <p:cNvCxnSpPr>
            <a:cxnSpLocks/>
          </p:cNvCxnSpPr>
          <p:nvPr/>
        </p:nvCxnSpPr>
        <p:spPr>
          <a:xfrm>
            <a:off x="4817886" y="3723859"/>
            <a:ext cx="0" cy="651507"/>
          </a:xfrm>
          <a:prstGeom prst="line">
            <a:avLst/>
          </a:prstGeom>
          <a:ln w="25400">
            <a:solidFill>
              <a:srgbClr val="FF0000"/>
            </a:solidFill>
          </a:ln>
        </p:spPr>
        <p:style>
          <a:lnRef idx="3">
            <a:schemeClr val="dk1"/>
          </a:lnRef>
          <a:fillRef idx="0">
            <a:schemeClr val="dk1"/>
          </a:fillRef>
          <a:effectRef idx="2">
            <a:schemeClr val="dk1"/>
          </a:effectRef>
          <a:fontRef idx="minor">
            <a:schemeClr val="tx1"/>
          </a:fontRef>
        </p:style>
      </p:cxnSp>
      <p:sp>
        <p:nvSpPr>
          <p:cNvPr id="64" name="Suorakulmio 63">
            <a:extLst>
              <a:ext uri="{FF2B5EF4-FFF2-40B4-BE49-F238E27FC236}">
                <a16:creationId xmlns:a16="http://schemas.microsoft.com/office/drawing/2014/main" id="{8FF2EADE-98EA-0CD0-896B-C3EC669723BA}"/>
              </a:ext>
            </a:extLst>
          </p:cNvPr>
          <p:cNvSpPr/>
          <p:nvPr/>
        </p:nvSpPr>
        <p:spPr>
          <a:xfrm>
            <a:off x="4937345" y="4233014"/>
            <a:ext cx="222084" cy="33786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65" name="Suora yhdysviiva 64">
            <a:extLst>
              <a:ext uri="{FF2B5EF4-FFF2-40B4-BE49-F238E27FC236}">
                <a16:creationId xmlns:a16="http://schemas.microsoft.com/office/drawing/2014/main" id="{71F653D7-EB15-8B4B-BFC2-886A01C481C2}"/>
              </a:ext>
            </a:extLst>
          </p:cNvPr>
          <p:cNvCxnSpPr>
            <a:cxnSpLocks/>
          </p:cNvCxnSpPr>
          <p:nvPr/>
        </p:nvCxnSpPr>
        <p:spPr>
          <a:xfrm flipH="1">
            <a:off x="5048387" y="4054110"/>
            <a:ext cx="4208" cy="805005"/>
          </a:xfrm>
          <a:prstGeom prst="line">
            <a:avLst/>
          </a:prstGeom>
          <a:ln w="25400">
            <a:solidFill>
              <a:srgbClr val="FF0000"/>
            </a:solidFill>
          </a:ln>
        </p:spPr>
        <p:style>
          <a:lnRef idx="3">
            <a:schemeClr val="dk1"/>
          </a:lnRef>
          <a:fillRef idx="0">
            <a:schemeClr val="dk1"/>
          </a:fillRef>
          <a:effectRef idx="2">
            <a:schemeClr val="dk1"/>
          </a:effectRef>
          <a:fontRef idx="minor">
            <a:schemeClr val="tx1"/>
          </a:fontRef>
        </p:style>
      </p:cxnSp>
      <p:sp>
        <p:nvSpPr>
          <p:cNvPr id="68" name="Suorakulmio 67">
            <a:extLst>
              <a:ext uri="{FF2B5EF4-FFF2-40B4-BE49-F238E27FC236}">
                <a16:creationId xmlns:a16="http://schemas.microsoft.com/office/drawing/2014/main" id="{704CBABC-3E8B-CD15-1459-290AD0DD4E5C}"/>
              </a:ext>
            </a:extLst>
          </p:cNvPr>
          <p:cNvSpPr/>
          <p:nvPr/>
        </p:nvSpPr>
        <p:spPr>
          <a:xfrm>
            <a:off x="5177773" y="4446297"/>
            <a:ext cx="256737" cy="12357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69" name="Suora yhdysviiva 68">
            <a:extLst>
              <a:ext uri="{FF2B5EF4-FFF2-40B4-BE49-F238E27FC236}">
                <a16:creationId xmlns:a16="http://schemas.microsoft.com/office/drawing/2014/main" id="{51F9C10E-2AFA-2DB0-D657-27B2746C41CD}"/>
              </a:ext>
            </a:extLst>
          </p:cNvPr>
          <p:cNvCxnSpPr>
            <a:cxnSpLocks/>
          </p:cNvCxnSpPr>
          <p:nvPr/>
        </p:nvCxnSpPr>
        <p:spPr>
          <a:xfrm>
            <a:off x="5306360" y="4446297"/>
            <a:ext cx="0" cy="625476"/>
          </a:xfrm>
          <a:prstGeom prst="line">
            <a:avLst/>
          </a:prstGeom>
          <a:ln w="25400">
            <a:solidFill>
              <a:schemeClr val="accent4">
                <a:lumMod val="50000"/>
              </a:schemeClr>
            </a:solidFill>
          </a:ln>
        </p:spPr>
        <p:style>
          <a:lnRef idx="3">
            <a:schemeClr val="dk1"/>
          </a:lnRef>
          <a:fillRef idx="0">
            <a:schemeClr val="dk1"/>
          </a:fillRef>
          <a:effectRef idx="2">
            <a:schemeClr val="dk1"/>
          </a:effectRef>
          <a:fontRef idx="minor">
            <a:schemeClr val="tx1"/>
          </a:fontRef>
        </p:style>
      </p:cxnSp>
      <p:sp>
        <p:nvSpPr>
          <p:cNvPr id="71" name="Suorakulmio 70">
            <a:extLst>
              <a:ext uri="{FF2B5EF4-FFF2-40B4-BE49-F238E27FC236}">
                <a16:creationId xmlns:a16="http://schemas.microsoft.com/office/drawing/2014/main" id="{BE560B48-8AF4-4CB8-EE5B-9C1E368A266B}"/>
              </a:ext>
            </a:extLst>
          </p:cNvPr>
          <p:cNvSpPr/>
          <p:nvPr/>
        </p:nvSpPr>
        <p:spPr>
          <a:xfrm>
            <a:off x="5453072" y="4105673"/>
            <a:ext cx="256737" cy="337865"/>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72" name="Suora yhdysviiva 71">
            <a:extLst>
              <a:ext uri="{FF2B5EF4-FFF2-40B4-BE49-F238E27FC236}">
                <a16:creationId xmlns:a16="http://schemas.microsoft.com/office/drawing/2014/main" id="{C9289979-D9F2-A51C-16D9-15660BA90BB0}"/>
              </a:ext>
            </a:extLst>
          </p:cNvPr>
          <p:cNvCxnSpPr>
            <a:cxnSpLocks/>
          </p:cNvCxnSpPr>
          <p:nvPr/>
        </p:nvCxnSpPr>
        <p:spPr>
          <a:xfrm>
            <a:off x="5581440" y="3723859"/>
            <a:ext cx="3921" cy="821515"/>
          </a:xfrm>
          <a:prstGeom prst="line">
            <a:avLst/>
          </a:prstGeom>
          <a:ln w="25400">
            <a:solidFill>
              <a:schemeClr val="accent4">
                <a:lumMod val="50000"/>
              </a:schemeClr>
            </a:solidFill>
          </a:ln>
        </p:spPr>
        <p:style>
          <a:lnRef idx="3">
            <a:schemeClr val="dk1"/>
          </a:lnRef>
          <a:fillRef idx="0">
            <a:schemeClr val="dk1"/>
          </a:fillRef>
          <a:effectRef idx="2">
            <a:schemeClr val="dk1"/>
          </a:effectRef>
          <a:fontRef idx="minor">
            <a:schemeClr val="tx1"/>
          </a:fontRef>
        </p:style>
      </p:cxnSp>
      <p:sp>
        <p:nvSpPr>
          <p:cNvPr id="74" name="Suorakulmio 73">
            <a:extLst>
              <a:ext uri="{FF2B5EF4-FFF2-40B4-BE49-F238E27FC236}">
                <a16:creationId xmlns:a16="http://schemas.microsoft.com/office/drawing/2014/main" id="{8AE4483A-3434-166F-0041-9EA95DA699A1}"/>
              </a:ext>
            </a:extLst>
          </p:cNvPr>
          <p:cNvSpPr/>
          <p:nvPr/>
        </p:nvSpPr>
        <p:spPr>
          <a:xfrm>
            <a:off x="5728371" y="3766856"/>
            <a:ext cx="256737" cy="337865"/>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75" name="Suora yhdysviiva 74">
            <a:extLst>
              <a:ext uri="{FF2B5EF4-FFF2-40B4-BE49-F238E27FC236}">
                <a16:creationId xmlns:a16="http://schemas.microsoft.com/office/drawing/2014/main" id="{F235396F-14E6-39B7-087B-9327F73B819E}"/>
              </a:ext>
            </a:extLst>
          </p:cNvPr>
          <p:cNvCxnSpPr>
            <a:cxnSpLocks/>
          </p:cNvCxnSpPr>
          <p:nvPr/>
        </p:nvCxnSpPr>
        <p:spPr>
          <a:xfrm>
            <a:off x="5856739" y="3518627"/>
            <a:ext cx="0" cy="755978"/>
          </a:xfrm>
          <a:prstGeom prst="line">
            <a:avLst/>
          </a:prstGeom>
          <a:ln w="25400">
            <a:solidFill>
              <a:schemeClr val="accent4">
                <a:lumMod val="50000"/>
              </a:schemeClr>
            </a:solidFill>
          </a:ln>
        </p:spPr>
        <p:style>
          <a:lnRef idx="3">
            <a:schemeClr val="dk1"/>
          </a:lnRef>
          <a:fillRef idx="0">
            <a:schemeClr val="dk1"/>
          </a:fillRef>
          <a:effectRef idx="2">
            <a:schemeClr val="dk1"/>
          </a:effectRef>
          <a:fontRef idx="minor">
            <a:schemeClr val="tx1"/>
          </a:fontRef>
        </p:style>
      </p:cxnSp>
      <p:sp>
        <p:nvSpPr>
          <p:cNvPr id="77" name="Suorakulmio 76">
            <a:extLst>
              <a:ext uri="{FF2B5EF4-FFF2-40B4-BE49-F238E27FC236}">
                <a16:creationId xmlns:a16="http://schemas.microsoft.com/office/drawing/2014/main" id="{62759F24-4DFA-1185-0181-5123E7496C1D}"/>
              </a:ext>
            </a:extLst>
          </p:cNvPr>
          <p:cNvSpPr/>
          <p:nvPr/>
        </p:nvSpPr>
        <p:spPr>
          <a:xfrm>
            <a:off x="5999748" y="3482273"/>
            <a:ext cx="256737" cy="289828"/>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78" name="Suora yhdysviiva 77">
            <a:extLst>
              <a:ext uri="{FF2B5EF4-FFF2-40B4-BE49-F238E27FC236}">
                <a16:creationId xmlns:a16="http://schemas.microsoft.com/office/drawing/2014/main" id="{ABCDFC61-3FDE-F27F-33E4-E9DE52962353}"/>
              </a:ext>
            </a:extLst>
          </p:cNvPr>
          <p:cNvCxnSpPr>
            <a:cxnSpLocks/>
          </p:cNvCxnSpPr>
          <p:nvPr/>
        </p:nvCxnSpPr>
        <p:spPr>
          <a:xfrm>
            <a:off x="6135269" y="3237087"/>
            <a:ext cx="0" cy="638426"/>
          </a:xfrm>
          <a:prstGeom prst="line">
            <a:avLst/>
          </a:prstGeom>
          <a:ln w="25400">
            <a:solidFill>
              <a:schemeClr val="accent4">
                <a:lumMod val="50000"/>
              </a:schemeClr>
            </a:solidFill>
          </a:ln>
        </p:spPr>
        <p:style>
          <a:lnRef idx="3">
            <a:schemeClr val="dk1"/>
          </a:lnRef>
          <a:fillRef idx="0">
            <a:schemeClr val="dk1"/>
          </a:fillRef>
          <a:effectRef idx="2">
            <a:schemeClr val="dk1"/>
          </a:effectRef>
          <a:fontRef idx="minor">
            <a:schemeClr val="tx1"/>
          </a:fontRef>
        </p:style>
      </p:cxnSp>
      <p:sp>
        <p:nvSpPr>
          <p:cNvPr id="80" name="Suorakulmio 79">
            <a:extLst>
              <a:ext uri="{FF2B5EF4-FFF2-40B4-BE49-F238E27FC236}">
                <a16:creationId xmlns:a16="http://schemas.microsoft.com/office/drawing/2014/main" id="{68029EE4-E7FA-090F-3D1F-86B53D2A7502}"/>
              </a:ext>
            </a:extLst>
          </p:cNvPr>
          <p:cNvSpPr/>
          <p:nvPr/>
        </p:nvSpPr>
        <p:spPr>
          <a:xfrm>
            <a:off x="6270791" y="3383470"/>
            <a:ext cx="256737" cy="98803"/>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81" name="Suora yhdysviiva 80">
            <a:extLst>
              <a:ext uri="{FF2B5EF4-FFF2-40B4-BE49-F238E27FC236}">
                <a16:creationId xmlns:a16="http://schemas.microsoft.com/office/drawing/2014/main" id="{814D275B-C657-1CCB-6B40-1B77FC2DC449}"/>
              </a:ext>
            </a:extLst>
          </p:cNvPr>
          <p:cNvCxnSpPr>
            <a:cxnSpLocks/>
          </p:cNvCxnSpPr>
          <p:nvPr/>
        </p:nvCxnSpPr>
        <p:spPr>
          <a:xfrm flipH="1">
            <a:off x="6399493" y="3059037"/>
            <a:ext cx="3587" cy="453205"/>
          </a:xfrm>
          <a:prstGeom prst="line">
            <a:avLst/>
          </a:prstGeom>
          <a:ln w="25400">
            <a:solidFill>
              <a:schemeClr val="accent4">
                <a:lumMod val="50000"/>
              </a:schemeClr>
            </a:solidFill>
          </a:ln>
        </p:spPr>
        <p:style>
          <a:lnRef idx="3">
            <a:schemeClr val="dk1"/>
          </a:lnRef>
          <a:fillRef idx="0">
            <a:schemeClr val="dk1"/>
          </a:fillRef>
          <a:effectRef idx="2">
            <a:schemeClr val="dk1"/>
          </a:effectRef>
          <a:fontRef idx="minor">
            <a:schemeClr val="tx1"/>
          </a:fontRef>
        </p:style>
      </p:cxnSp>
      <p:sp>
        <p:nvSpPr>
          <p:cNvPr id="86" name="Suorakulmio 85">
            <a:extLst>
              <a:ext uri="{FF2B5EF4-FFF2-40B4-BE49-F238E27FC236}">
                <a16:creationId xmlns:a16="http://schemas.microsoft.com/office/drawing/2014/main" id="{24AAED0F-CB2F-8E9D-16F2-6913085716AF}"/>
              </a:ext>
            </a:extLst>
          </p:cNvPr>
          <p:cNvSpPr/>
          <p:nvPr/>
        </p:nvSpPr>
        <p:spPr>
          <a:xfrm>
            <a:off x="6543108" y="3385621"/>
            <a:ext cx="228365"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87" name="Suora yhdysviiva 86">
            <a:extLst>
              <a:ext uri="{FF2B5EF4-FFF2-40B4-BE49-F238E27FC236}">
                <a16:creationId xmlns:a16="http://schemas.microsoft.com/office/drawing/2014/main" id="{42A2A0A2-78DD-B33C-608B-A533BF1FA96E}"/>
              </a:ext>
            </a:extLst>
          </p:cNvPr>
          <p:cNvCxnSpPr>
            <a:cxnSpLocks/>
          </p:cNvCxnSpPr>
          <p:nvPr/>
        </p:nvCxnSpPr>
        <p:spPr>
          <a:xfrm>
            <a:off x="6665784" y="3237087"/>
            <a:ext cx="0" cy="223427"/>
          </a:xfrm>
          <a:prstGeom prst="line">
            <a:avLst/>
          </a:prstGeom>
          <a:ln w="25400">
            <a:solidFill>
              <a:srgbClr val="FF0000"/>
            </a:solidFill>
          </a:ln>
        </p:spPr>
        <p:style>
          <a:lnRef idx="3">
            <a:schemeClr val="dk1"/>
          </a:lnRef>
          <a:fillRef idx="0">
            <a:schemeClr val="dk1"/>
          </a:fillRef>
          <a:effectRef idx="2">
            <a:schemeClr val="dk1"/>
          </a:effectRef>
          <a:fontRef idx="minor">
            <a:schemeClr val="tx1"/>
          </a:fontRef>
        </p:style>
      </p:cxnSp>
      <p:sp>
        <p:nvSpPr>
          <p:cNvPr id="91" name="Suorakulmio 90">
            <a:extLst>
              <a:ext uri="{FF2B5EF4-FFF2-40B4-BE49-F238E27FC236}">
                <a16:creationId xmlns:a16="http://schemas.microsoft.com/office/drawing/2014/main" id="{7EF1FD9C-4855-0D26-9678-66B82FC60F5F}"/>
              </a:ext>
            </a:extLst>
          </p:cNvPr>
          <p:cNvSpPr/>
          <p:nvPr/>
        </p:nvSpPr>
        <p:spPr>
          <a:xfrm>
            <a:off x="6786061" y="3430261"/>
            <a:ext cx="228365" cy="8675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92" name="Suora yhdysviiva 91">
            <a:extLst>
              <a:ext uri="{FF2B5EF4-FFF2-40B4-BE49-F238E27FC236}">
                <a16:creationId xmlns:a16="http://schemas.microsoft.com/office/drawing/2014/main" id="{40AAB44B-F09E-A568-C564-0B63D33305D4}"/>
              </a:ext>
            </a:extLst>
          </p:cNvPr>
          <p:cNvCxnSpPr>
            <a:cxnSpLocks/>
          </p:cNvCxnSpPr>
          <p:nvPr/>
        </p:nvCxnSpPr>
        <p:spPr>
          <a:xfrm>
            <a:off x="6906608" y="3145187"/>
            <a:ext cx="0" cy="578672"/>
          </a:xfrm>
          <a:prstGeom prst="line">
            <a:avLst/>
          </a:prstGeom>
          <a:ln w="25400">
            <a:solidFill>
              <a:srgbClr val="FF0000"/>
            </a:solidFill>
          </a:ln>
        </p:spPr>
        <p:style>
          <a:lnRef idx="3">
            <a:schemeClr val="dk1"/>
          </a:lnRef>
          <a:fillRef idx="0">
            <a:schemeClr val="dk1"/>
          </a:fillRef>
          <a:effectRef idx="2">
            <a:schemeClr val="dk1"/>
          </a:effectRef>
          <a:fontRef idx="minor">
            <a:schemeClr val="tx1"/>
          </a:fontRef>
        </p:style>
      </p:cxnSp>
      <p:sp>
        <p:nvSpPr>
          <p:cNvPr id="95" name="Suorakulmio 94">
            <a:extLst>
              <a:ext uri="{FF2B5EF4-FFF2-40B4-BE49-F238E27FC236}">
                <a16:creationId xmlns:a16="http://schemas.microsoft.com/office/drawing/2014/main" id="{150D7BF3-4A84-A4B3-FEE9-2AD797F9874A}"/>
              </a:ext>
            </a:extLst>
          </p:cNvPr>
          <p:cNvSpPr/>
          <p:nvPr/>
        </p:nvSpPr>
        <p:spPr>
          <a:xfrm>
            <a:off x="7026884" y="3518627"/>
            <a:ext cx="228365" cy="8675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96" name="Suora yhdysviiva 95">
            <a:extLst>
              <a:ext uri="{FF2B5EF4-FFF2-40B4-BE49-F238E27FC236}">
                <a16:creationId xmlns:a16="http://schemas.microsoft.com/office/drawing/2014/main" id="{7DDAA576-D871-BC97-822F-8945C405E52C}"/>
              </a:ext>
            </a:extLst>
          </p:cNvPr>
          <p:cNvCxnSpPr>
            <a:cxnSpLocks/>
          </p:cNvCxnSpPr>
          <p:nvPr/>
        </p:nvCxnSpPr>
        <p:spPr>
          <a:xfrm>
            <a:off x="7149559" y="3377606"/>
            <a:ext cx="0" cy="305466"/>
          </a:xfrm>
          <a:prstGeom prst="line">
            <a:avLst/>
          </a:prstGeom>
          <a:ln w="25400">
            <a:solidFill>
              <a:srgbClr val="FF0000"/>
            </a:solidFill>
          </a:ln>
        </p:spPr>
        <p:style>
          <a:lnRef idx="3">
            <a:schemeClr val="dk1"/>
          </a:lnRef>
          <a:fillRef idx="0">
            <a:schemeClr val="dk1"/>
          </a:fillRef>
          <a:effectRef idx="2">
            <a:schemeClr val="dk1"/>
          </a:effectRef>
          <a:fontRef idx="minor">
            <a:schemeClr val="tx1"/>
          </a:fontRef>
        </p:style>
      </p:cxnSp>
      <p:sp>
        <p:nvSpPr>
          <p:cNvPr id="99" name="Suorakulmio 98">
            <a:extLst>
              <a:ext uri="{FF2B5EF4-FFF2-40B4-BE49-F238E27FC236}">
                <a16:creationId xmlns:a16="http://schemas.microsoft.com/office/drawing/2014/main" id="{09C08A04-2D98-A411-F3C8-D55574CB00CE}"/>
              </a:ext>
            </a:extLst>
          </p:cNvPr>
          <p:cNvSpPr/>
          <p:nvPr/>
        </p:nvSpPr>
        <p:spPr>
          <a:xfrm>
            <a:off x="7268705" y="3557074"/>
            <a:ext cx="256737" cy="45719"/>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00" name="Suora yhdysviiva 99">
            <a:extLst>
              <a:ext uri="{FF2B5EF4-FFF2-40B4-BE49-F238E27FC236}">
                <a16:creationId xmlns:a16="http://schemas.microsoft.com/office/drawing/2014/main" id="{C842D6D8-08ED-2241-5ED0-2BC14A5B93D5}"/>
              </a:ext>
            </a:extLst>
          </p:cNvPr>
          <p:cNvCxnSpPr>
            <a:cxnSpLocks/>
          </p:cNvCxnSpPr>
          <p:nvPr/>
        </p:nvCxnSpPr>
        <p:spPr>
          <a:xfrm>
            <a:off x="7399741" y="3482273"/>
            <a:ext cx="0" cy="322270"/>
          </a:xfrm>
          <a:prstGeom prst="line">
            <a:avLst/>
          </a:prstGeom>
          <a:ln w="25400">
            <a:solidFill>
              <a:schemeClr val="accent4">
                <a:lumMod val="50000"/>
              </a:schemeClr>
            </a:solidFill>
          </a:ln>
        </p:spPr>
        <p:style>
          <a:lnRef idx="3">
            <a:schemeClr val="dk1"/>
          </a:lnRef>
          <a:fillRef idx="0">
            <a:schemeClr val="dk1"/>
          </a:fillRef>
          <a:effectRef idx="2">
            <a:schemeClr val="dk1"/>
          </a:effectRef>
          <a:fontRef idx="minor">
            <a:schemeClr val="tx1"/>
          </a:fontRef>
        </p:style>
      </p:cxnSp>
      <p:sp>
        <p:nvSpPr>
          <p:cNvPr id="104" name="Suorakulmio 103">
            <a:extLst>
              <a:ext uri="{FF2B5EF4-FFF2-40B4-BE49-F238E27FC236}">
                <a16:creationId xmlns:a16="http://schemas.microsoft.com/office/drawing/2014/main" id="{15EF27A5-5469-EE98-714A-6390107A08B9}"/>
              </a:ext>
            </a:extLst>
          </p:cNvPr>
          <p:cNvSpPr/>
          <p:nvPr/>
        </p:nvSpPr>
        <p:spPr>
          <a:xfrm>
            <a:off x="7530778" y="3377606"/>
            <a:ext cx="256737" cy="179468"/>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05" name="Suora yhdysviiva 104">
            <a:extLst>
              <a:ext uri="{FF2B5EF4-FFF2-40B4-BE49-F238E27FC236}">
                <a16:creationId xmlns:a16="http://schemas.microsoft.com/office/drawing/2014/main" id="{B780BAC5-1406-AD3D-8069-8087B9B9444A}"/>
              </a:ext>
            </a:extLst>
          </p:cNvPr>
          <p:cNvCxnSpPr>
            <a:cxnSpLocks/>
          </p:cNvCxnSpPr>
          <p:nvPr/>
        </p:nvCxnSpPr>
        <p:spPr>
          <a:xfrm>
            <a:off x="7663608" y="3192946"/>
            <a:ext cx="0" cy="573910"/>
          </a:xfrm>
          <a:prstGeom prst="line">
            <a:avLst/>
          </a:prstGeom>
          <a:ln w="25400">
            <a:solidFill>
              <a:schemeClr val="accent4">
                <a:lumMod val="50000"/>
              </a:schemeClr>
            </a:solidFill>
          </a:ln>
        </p:spPr>
        <p:style>
          <a:lnRef idx="3">
            <a:schemeClr val="dk1"/>
          </a:lnRef>
          <a:fillRef idx="0">
            <a:schemeClr val="dk1"/>
          </a:fillRef>
          <a:effectRef idx="2">
            <a:schemeClr val="dk1"/>
          </a:effectRef>
          <a:fontRef idx="minor">
            <a:schemeClr val="tx1"/>
          </a:fontRef>
        </p:style>
      </p:cxnSp>
      <p:sp>
        <p:nvSpPr>
          <p:cNvPr id="108" name="Suorakulmio 107">
            <a:extLst>
              <a:ext uri="{FF2B5EF4-FFF2-40B4-BE49-F238E27FC236}">
                <a16:creationId xmlns:a16="http://schemas.microsoft.com/office/drawing/2014/main" id="{CF816E40-27D1-7D25-8160-73FFDCE25E9B}"/>
              </a:ext>
            </a:extLst>
          </p:cNvPr>
          <p:cNvSpPr/>
          <p:nvPr/>
        </p:nvSpPr>
        <p:spPr>
          <a:xfrm>
            <a:off x="7803856" y="3381778"/>
            <a:ext cx="228365" cy="13463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09" name="Suora yhdysviiva 108">
            <a:extLst>
              <a:ext uri="{FF2B5EF4-FFF2-40B4-BE49-F238E27FC236}">
                <a16:creationId xmlns:a16="http://schemas.microsoft.com/office/drawing/2014/main" id="{BCF21319-79C0-9AFB-9724-C93926EA06BB}"/>
              </a:ext>
            </a:extLst>
          </p:cNvPr>
          <p:cNvCxnSpPr>
            <a:cxnSpLocks/>
          </p:cNvCxnSpPr>
          <p:nvPr/>
        </p:nvCxnSpPr>
        <p:spPr>
          <a:xfrm>
            <a:off x="7918038" y="3309615"/>
            <a:ext cx="1030" cy="392640"/>
          </a:xfrm>
          <a:prstGeom prst="line">
            <a:avLst/>
          </a:prstGeom>
          <a:ln w="25400">
            <a:solidFill>
              <a:srgbClr val="FF0000"/>
            </a:solidFill>
          </a:ln>
        </p:spPr>
        <p:style>
          <a:lnRef idx="3">
            <a:schemeClr val="dk1"/>
          </a:lnRef>
          <a:fillRef idx="0">
            <a:schemeClr val="dk1"/>
          </a:fillRef>
          <a:effectRef idx="2">
            <a:schemeClr val="dk1"/>
          </a:effectRef>
          <a:fontRef idx="minor">
            <a:schemeClr val="tx1"/>
          </a:fontRef>
        </p:style>
      </p:cxnSp>
      <p:sp>
        <p:nvSpPr>
          <p:cNvPr id="111" name="Suorakulmio 110">
            <a:extLst>
              <a:ext uri="{FF2B5EF4-FFF2-40B4-BE49-F238E27FC236}">
                <a16:creationId xmlns:a16="http://schemas.microsoft.com/office/drawing/2014/main" id="{4E955477-C95E-0B40-A611-18E5438297B3}"/>
              </a:ext>
            </a:extLst>
          </p:cNvPr>
          <p:cNvSpPr/>
          <p:nvPr/>
        </p:nvSpPr>
        <p:spPr>
          <a:xfrm>
            <a:off x="8046058" y="3515770"/>
            <a:ext cx="228365" cy="8675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12" name="Suora yhdysviiva 111">
            <a:extLst>
              <a:ext uri="{FF2B5EF4-FFF2-40B4-BE49-F238E27FC236}">
                <a16:creationId xmlns:a16="http://schemas.microsoft.com/office/drawing/2014/main" id="{CA984C9A-621D-6E7E-1E67-1FAA601F6B50}"/>
              </a:ext>
            </a:extLst>
          </p:cNvPr>
          <p:cNvCxnSpPr>
            <a:cxnSpLocks/>
          </p:cNvCxnSpPr>
          <p:nvPr/>
        </p:nvCxnSpPr>
        <p:spPr>
          <a:xfrm>
            <a:off x="8168733" y="3412408"/>
            <a:ext cx="0" cy="394582"/>
          </a:xfrm>
          <a:prstGeom prst="line">
            <a:avLst/>
          </a:prstGeom>
          <a:ln w="25400">
            <a:solidFill>
              <a:srgbClr val="FF0000"/>
            </a:solidFill>
          </a:ln>
        </p:spPr>
        <p:style>
          <a:lnRef idx="3">
            <a:schemeClr val="dk1"/>
          </a:lnRef>
          <a:fillRef idx="0">
            <a:schemeClr val="dk1"/>
          </a:fillRef>
          <a:effectRef idx="2">
            <a:schemeClr val="dk1"/>
          </a:effectRef>
          <a:fontRef idx="minor">
            <a:schemeClr val="tx1"/>
          </a:fontRef>
        </p:style>
      </p:cxnSp>
      <p:sp>
        <p:nvSpPr>
          <p:cNvPr id="115" name="Suorakulmio 114">
            <a:extLst>
              <a:ext uri="{FF2B5EF4-FFF2-40B4-BE49-F238E27FC236}">
                <a16:creationId xmlns:a16="http://schemas.microsoft.com/office/drawing/2014/main" id="{6CAC427E-50EB-67A6-E6F0-3B1833B53E48}"/>
              </a:ext>
            </a:extLst>
          </p:cNvPr>
          <p:cNvSpPr/>
          <p:nvPr/>
        </p:nvSpPr>
        <p:spPr>
          <a:xfrm>
            <a:off x="8290029" y="3422508"/>
            <a:ext cx="256737" cy="179468"/>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16" name="Suora yhdysviiva 115">
            <a:extLst>
              <a:ext uri="{FF2B5EF4-FFF2-40B4-BE49-F238E27FC236}">
                <a16:creationId xmlns:a16="http://schemas.microsoft.com/office/drawing/2014/main" id="{0C01FE95-2812-2AEB-9741-F9DA574EFB2C}"/>
              </a:ext>
            </a:extLst>
          </p:cNvPr>
          <p:cNvCxnSpPr>
            <a:cxnSpLocks/>
          </p:cNvCxnSpPr>
          <p:nvPr/>
        </p:nvCxnSpPr>
        <p:spPr>
          <a:xfrm>
            <a:off x="8421358" y="3004075"/>
            <a:ext cx="0" cy="660069"/>
          </a:xfrm>
          <a:prstGeom prst="line">
            <a:avLst/>
          </a:prstGeom>
          <a:ln w="25400">
            <a:solidFill>
              <a:schemeClr val="accent4">
                <a:lumMod val="50000"/>
              </a:schemeClr>
            </a:solidFill>
          </a:ln>
        </p:spPr>
        <p:style>
          <a:lnRef idx="3">
            <a:schemeClr val="dk1"/>
          </a:lnRef>
          <a:fillRef idx="0">
            <a:schemeClr val="dk1"/>
          </a:fillRef>
          <a:effectRef idx="2">
            <a:schemeClr val="dk1"/>
          </a:effectRef>
          <a:fontRef idx="minor">
            <a:schemeClr val="tx1"/>
          </a:fontRef>
        </p:style>
      </p:cxnSp>
      <p:sp>
        <p:nvSpPr>
          <p:cNvPr id="118" name="Suorakulmio 117">
            <a:extLst>
              <a:ext uri="{FF2B5EF4-FFF2-40B4-BE49-F238E27FC236}">
                <a16:creationId xmlns:a16="http://schemas.microsoft.com/office/drawing/2014/main" id="{C9554F80-D909-C344-2A25-272EB93B4A76}"/>
              </a:ext>
            </a:extLst>
          </p:cNvPr>
          <p:cNvSpPr/>
          <p:nvPr/>
        </p:nvSpPr>
        <p:spPr>
          <a:xfrm>
            <a:off x="8565332" y="3241370"/>
            <a:ext cx="256737" cy="179468"/>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19" name="Suora yhdysviiva 118">
            <a:extLst>
              <a:ext uri="{FF2B5EF4-FFF2-40B4-BE49-F238E27FC236}">
                <a16:creationId xmlns:a16="http://schemas.microsoft.com/office/drawing/2014/main" id="{0535E571-408E-F331-2ECC-69F0E587847F}"/>
              </a:ext>
            </a:extLst>
          </p:cNvPr>
          <p:cNvCxnSpPr>
            <a:cxnSpLocks/>
          </p:cNvCxnSpPr>
          <p:nvPr/>
        </p:nvCxnSpPr>
        <p:spPr>
          <a:xfrm>
            <a:off x="8693700" y="3162724"/>
            <a:ext cx="0" cy="539531"/>
          </a:xfrm>
          <a:prstGeom prst="line">
            <a:avLst/>
          </a:prstGeom>
          <a:ln w="25400">
            <a:solidFill>
              <a:schemeClr val="accent4">
                <a:lumMod val="50000"/>
              </a:schemeClr>
            </a:solidFill>
          </a:ln>
        </p:spPr>
        <p:style>
          <a:lnRef idx="3">
            <a:schemeClr val="dk1"/>
          </a:lnRef>
          <a:fillRef idx="0">
            <a:schemeClr val="dk1"/>
          </a:fillRef>
          <a:effectRef idx="2">
            <a:schemeClr val="dk1"/>
          </a:effectRef>
          <a:fontRef idx="minor">
            <a:schemeClr val="tx1"/>
          </a:fontRef>
        </p:style>
      </p:cxnSp>
      <p:sp>
        <p:nvSpPr>
          <p:cNvPr id="121" name="Suorakulmio 120">
            <a:extLst>
              <a:ext uri="{FF2B5EF4-FFF2-40B4-BE49-F238E27FC236}">
                <a16:creationId xmlns:a16="http://schemas.microsoft.com/office/drawing/2014/main" id="{66217AE9-2A40-1F3D-4720-8B3B289A0A39}"/>
              </a:ext>
            </a:extLst>
          </p:cNvPr>
          <p:cNvSpPr/>
          <p:nvPr/>
        </p:nvSpPr>
        <p:spPr>
          <a:xfrm>
            <a:off x="8838371" y="3242298"/>
            <a:ext cx="228365" cy="13463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22" name="Suora yhdysviiva 121">
            <a:extLst>
              <a:ext uri="{FF2B5EF4-FFF2-40B4-BE49-F238E27FC236}">
                <a16:creationId xmlns:a16="http://schemas.microsoft.com/office/drawing/2014/main" id="{72F0098B-4E51-CFFF-5A84-D71ED5BEDAF8}"/>
              </a:ext>
            </a:extLst>
          </p:cNvPr>
          <p:cNvCxnSpPr>
            <a:cxnSpLocks/>
          </p:cNvCxnSpPr>
          <p:nvPr/>
        </p:nvCxnSpPr>
        <p:spPr>
          <a:xfrm>
            <a:off x="8956476" y="2922105"/>
            <a:ext cx="0" cy="452538"/>
          </a:xfrm>
          <a:prstGeom prst="line">
            <a:avLst/>
          </a:prstGeom>
          <a:ln w="25400">
            <a:solidFill>
              <a:srgbClr val="FF0000"/>
            </a:solidFill>
          </a:ln>
        </p:spPr>
        <p:style>
          <a:lnRef idx="3">
            <a:schemeClr val="dk1"/>
          </a:lnRef>
          <a:fillRef idx="0">
            <a:schemeClr val="dk1"/>
          </a:fillRef>
          <a:effectRef idx="2">
            <a:schemeClr val="dk1"/>
          </a:effectRef>
          <a:fontRef idx="minor">
            <a:schemeClr val="tx1"/>
          </a:fontRef>
        </p:style>
      </p:cxnSp>
      <p:sp>
        <p:nvSpPr>
          <p:cNvPr id="124" name="Suorakulmio 123">
            <a:extLst>
              <a:ext uri="{FF2B5EF4-FFF2-40B4-BE49-F238E27FC236}">
                <a16:creationId xmlns:a16="http://schemas.microsoft.com/office/drawing/2014/main" id="{2EA6F090-14AB-E71C-4391-03DD645D270B}"/>
              </a:ext>
            </a:extLst>
          </p:cNvPr>
          <p:cNvSpPr/>
          <p:nvPr/>
        </p:nvSpPr>
        <p:spPr>
          <a:xfrm>
            <a:off x="9083038" y="3373631"/>
            <a:ext cx="228365" cy="43068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25" name="Suora yhdysviiva 124">
            <a:extLst>
              <a:ext uri="{FF2B5EF4-FFF2-40B4-BE49-F238E27FC236}">
                <a16:creationId xmlns:a16="http://schemas.microsoft.com/office/drawing/2014/main" id="{22353626-92A6-27E9-2E60-940617926E0B}"/>
              </a:ext>
            </a:extLst>
          </p:cNvPr>
          <p:cNvCxnSpPr>
            <a:cxnSpLocks/>
          </p:cNvCxnSpPr>
          <p:nvPr/>
        </p:nvCxnSpPr>
        <p:spPr>
          <a:xfrm>
            <a:off x="9193297" y="3211701"/>
            <a:ext cx="18109" cy="802580"/>
          </a:xfrm>
          <a:prstGeom prst="line">
            <a:avLst/>
          </a:prstGeom>
          <a:ln w="25400">
            <a:solidFill>
              <a:srgbClr val="FF0000"/>
            </a:solidFill>
          </a:ln>
        </p:spPr>
        <p:style>
          <a:lnRef idx="3">
            <a:schemeClr val="dk1"/>
          </a:lnRef>
          <a:fillRef idx="0">
            <a:schemeClr val="dk1"/>
          </a:fillRef>
          <a:effectRef idx="2">
            <a:schemeClr val="dk1"/>
          </a:effectRef>
          <a:fontRef idx="minor">
            <a:schemeClr val="tx1"/>
          </a:fontRef>
        </p:style>
      </p:cxnSp>
      <p:sp>
        <p:nvSpPr>
          <p:cNvPr id="130" name="Tekstiruutu 129">
            <a:extLst>
              <a:ext uri="{FF2B5EF4-FFF2-40B4-BE49-F238E27FC236}">
                <a16:creationId xmlns:a16="http://schemas.microsoft.com/office/drawing/2014/main" id="{F459E975-7004-23B1-5EBF-196FB72BA696}"/>
              </a:ext>
            </a:extLst>
          </p:cNvPr>
          <p:cNvSpPr txBox="1"/>
          <p:nvPr/>
        </p:nvSpPr>
        <p:spPr>
          <a:xfrm>
            <a:off x="963753" y="689741"/>
            <a:ext cx="10264494" cy="461665"/>
          </a:xfrm>
          <a:prstGeom prst="rect">
            <a:avLst/>
          </a:prstGeom>
          <a:noFill/>
        </p:spPr>
        <p:txBody>
          <a:bodyPr wrap="square" lIns="0" tIns="0" rIns="0" bIns="0" rtlCol="0">
            <a:spAutoFit/>
          </a:bodyPr>
          <a:lstStyle/>
          <a:p>
            <a:pPr algn="l"/>
            <a:r>
              <a:rPr lang="fi-FI" sz="3000" b="1" dirty="0"/>
              <a:t>Esimerkki osakekurssin kynttilägraafista </a:t>
            </a:r>
            <a:r>
              <a:rPr lang="fi-FI" sz="3000" dirty="0"/>
              <a:t>(15 minuutin kynttilät) </a:t>
            </a:r>
          </a:p>
        </p:txBody>
      </p:sp>
      <p:sp>
        <p:nvSpPr>
          <p:cNvPr id="145" name="Tekstiruutu 144">
            <a:extLst>
              <a:ext uri="{FF2B5EF4-FFF2-40B4-BE49-F238E27FC236}">
                <a16:creationId xmlns:a16="http://schemas.microsoft.com/office/drawing/2014/main" id="{2058AD6F-D51B-4C56-F518-4C2E4476B3B9}"/>
              </a:ext>
            </a:extLst>
          </p:cNvPr>
          <p:cNvSpPr txBox="1"/>
          <p:nvPr/>
        </p:nvSpPr>
        <p:spPr>
          <a:xfrm>
            <a:off x="1364278" y="4767235"/>
            <a:ext cx="2477656" cy="830997"/>
          </a:xfrm>
          <a:prstGeom prst="rect">
            <a:avLst/>
          </a:prstGeom>
          <a:noFill/>
        </p:spPr>
        <p:txBody>
          <a:bodyPr wrap="square" lIns="0" tIns="0" rIns="0" bIns="0" rtlCol="0">
            <a:spAutoFit/>
          </a:bodyPr>
          <a:lstStyle/>
          <a:p>
            <a:pPr algn="l"/>
            <a:r>
              <a:rPr lang="fi-FI" dirty="0"/>
              <a:t>Jokainen kynttilä kuvastaa toteutuneita kauppoja 15 minuutin ajalta.</a:t>
            </a:r>
          </a:p>
        </p:txBody>
      </p:sp>
      <p:sp>
        <p:nvSpPr>
          <p:cNvPr id="146" name="Tekstiruutu 145">
            <a:extLst>
              <a:ext uri="{FF2B5EF4-FFF2-40B4-BE49-F238E27FC236}">
                <a16:creationId xmlns:a16="http://schemas.microsoft.com/office/drawing/2014/main" id="{24E11C5E-0F42-D681-36E4-425BE55781F2}"/>
              </a:ext>
            </a:extLst>
          </p:cNvPr>
          <p:cNvSpPr txBox="1"/>
          <p:nvPr/>
        </p:nvSpPr>
        <p:spPr>
          <a:xfrm>
            <a:off x="5559906" y="1441610"/>
            <a:ext cx="5105224" cy="830997"/>
          </a:xfrm>
          <a:prstGeom prst="rect">
            <a:avLst/>
          </a:prstGeom>
          <a:noFill/>
        </p:spPr>
        <p:txBody>
          <a:bodyPr wrap="square" lIns="0" tIns="0" rIns="0" bIns="0" rtlCol="0">
            <a:spAutoFit/>
          </a:bodyPr>
          <a:lstStyle/>
          <a:p>
            <a:pPr algn="l"/>
            <a:r>
              <a:rPr lang="fi-FI" dirty="0"/>
              <a:t>Kaavion avulla </a:t>
            </a:r>
            <a:r>
              <a:rPr lang="fi-FI" dirty="0" err="1"/>
              <a:t>treidaajat</a:t>
            </a:r>
            <a:r>
              <a:rPr lang="fi-FI" dirty="0"/>
              <a:t> pyrkivät reaaliaikaisesti tunnistamaan hintaa ohjaavia trendejä, käännekohtia ja trendien vastustasoja. Esimerkiksi…</a:t>
            </a:r>
          </a:p>
        </p:txBody>
      </p:sp>
      <p:cxnSp>
        <p:nvCxnSpPr>
          <p:cNvPr id="150" name="Suora nuoliyhdysviiva 149">
            <a:extLst>
              <a:ext uri="{FF2B5EF4-FFF2-40B4-BE49-F238E27FC236}">
                <a16:creationId xmlns:a16="http://schemas.microsoft.com/office/drawing/2014/main" id="{20A28AA8-8BA6-E212-6BA7-8DB31A37B320}"/>
              </a:ext>
            </a:extLst>
          </p:cNvPr>
          <p:cNvCxnSpPr>
            <a:cxnSpLocks/>
          </p:cNvCxnSpPr>
          <p:nvPr/>
        </p:nvCxnSpPr>
        <p:spPr>
          <a:xfrm>
            <a:off x="1455551" y="1849887"/>
            <a:ext cx="3403134" cy="1597058"/>
          </a:xfrm>
          <a:prstGeom prst="straightConnector1">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54" name="Suora nuoliyhdysviiva 153">
            <a:extLst>
              <a:ext uri="{FF2B5EF4-FFF2-40B4-BE49-F238E27FC236}">
                <a16:creationId xmlns:a16="http://schemas.microsoft.com/office/drawing/2014/main" id="{A744E000-2EB5-9324-079A-8EE881F2CCB6}"/>
              </a:ext>
            </a:extLst>
          </p:cNvPr>
          <p:cNvCxnSpPr>
            <a:cxnSpLocks/>
          </p:cNvCxnSpPr>
          <p:nvPr/>
        </p:nvCxnSpPr>
        <p:spPr>
          <a:xfrm>
            <a:off x="1184377" y="2945123"/>
            <a:ext cx="3253363" cy="1542020"/>
          </a:xfrm>
          <a:prstGeom prst="straightConnector1">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57" name="Tekstiruutu 156">
            <a:extLst>
              <a:ext uri="{FF2B5EF4-FFF2-40B4-BE49-F238E27FC236}">
                <a16:creationId xmlns:a16="http://schemas.microsoft.com/office/drawing/2014/main" id="{5A5801F7-C3B5-9B58-C30E-7C70D5101822}"/>
              </a:ext>
            </a:extLst>
          </p:cNvPr>
          <p:cNvSpPr txBox="1"/>
          <p:nvPr/>
        </p:nvSpPr>
        <p:spPr>
          <a:xfrm rot="1485183">
            <a:off x="982749" y="2366468"/>
            <a:ext cx="4558559" cy="230832"/>
          </a:xfrm>
          <a:prstGeom prst="rect">
            <a:avLst/>
          </a:prstGeom>
          <a:noFill/>
        </p:spPr>
        <p:txBody>
          <a:bodyPr wrap="square" lIns="0" tIns="0" rIns="0" bIns="0" rtlCol="0">
            <a:spAutoFit/>
          </a:bodyPr>
          <a:lstStyle/>
          <a:p>
            <a:pPr algn="ctr"/>
            <a:r>
              <a:rPr lang="fi-FI" sz="1500" dirty="0">
                <a:solidFill>
                  <a:srgbClr val="FF0000"/>
                </a:solidFill>
              </a:rPr>
              <a:t>Laskeva trendi</a:t>
            </a:r>
          </a:p>
        </p:txBody>
      </p:sp>
      <p:sp>
        <p:nvSpPr>
          <p:cNvPr id="160" name="Ellipsi 159">
            <a:extLst>
              <a:ext uri="{FF2B5EF4-FFF2-40B4-BE49-F238E27FC236}">
                <a16:creationId xmlns:a16="http://schemas.microsoft.com/office/drawing/2014/main" id="{D077A011-41EE-A6E6-778B-101B023A92C4}"/>
              </a:ext>
            </a:extLst>
          </p:cNvPr>
          <p:cNvSpPr/>
          <p:nvPr/>
        </p:nvSpPr>
        <p:spPr>
          <a:xfrm>
            <a:off x="5092965" y="4336940"/>
            <a:ext cx="466941" cy="852528"/>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1" name="Tekstiruutu 160">
            <a:extLst>
              <a:ext uri="{FF2B5EF4-FFF2-40B4-BE49-F238E27FC236}">
                <a16:creationId xmlns:a16="http://schemas.microsoft.com/office/drawing/2014/main" id="{29108C4E-90B1-091B-6961-6EF08EF79C65}"/>
              </a:ext>
            </a:extLst>
          </p:cNvPr>
          <p:cNvSpPr txBox="1"/>
          <p:nvPr/>
        </p:nvSpPr>
        <p:spPr>
          <a:xfrm>
            <a:off x="4209026" y="5270448"/>
            <a:ext cx="2168369" cy="430887"/>
          </a:xfrm>
          <a:prstGeom prst="rect">
            <a:avLst/>
          </a:prstGeom>
          <a:noFill/>
        </p:spPr>
        <p:txBody>
          <a:bodyPr wrap="square" lIns="0" tIns="0" rIns="0" bIns="0" rtlCol="0">
            <a:spAutoFit/>
          </a:bodyPr>
          <a:lstStyle/>
          <a:p>
            <a:pPr algn="ctr"/>
            <a:r>
              <a:rPr lang="fi-FI" sz="1400" dirty="0">
                <a:solidFill>
                  <a:schemeClr val="accent2">
                    <a:lumMod val="75000"/>
                  </a:schemeClr>
                </a:solidFill>
              </a:rPr>
              <a:t>”Vihreä vasaran” väitetään ennakoivan nousupainetta. </a:t>
            </a:r>
          </a:p>
        </p:txBody>
      </p:sp>
      <p:cxnSp>
        <p:nvCxnSpPr>
          <p:cNvPr id="165" name="Suora nuoliyhdysviiva 164">
            <a:extLst>
              <a:ext uri="{FF2B5EF4-FFF2-40B4-BE49-F238E27FC236}">
                <a16:creationId xmlns:a16="http://schemas.microsoft.com/office/drawing/2014/main" id="{B44E2486-269E-9CF6-6FAF-DA5553CDB8DC}"/>
              </a:ext>
            </a:extLst>
          </p:cNvPr>
          <p:cNvCxnSpPr>
            <a:cxnSpLocks/>
          </p:cNvCxnSpPr>
          <p:nvPr/>
        </p:nvCxnSpPr>
        <p:spPr>
          <a:xfrm flipV="1">
            <a:off x="5359075" y="2984571"/>
            <a:ext cx="897160" cy="987903"/>
          </a:xfrm>
          <a:prstGeom prst="straightConnector1">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66" name="Suora nuoliyhdysviiva 165">
            <a:extLst>
              <a:ext uri="{FF2B5EF4-FFF2-40B4-BE49-F238E27FC236}">
                <a16:creationId xmlns:a16="http://schemas.microsoft.com/office/drawing/2014/main" id="{303FCBB7-5B93-A220-5F93-5435FEE8A2F8}"/>
              </a:ext>
            </a:extLst>
          </p:cNvPr>
          <p:cNvCxnSpPr>
            <a:cxnSpLocks/>
          </p:cNvCxnSpPr>
          <p:nvPr/>
        </p:nvCxnSpPr>
        <p:spPr>
          <a:xfrm flipV="1">
            <a:off x="5579988" y="3619379"/>
            <a:ext cx="875050" cy="1025484"/>
          </a:xfrm>
          <a:prstGeom prst="straightConnector1">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67" name="Tekstiruutu 166">
            <a:extLst>
              <a:ext uri="{FF2B5EF4-FFF2-40B4-BE49-F238E27FC236}">
                <a16:creationId xmlns:a16="http://schemas.microsoft.com/office/drawing/2014/main" id="{4D3CCD12-86E9-42E5-7107-8D0823202D2D}"/>
              </a:ext>
            </a:extLst>
          </p:cNvPr>
          <p:cNvSpPr txBox="1"/>
          <p:nvPr/>
        </p:nvSpPr>
        <p:spPr>
          <a:xfrm rot="18731549">
            <a:off x="4676858" y="3255685"/>
            <a:ext cx="2038416" cy="230832"/>
          </a:xfrm>
          <a:prstGeom prst="rect">
            <a:avLst/>
          </a:prstGeom>
          <a:noFill/>
        </p:spPr>
        <p:txBody>
          <a:bodyPr wrap="square" lIns="0" tIns="0" rIns="0" bIns="0" rtlCol="0">
            <a:spAutoFit/>
          </a:bodyPr>
          <a:lstStyle/>
          <a:p>
            <a:pPr algn="ctr"/>
            <a:r>
              <a:rPr lang="fi-FI" sz="1500" dirty="0">
                <a:solidFill>
                  <a:schemeClr val="accent4">
                    <a:lumMod val="50000"/>
                  </a:schemeClr>
                </a:solidFill>
              </a:rPr>
              <a:t>Nouseva trendi</a:t>
            </a:r>
          </a:p>
        </p:txBody>
      </p:sp>
      <p:cxnSp>
        <p:nvCxnSpPr>
          <p:cNvPr id="179" name="Suora nuoliyhdysviiva 178">
            <a:extLst>
              <a:ext uri="{FF2B5EF4-FFF2-40B4-BE49-F238E27FC236}">
                <a16:creationId xmlns:a16="http://schemas.microsoft.com/office/drawing/2014/main" id="{13CC33E7-7CBA-E093-FA8C-A2AD5C2682DB}"/>
              </a:ext>
            </a:extLst>
          </p:cNvPr>
          <p:cNvCxnSpPr>
            <a:cxnSpLocks/>
          </p:cNvCxnSpPr>
          <p:nvPr/>
        </p:nvCxnSpPr>
        <p:spPr>
          <a:xfrm flipV="1">
            <a:off x="6590547" y="2933357"/>
            <a:ext cx="2492491" cy="15422"/>
          </a:xfrm>
          <a:prstGeom prst="straightConnector1">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0" name="Suora nuoliyhdysviiva 179">
            <a:extLst>
              <a:ext uri="{FF2B5EF4-FFF2-40B4-BE49-F238E27FC236}">
                <a16:creationId xmlns:a16="http://schemas.microsoft.com/office/drawing/2014/main" id="{F02C1E66-065B-7A3F-0BE6-4B09C4E37734}"/>
              </a:ext>
            </a:extLst>
          </p:cNvPr>
          <p:cNvCxnSpPr>
            <a:cxnSpLocks/>
          </p:cNvCxnSpPr>
          <p:nvPr/>
        </p:nvCxnSpPr>
        <p:spPr>
          <a:xfrm flipV="1">
            <a:off x="6622902" y="3825240"/>
            <a:ext cx="2443834" cy="7216"/>
          </a:xfrm>
          <a:prstGeom prst="straightConnector1">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81" name="Tekstiruutu 180">
            <a:extLst>
              <a:ext uri="{FF2B5EF4-FFF2-40B4-BE49-F238E27FC236}">
                <a16:creationId xmlns:a16="http://schemas.microsoft.com/office/drawing/2014/main" id="{B2C7E1A3-C1C0-6A5D-D168-507C4D138227}"/>
              </a:ext>
            </a:extLst>
          </p:cNvPr>
          <p:cNvSpPr txBox="1"/>
          <p:nvPr/>
        </p:nvSpPr>
        <p:spPr>
          <a:xfrm>
            <a:off x="5517779" y="2651991"/>
            <a:ext cx="4558559" cy="230832"/>
          </a:xfrm>
          <a:prstGeom prst="rect">
            <a:avLst/>
          </a:prstGeom>
          <a:noFill/>
        </p:spPr>
        <p:txBody>
          <a:bodyPr wrap="square" lIns="0" tIns="0" rIns="0" bIns="0" rtlCol="0">
            <a:spAutoFit/>
          </a:bodyPr>
          <a:lstStyle/>
          <a:p>
            <a:pPr algn="ctr"/>
            <a:r>
              <a:rPr lang="fi-FI" sz="1500" dirty="0">
                <a:solidFill>
                  <a:schemeClr val="accent2">
                    <a:lumMod val="50000"/>
                  </a:schemeClr>
                </a:solidFill>
              </a:rPr>
              <a:t>Vakaa trendi</a:t>
            </a:r>
          </a:p>
        </p:txBody>
      </p:sp>
    </p:spTree>
    <p:extLst>
      <p:ext uri="{BB962C8B-B14F-4D97-AF65-F5344CB8AC3E}">
        <p14:creationId xmlns:p14="http://schemas.microsoft.com/office/powerpoint/2010/main" val="267012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fade">
                                      <p:cBhvr>
                                        <p:cTn id="7" dur="500"/>
                                        <p:tgtEl>
                                          <p:spTgt spid="1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6"/>
                                        </p:tgtEl>
                                        <p:attrNameLst>
                                          <p:attrName>style.visibility</p:attrName>
                                        </p:attrNameLst>
                                      </p:cBhvr>
                                      <p:to>
                                        <p:strVal val="visible"/>
                                      </p:to>
                                    </p:set>
                                    <p:animEffect transition="in" filter="fade">
                                      <p:cBhvr>
                                        <p:cTn id="12" dur="500"/>
                                        <p:tgtEl>
                                          <p:spTgt spid="14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4"/>
                                        </p:tgtEl>
                                        <p:attrNameLst>
                                          <p:attrName>style.visibility</p:attrName>
                                        </p:attrNameLst>
                                      </p:cBhvr>
                                      <p:to>
                                        <p:strVal val="visible"/>
                                      </p:to>
                                    </p:set>
                                    <p:animEffect transition="in" filter="fade">
                                      <p:cBhvr>
                                        <p:cTn id="17" dur="500"/>
                                        <p:tgtEl>
                                          <p:spTgt spid="154"/>
                                        </p:tgtEl>
                                      </p:cBhvr>
                                    </p:animEffect>
                                  </p:childTnLst>
                                </p:cTn>
                              </p:par>
                              <p:par>
                                <p:cTn id="18" presetID="10" presetClass="entr" presetSubtype="0" fill="hold" nodeType="withEffect">
                                  <p:stCondLst>
                                    <p:cond delay="0"/>
                                  </p:stCondLst>
                                  <p:childTnLst>
                                    <p:set>
                                      <p:cBhvr>
                                        <p:cTn id="19" dur="1" fill="hold">
                                          <p:stCondLst>
                                            <p:cond delay="0"/>
                                          </p:stCondLst>
                                        </p:cTn>
                                        <p:tgtEl>
                                          <p:spTgt spid="150"/>
                                        </p:tgtEl>
                                        <p:attrNameLst>
                                          <p:attrName>style.visibility</p:attrName>
                                        </p:attrNameLst>
                                      </p:cBhvr>
                                      <p:to>
                                        <p:strVal val="visible"/>
                                      </p:to>
                                    </p:set>
                                    <p:animEffect transition="in" filter="fade">
                                      <p:cBhvr>
                                        <p:cTn id="20" dur="500"/>
                                        <p:tgtEl>
                                          <p:spTgt spid="150"/>
                                        </p:tgtEl>
                                      </p:cBhvr>
                                    </p:animEffect>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0"/>
                                          </p:stCondLst>
                                        </p:cTn>
                                        <p:tgtEl>
                                          <p:spTgt spid="15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60"/>
                                        </p:tgtEl>
                                        <p:attrNameLst>
                                          <p:attrName>style.visibility</p:attrName>
                                        </p:attrNameLst>
                                      </p:cBhvr>
                                      <p:to>
                                        <p:strVal val="visible"/>
                                      </p:to>
                                    </p:set>
                                    <p:animEffect transition="in" filter="fade">
                                      <p:cBhvr>
                                        <p:cTn id="28" dur="500"/>
                                        <p:tgtEl>
                                          <p:spTgt spid="160"/>
                                        </p:tgtEl>
                                      </p:cBhvr>
                                    </p:animEffect>
                                  </p:childTnLst>
                                </p:cTn>
                              </p:par>
                            </p:childTnLst>
                          </p:cTn>
                        </p:par>
                        <p:par>
                          <p:cTn id="29" fill="hold">
                            <p:stCondLst>
                              <p:cond delay="500"/>
                            </p:stCondLst>
                            <p:childTnLst>
                              <p:par>
                                <p:cTn id="30" presetID="1" presetClass="entr" presetSubtype="0" fill="hold" grpId="0" nodeType="afterEffect">
                                  <p:stCondLst>
                                    <p:cond delay="0"/>
                                  </p:stCondLst>
                                  <p:childTnLst>
                                    <p:set>
                                      <p:cBhvr>
                                        <p:cTn id="31" dur="1" fill="hold">
                                          <p:stCondLst>
                                            <p:cond delay="0"/>
                                          </p:stCondLst>
                                        </p:cTn>
                                        <p:tgtEl>
                                          <p:spTgt spid="16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66"/>
                                        </p:tgtEl>
                                        <p:attrNameLst>
                                          <p:attrName>style.visibility</p:attrName>
                                        </p:attrNameLst>
                                      </p:cBhvr>
                                      <p:to>
                                        <p:strVal val="visible"/>
                                      </p:to>
                                    </p:set>
                                    <p:animEffect transition="in" filter="fade">
                                      <p:cBhvr>
                                        <p:cTn id="36" dur="500"/>
                                        <p:tgtEl>
                                          <p:spTgt spid="166"/>
                                        </p:tgtEl>
                                      </p:cBhvr>
                                    </p:animEffect>
                                  </p:childTnLst>
                                </p:cTn>
                              </p:par>
                              <p:par>
                                <p:cTn id="37" presetID="10" presetClass="entr" presetSubtype="0" fill="hold" nodeType="withEffect">
                                  <p:stCondLst>
                                    <p:cond delay="0"/>
                                  </p:stCondLst>
                                  <p:childTnLst>
                                    <p:set>
                                      <p:cBhvr>
                                        <p:cTn id="38" dur="1" fill="hold">
                                          <p:stCondLst>
                                            <p:cond delay="0"/>
                                          </p:stCondLst>
                                        </p:cTn>
                                        <p:tgtEl>
                                          <p:spTgt spid="165"/>
                                        </p:tgtEl>
                                        <p:attrNameLst>
                                          <p:attrName>style.visibility</p:attrName>
                                        </p:attrNameLst>
                                      </p:cBhvr>
                                      <p:to>
                                        <p:strVal val="visible"/>
                                      </p:to>
                                    </p:set>
                                    <p:animEffect transition="in" filter="fade">
                                      <p:cBhvr>
                                        <p:cTn id="39" dur="500"/>
                                        <p:tgtEl>
                                          <p:spTgt spid="165"/>
                                        </p:tgtEl>
                                      </p:cBhvr>
                                    </p:animEffect>
                                  </p:childTnLst>
                                </p:cTn>
                              </p:par>
                            </p:childTnLst>
                          </p:cTn>
                        </p:par>
                        <p:par>
                          <p:cTn id="40" fill="hold">
                            <p:stCondLst>
                              <p:cond delay="500"/>
                            </p:stCondLst>
                            <p:childTnLst>
                              <p:par>
                                <p:cTn id="41" presetID="1" presetClass="entr" presetSubtype="0" fill="hold" grpId="0" nodeType="afterEffect">
                                  <p:stCondLst>
                                    <p:cond delay="0"/>
                                  </p:stCondLst>
                                  <p:childTnLst>
                                    <p:set>
                                      <p:cBhvr>
                                        <p:cTn id="42" dur="1" fill="hold">
                                          <p:stCondLst>
                                            <p:cond delay="0"/>
                                          </p:stCondLst>
                                        </p:cTn>
                                        <p:tgtEl>
                                          <p:spTgt spid="16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80"/>
                                        </p:tgtEl>
                                        <p:attrNameLst>
                                          <p:attrName>style.visibility</p:attrName>
                                        </p:attrNameLst>
                                      </p:cBhvr>
                                      <p:to>
                                        <p:strVal val="visible"/>
                                      </p:to>
                                    </p:set>
                                    <p:animEffect transition="in" filter="fade">
                                      <p:cBhvr>
                                        <p:cTn id="47" dur="500"/>
                                        <p:tgtEl>
                                          <p:spTgt spid="180"/>
                                        </p:tgtEl>
                                      </p:cBhvr>
                                    </p:animEffect>
                                  </p:childTnLst>
                                </p:cTn>
                              </p:par>
                              <p:par>
                                <p:cTn id="48" presetID="10" presetClass="entr" presetSubtype="0" fill="hold" nodeType="withEffect">
                                  <p:stCondLst>
                                    <p:cond delay="0"/>
                                  </p:stCondLst>
                                  <p:childTnLst>
                                    <p:set>
                                      <p:cBhvr>
                                        <p:cTn id="49" dur="1" fill="hold">
                                          <p:stCondLst>
                                            <p:cond delay="0"/>
                                          </p:stCondLst>
                                        </p:cTn>
                                        <p:tgtEl>
                                          <p:spTgt spid="179"/>
                                        </p:tgtEl>
                                        <p:attrNameLst>
                                          <p:attrName>style.visibility</p:attrName>
                                        </p:attrNameLst>
                                      </p:cBhvr>
                                      <p:to>
                                        <p:strVal val="visible"/>
                                      </p:to>
                                    </p:set>
                                    <p:animEffect transition="in" filter="fade">
                                      <p:cBhvr>
                                        <p:cTn id="50" dur="500"/>
                                        <p:tgtEl>
                                          <p:spTgt spid="179"/>
                                        </p:tgtEl>
                                      </p:cBhvr>
                                    </p:animEffect>
                                  </p:childTnLst>
                                </p:cTn>
                              </p:par>
                            </p:childTnLst>
                          </p:cTn>
                        </p:par>
                        <p:par>
                          <p:cTn id="51" fill="hold">
                            <p:stCondLst>
                              <p:cond delay="500"/>
                            </p:stCondLst>
                            <p:childTnLst>
                              <p:par>
                                <p:cTn id="52" presetID="1" presetClass="entr" presetSubtype="0" fill="hold" grpId="0" nodeType="afterEffect">
                                  <p:stCondLst>
                                    <p:cond delay="0"/>
                                  </p:stCondLst>
                                  <p:childTnLst>
                                    <p:set>
                                      <p:cBhvr>
                                        <p:cTn id="53" dur="1" fill="hold">
                                          <p:stCondLst>
                                            <p:cond delay="0"/>
                                          </p:stCondLst>
                                        </p:cTn>
                                        <p:tgtEl>
                                          <p:spTgt spid="1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p:bldP spid="146" grpId="0"/>
      <p:bldP spid="157" grpId="0"/>
      <p:bldP spid="160" grpId="0" animBg="1"/>
      <p:bldP spid="161" grpId="0"/>
      <p:bldP spid="167" grpId="0"/>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167D5541-2607-ED46-2C16-3BD32F80BDC2}"/>
              </a:ext>
            </a:extLst>
          </p:cNvPr>
          <p:cNvPicPr>
            <a:picLocks noChangeAspect="1"/>
          </p:cNvPicPr>
          <p:nvPr/>
        </p:nvPicPr>
        <p:blipFill>
          <a:blip r:embed="rId2"/>
          <a:stretch>
            <a:fillRect/>
          </a:stretch>
        </p:blipFill>
        <p:spPr>
          <a:xfrm>
            <a:off x="0" y="883149"/>
            <a:ext cx="12192000" cy="5495737"/>
          </a:xfrm>
          <a:prstGeom prst="rect">
            <a:avLst/>
          </a:prstGeom>
        </p:spPr>
      </p:pic>
      <p:sp>
        <p:nvSpPr>
          <p:cNvPr id="5" name="Tekstiruutu 4">
            <a:extLst>
              <a:ext uri="{FF2B5EF4-FFF2-40B4-BE49-F238E27FC236}">
                <a16:creationId xmlns:a16="http://schemas.microsoft.com/office/drawing/2014/main" id="{310D0A9E-3721-08DA-A3F6-B65BBDA700F2}"/>
              </a:ext>
            </a:extLst>
          </p:cNvPr>
          <p:cNvSpPr txBox="1"/>
          <p:nvPr/>
        </p:nvSpPr>
        <p:spPr>
          <a:xfrm>
            <a:off x="0" y="322709"/>
            <a:ext cx="12191999" cy="430887"/>
          </a:xfrm>
          <a:prstGeom prst="rect">
            <a:avLst/>
          </a:prstGeom>
          <a:noFill/>
        </p:spPr>
        <p:txBody>
          <a:bodyPr wrap="square" lIns="0" tIns="0" rIns="0" bIns="0" rtlCol="0">
            <a:spAutoFit/>
          </a:bodyPr>
          <a:lstStyle/>
          <a:p>
            <a:pPr algn="ctr"/>
            <a:r>
              <a:rPr lang="fi-FI" sz="2800" b="1" dirty="0"/>
              <a:t>Nousu- tai laskutrendiä ennakoivia kynttilämuodostelmia</a:t>
            </a:r>
            <a:endParaRPr lang="fi-FI" sz="2800" dirty="0"/>
          </a:p>
        </p:txBody>
      </p:sp>
    </p:spTree>
    <p:extLst>
      <p:ext uri="{BB962C8B-B14F-4D97-AF65-F5344CB8AC3E}">
        <p14:creationId xmlns:p14="http://schemas.microsoft.com/office/powerpoint/2010/main" val="3646837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B7AB223-12E4-E6DE-9F60-6200007EB16E}"/>
              </a:ext>
            </a:extLst>
          </p:cNvPr>
          <p:cNvSpPr>
            <a:spLocks noGrp="1"/>
          </p:cNvSpPr>
          <p:nvPr>
            <p:ph type="title"/>
          </p:nvPr>
        </p:nvSpPr>
        <p:spPr/>
        <p:txBody>
          <a:bodyPr/>
          <a:lstStyle/>
          <a:p>
            <a:r>
              <a:rPr lang="fi-FI" dirty="0"/>
              <a:t>Liukuvat keskiarvot</a:t>
            </a:r>
          </a:p>
        </p:txBody>
      </p:sp>
      <p:sp>
        <p:nvSpPr>
          <p:cNvPr id="3" name="Sisällön paikkamerkki 2">
            <a:extLst>
              <a:ext uri="{FF2B5EF4-FFF2-40B4-BE49-F238E27FC236}">
                <a16:creationId xmlns:a16="http://schemas.microsoft.com/office/drawing/2014/main" id="{4913D46A-1E02-7082-F02D-1CA3F0062414}"/>
              </a:ext>
            </a:extLst>
          </p:cNvPr>
          <p:cNvSpPr>
            <a:spLocks noGrp="1"/>
          </p:cNvSpPr>
          <p:nvPr>
            <p:ph idx="1"/>
          </p:nvPr>
        </p:nvSpPr>
        <p:spPr>
          <a:xfrm>
            <a:off x="625287" y="1674780"/>
            <a:ext cx="10149209" cy="4256541"/>
          </a:xfrm>
        </p:spPr>
        <p:txBody>
          <a:bodyPr/>
          <a:lstStyle/>
          <a:p>
            <a:r>
              <a:rPr lang="fi-FI" sz="2600" dirty="0"/>
              <a:t>Toinen treidaajien suosima keino hahmottaa osakkeiden hintakehityksen suuntaa on tarkastella ns. </a:t>
            </a:r>
            <a:r>
              <a:rPr lang="fi-FI" sz="2600" b="1" dirty="0"/>
              <a:t>liukuvia keskiarvoja</a:t>
            </a:r>
            <a:r>
              <a:rPr lang="fi-FI" sz="2600" dirty="0"/>
              <a:t>.</a:t>
            </a:r>
          </a:p>
          <a:p>
            <a:pPr lvl="1">
              <a:buClr>
                <a:schemeClr val="accent4">
                  <a:lumMod val="50000"/>
                </a:schemeClr>
              </a:buClr>
            </a:pPr>
            <a:r>
              <a:rPr lang="fi-FI" sz="2200" dirty="0"/>
              <a:t>Liukuva keskiarvo tarkoittaa markkinahintojen keskiarvoa tietyltä ajanjaksolta. </a:t>
            </a:r>
          </a:p>
          <a:p>
            <a:pPr lvl="1">
              <a:buClr>
                <a:schemeClr val="accent4">
                  <a:lumMod val="50000"/>
                </a:schemeClr>
              </a:buClr>
            </a:pPr>
            <a:r>
              <a:rPr lang="fi-FI" sz="2200" dirty="0"/>
              <a:t>Esim. kolmen tunnin liukuva keskiarvo paljastaa, millä hinnalla osaketta on kaupattu keskimäärin viimeisen kolmen tunnin aikana. </a:t>
            </a:r>
          </a:p>
          <a:p>
            <a:r>
              <a:rPr lang="fi-FI" sz="2600" dirty="0"/>
              <a:t>Liukuvia keskiarvoja voidaan hyödyntää monin eri tavoin:</a:t>
            </a:r>
          </a:p>
          <a:p>
            <a:pPr lvl="1">
              <a:buClr>
                <a:schemeClr val="accent4">
                  <a:lumMod val="50000"/>
                </a:schemeClr>
              </a:buClr>
            </a:pPr>
            <a:r>
              <a:rPr lang="fi-FI" sz="2200" dirty="0"/>
              <a:t>Esim. pitempien ja lyhyempien liukuvien keskiarvojen leikkauskohtien uskotaan ilmaisevan myynti- tai ostosignaaleja, sillä ne ennakoivat trendin taitekohtaa. </a:t>
            </a:r>
          </a:p>
          <a:p>
            <a:pPr lvl="1">
              <a:buClr>
                <a:schemeClr val="accent4">
                  <a:lumMod val="50000"/>
                </a:schemeClr>
              </a:buClr>
            </a:pPr>
            <a:r>
              <a:rPr lang="fi-FI" sz="2200" dirty="0"/>
              <a:t>Lisäksi nykyistä hintaa voidaan verrata liukuvaan keskiarvoon: jos osakkeen hinta ylittää liukuvan keskiarvon, on se treidaajalle merkki nousutrendistä (ja päinvastoin).</a:t>
            </a:r>
          </a:p>
        </p:txBody>
      </p:sp>
    </p:spTree>
    <p:extLst>
      <p:ext uri="{BB962C8B-B14F-4D97-AF65-F5344CB8AC3E}">
        <p14:creationId xmlns:p14="http://schemas.microsoft.com/office/powerpoint/2010/main" val="3703817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Kaavio 5">
            <a:extLst>
              <a:ext uri="{FF2B5EF4-FFF2-40B4-BE49-F238E27FC236}">
                <a16:creationId xmlns:a16="http://schemas.microsoft.com/office/drawing/2014/main" id="{E35632AA-5132-CA84-1F2C-942140BDD90B}"/>
              </a:ext>
            </a:extLst>
          </p:cNvPr>
          <p:cNvGraphicFramePr/>
          <p:nvPr>
            <p:extLst>
              <p:ext uri="{D42A27DB-BD31-4B8C-83A1-F6EECF244321}">
                <p14:modId xmlns:p14="http://schemas.microsoft.com/office/powerpoint/2010/main" val="3525837888"/>
              </p:ext>
            </p:extLst>
          </p:nvPr>
        </p:nvGraphicFramePr>
        <p:xfrm>
          <a:off x="1010653" y="1636294"/>
          <a:ext cx="9769642" cy="4872789"/>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ruutu 6">
            <a:extLst>
              <a:ext uri="{FF2B5EF4-FFF2-40B4-BE49-F238E27FC236}">
                <a16:creationId xmlns:a16="http://schemas.microsoft.com/office/drawing/2014/main" id="{8AB1FCCF-1A4C-9F8D-E248-B21AD5A214F9}"/>
              </a:ext>
            </a:extLst>
          </p:cNvPr>
          <p:cNvSpPr txBox="1"/>
          <p:nvPr/>
        </p:nvSpPr>
        <p:spPr>
          <a:xfrm>
            <a:off x="1010653" y="729983"/>
            <a:ext cx="10264494" cy="461665"/>
          </a:xfrm>
          <a:prstGeom prst="rect">
            <a:avLst/>
          </a:prstGeom>
          <a:noFill/>
        </p:spPr>
        <p:txBody>
          <a:bodyPr wrap="square" lIns="0" tIns="0" rIns="0" bIns="0" rtlCol="0">
            <a:spAutoFit/>
          </a:bodyPr>
          <a:lstStyle/>
          <a:p>
            <a:pPr algn="l"/>
            <a:r>
              <a:rPr lang="fi-FI" sz="3000" b="1" dirty="0"/>
              <a:t>Esimerkki: Yhden päivän osakekurssi ja liukuvat keskiarvot</a:t>
            </a:r>
            <a:endParaRPr lang="fi-FI" sz="3000" dirty="0"/>
          </a:p>
        </p:txBody>
      </p:sp>
      <p:sp>
        <p:nvSpPr>
          <p:cNvPr id="8" name="Ellipsi 7">
            <a:extLst>
              <a:ext uri="{FF2B5EF4-FFF2-40B4-BE49-F238E27FC236}">
                <a16:creationId xmlns:a16="http://schemas.microsoft.com/office/drawing/2014/main" id="{EB473590-A6BB-2A11-3A16-F7F0C1F88C69}"/>
              </a:ext>
            </a:extLst>
          </p:cNvPr>
          <p:cNvSpPr/>
          <p:nvPr/>
        </p:nvSpPr>
        <p:spPr>
          <a:xfrm>
            <a:off x="5751095" y="3179487"/>
            <a:ext cx="288758" cy="270545"/>
          </a:xfrm>
          <a:prstGeom prst="ellipse">
            <a:avLst/>
          </a:prstGeom>
          <a:no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accent4">
                  <a:lumMod val="50000"/>
                </a:schemeClr>
              </a:solidFill>
            </a:endParaRPr>
          </a:p>
        </p:txBody>
      </p:sp>
      <p:sp>
        <p:nvSpPr>
          <p:cNvPr id="9" name="Tekstiruutu 8">
            <a:extLst>
              <a:ext uri="{FF2B5EF4-FFF2-40B4-BE49-F238E27FC236}">
                <a16:creationId xmlns:a16="http://schemas.microsoft.com/office/drawing/2014/main" id="{82251C59-0E33-4014-CF94-FFE4B752BAEC}"/>
              </a:ext>
            </a:extLst>
          </p:cNvPr>
          <p:cNvSpPr txBox="1"/>
          <p:nvPr/>
        </p:nvSpPr>
        <p:spPr>
          <a:xfrm>
            <a:off x="5590378" y="3559702"/>
            <a:ext cx="2093164" cy="861774"/>
          </a:xfrm>
          <a:prstGeom prst="rect">
            <a:avLst/>
          </a:prstGeom>
          <a:noFill/>
        </p:spPr>
        <p:txBody>
          <a:bodyPr wrap="square" lIns="0" tIns="0" rIns="0" bIns="0" rtlCol="0">
            <a:spAutoFit/>
          </a:bodyPr>
          <a:lstStyle/>
          <a:p>
            <a:pPr algn="l"/>
            <a:r>
              <a:rPr lang="fi-FI" sz="1400" dirty="0"/>
              <a:t>Tässä lyhyempi eli 30 min liukuva keskiarvo leikkaa pidemmän (60 min) alhaalta: ns. ”ostosignaali” </a:t>
            </a:r>
          </a:p>
        </p:txBody>
      </p:sp>
      <p:sp>
        <p:nvSpPr>
          <p:cNvPr id="10" name="Ellipsi 9">
            <a:extLst>
              <a:ext uri="{FF2B5EF4-FFF2-40B4-BE49-F238E27FC236}">
                <a16:creationId xmlns:a16="http://schemas.microsoft.com/office/drawing/2014/main" id="{6F9B7098-D140-E2AD-6664-BBC58C3B10B2}"/>
              </a:ext>
            </a:extLst>
          </p:cNvPr>
          <p:cNvSpPr/>
          <p:nvPr/>
        </p:nvSpPr>
        <p:spPr>
          <a:xfrm>
            <a:off x="7315274" y="2714984"/>
            <a:ext cx="288758" cy="27054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accent4">
                  <a:lumMod val="50000"/>
                </a:schemeClr>
              </a:solidFill>
            </a:endParaRPr>
          </a:p>
        </p:txBody>
      </p:sp>
      <p:sp>
        <p:nvSpPr>
          <p:cNvPr id="11" name="Tekstiruutu 10">
            <a:extLst>
              <a:ext uri="{FF2B5EF4-FFF2-40B4-BE49-F238E27FC236}">
                <a16:creationId xmlns:a16="http://schemas.microsoft.com/office/drawing/2014/main" id="{3BF15D1B-06C0-457F-A38D-BF11D44EA1E3}"/>
              </a:ext>
            </a:extLst>
          </p:cNvPr>
          <p:cNvSpPr txBox="1"/>
          <p:nvPr/>
        </p:nvSpPr>
        <p:spPr>
          <a:xfrm>
            <a:off x="7604032" y="1812388"/>
            <a:ext cx="1787629" cy="861774"/>
          </a:xfrm>
          <a:prstGeom prst="rect">
            <a:avLst/>
          </a:prstGeom>
          <a:noFill/>
        </p:spPr>
        <p:txBody>
          <a:bodyPr wrap="square" lIns="0" tIns="0" rIns="0" bIns="0" rtlCol="0">
            <a:spAutoFit/>
          </a:bodyPr>
          <a:lstStyle/>
          <a:p>
            <a:pPr algn="l"/>
            <a:r>
              <a:rPr lang="fi-FI" sz="1400" dirty="0"/>
              <a:t>Tässä lyhyempi liukuva keskiarvo leikkaa pidemmän ylhäältä: </a:t>
            </a:r>
          </a:p>
          <a:p>
            <a:pPr algn="l"/>
            <a:r>
              <a:rPr lang="fi-FI" sz="1400" dirty="0"/>
              <a:t>ns. ”myyntisignaali” </a:t>
            </a:r>
          </a:p>
        </p:txBody>
      </p:sp>
      <p:cxnSp>
        <p:nvCxnSpPr>
          <p:cNvPr id="13" name="Suora nuoliyhdysviiva 12">
            <a:extLst>
              <a:ext uri="{FF2B5EF4-FFF2-40B4-BE49-F238E27FC236}">
                <a16:creationId xmlns:a16="http://schemas.microsoft.com/office/drawing/2014/main" id="{A852FDC4-AF97-CEE2-F1DD-877B6607D6FD}"/>
              </a:ext>
            </a:extLst>
          </p:cNvPr>
          <p:cNvCxnSpPr>
            <a:cxnSpLocks/>
            <a:stCxn id="8" idx="7"/>
          </p:cNvCxnSpPr>
          <p:nvPr/>
        </p:nvCxnSpPr>
        <p:spPr>
          <a:xfrm flipV="1">
            <a:off x="5997565" y="2714984"/>
            <a:ext cx="900100" cy="504123"/>
          </a:xfrm>
          <a:prstGeom prst="straightConnector1">
            <a:avLst/>
          </a:prstGeom>
          <a:ln w="28575">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uora nuoliyhdysviiva 14">
            <a:extLst>
              <a:ext uri="{FF2B5EF4-FFF2-40B4-BE49-F238E27FC236}">
                <a16:creationId xmlns:a16="http://schemas.microsoft.com/office/drawing/2014/main" id="{5745FD4F-81EE-00B0-B6C9-2CB40422FC78}"/>
              </a:ext>
            </a:extLst>
          </p:cNvPr>
          <p:cNvCxnSpPr>
            <a:cxnSpLocks/>
            <a:stCxn id="10" idx="5"/>
          </p:cNvCxnSpPr>
          <p:nvPr/>
        </p:nvCxnSpPr>
        <p:spPr>
          <a:xfrm>
            <a:off x="7561744" y="2945909"/>
            <a:ext cx="1829917" cy="174237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kstiruutu 19">
            <a:extLst>
              <a:ext uri="{FF2B5EF4-FFF2-40B4-BE49-F238E27FC236}">
                <a16:creationId xmlns:a16="http://schemas.microsoft.com/office/drawing/2014/main" id="{62586FD0-B729-8704-048F-1CFD09F166D9}"/>
              </a:ext>
            </a:extLst>
          </p:cNvPr>
          <p:cNvSpPr txBox="1"/>
          <p:nvPr/>
        </p:nvSpPr>
        <p:spPr>
          <a:xfrm>
            <a:off x="2118168" y="5017715"/>
            <a:ext cx="3041927" cy="276999"/>
          </a:xfrm>
          <a:prstGeom prst="rect">
            <a:avLst/>
          </a:prstGeom>
          <a:noFill/>
        </p:spPr>
        <p:txBody>
          <a:bodyPr wrap="square" lIns="0" tIns="0" rIns="0" bIns="0" rtlCol="0">
            <a:spAutoFit/>
          </a:bodyPr>
          <a:lstStyle/>
          <a:p>
            <a:pPr algn="l"/>
            <a:r>
              <a:rPr lang="fi-FI" b="1" dirty="0"/>
              <a:t>Toisaalta: entä nämä signaalit? </a:t>
            </a:r>
          </a:p>
        </p:txBody>
      </p:sp>
      <p:sp>
        <p:nvSpPr>
          <p:cNvPr id="21" name="Ellipsi 20">
            <a:extLst>
              <a:ext uri="{FF2B5EF4-FFF2-40B4-BE49-F238E27FC236}">
                <a16:creationId xmlns:a16="http://schemas.microsoft.com/office/drawing/2014/main" id="{C2AA6493-34A7-F6DB-F9AE-235385CED0BF}"/>
              </a:ext>
            </a:extLst>
          </p:cNvPr>
          <p:cNvSpPr/>
          <p:nvPr/>
        </p:nvSpPr>
        <p:spPr>
          <a:xfrm>
            <a:off x="9938285" y="4417737"/>
            <a:ext cx="288758" cy="270545"/>
          </a:xfrm>
          <a:prstGeom prst="ellipse">
            <a:avLst/>
          </a:prstGeom>
          <a:no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accent4">
                  <a:lumMod val="50000"/>
                </a:schemeClr>
              </a:solidFill>
            </a:endParaRPr>
          </a:p>
        </p:txBody>
      </p:sp>
      <p:sp>
        <p:nvSpPr>
          <p:cNvPr id="22" name="Ellipsi 21">
            <a:extLst>
              <a:ext uri="{FF2B5EF4-FFF2-40B4-BE49-F238E27FC236}">
                <a16:creationId xmlns:a16="http://schemas.microsoft.com/office/drawing/2014/main" id="{AA8092AC-4F30-2175-3A14-374EA68E326F}"/>
              </a:ext>
            </a:extLst>
          </p:cNvPr>
          <p:cNvSpPr/>
          <p:nvPr/>
        </p:nvSpPr>
        <p:spPr>
          <a:xfrm>
            <a:off x="5097873" y="3191732"/>
            <a:ext cx="288758" cy="27054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accent4">
                  <a:lumMod val="50000"/>
                </a:schemeClr>
              </a:solidFill>
            </a:endParaRPr>
          </a:p>
        </p:txBody>
      </p:sp>
      <p:sp>
        <p:nvSpPr>
          <p:cNvPr id="23" name="Tekstiruutu 22">
            <a:extLst>
              <a:ext uri="{FF2B5EF4-FFF2-40B4-BE49-F238E27FC236}">
                <a16:creationId xmlns:a16="http://schemas.microsoft.com/office/drawing/2014/main" id="{13E47C2C-D0EB-6A7C-009C-237E36AFAA80}"/>
              </a:ext>
            </a:extLst>
          </p:cNvPr>
          <p:cNvSpPr txBox="1"/>
          <p:nvPr/>
        </p:nvSpPr>
        <p:spPr>
          <a:xfrm>
            <a:off x="10515303" y="3985199"/>
            <a:ext cx="857671" cy="215444"/>
          </a:xfrm>
          <a:prstGeom prst="rect">
            <a:avLst/>
          </a:prstGeom>
          <a:noFill/>
        </p:spPr>
        <p:txBody>
          <a:bodyPr wrap="none" lIns="0" tIns="0" rIns="0" bIns="0" rtlCol="0">
            <a:spAutoFit/>
          </a:bodyPr>
          <a:lstStyle/>
          <a:p>
            <a:pPr algn="l"/>
            <a:r>
              <a:rPr lang="fi-FI" sz="1400" dirty="0">
                <a:solidFill>
                  <a:schemeClr val="accent6">
                    <a:lumMod val="50000"/>
                  </a:schemeClr>
                </a:solidFill>
              </a:rPr>
              <a:t>Osakekurssi</a:t>
            </a:r>
          </a:p>
        </p:txBody>
      </p:sp>
      <p:sp>
        <p:nvSpPr>
          <p:cNvPr id="33" name="Tekstiruutu 32">
            <a:extLst>
              <a:ext uri="{FF2B5EF4-FFF2-40B4-BE49-F238E27FC236}">
                <a16:creationId xmlns:a16="http://schemas.microsoft.com/office/drawing/2014/main" id="{926BB8C8-7B3A-1208-AC8D-32CDC5892219}"/>
              </a:ext>
            </a:extLst>
          </p:cNvPr>
          <p:cNvSpPr txBox="1"/>
          <p:nvPr/>
        </p:nvSpPr>
        <p:spPr>
          <a:xfrm>
            <a:off x="5135652" y="2664441"/>
            <a:ext cx="213200" cy="553998"/>
          </a:xfrm>
          <a:prstGeom prst="rect">
            <a:avLst/>
          </a:prstGeom>
          <a:noFill/>
        </p:spPr>
        <p:txBody>
          <a:bodyPr wrap="none" lIns="0" tIns="0" rIns="0" bIns="0" rtlCol="0">
            <a:spAutoFit/>
          </a:bodyPr>
          <a:lstStyle/>
          <a:p>
            <a:pPr algn="l"/>
            <a:r>
              <a:rPr lang="fi-FI" sz="3600" dirty="0"/>
              <a:t>?</a:t>
            </a:r>
          </a:p>
        </p:txBody>
      </p:sp>
      <p:sp>
        <p:nvSpPr>
          <p:cNvPr id="34" name="Tekstiruutu 33">
            <a:extLst>
              <a:ext uri="{FF2B5EF4-FFF2-40B4-BE49-F238E27FC236}">
                <a16:creationId xmlns:a16="http://schemas.microsoft.com/office/drawing/2014/main" id="{F0C96B7C-215E-B68D-AEF3-93981ED3F870}"/>
              </a:ext>
            </a:extLst>
          </p:cNvPr>
          <p:cNvSpPr txBox="1"/>
          <p:nvPr/>
        </p:nvSpPr>
        <p:spPr>
          <a:xfrm>
            <a:off x="9979378" y="3849310"/>
            <a:ext cx="213200" cy="553998"/>
          </a:xfrm>
          <a:prstGeom prst="rect">
            <a:avLst/>
          </a:prstGeom>
          <a:noFill/>
        </p:spPr>
        <p:txBody>
          <a:bodyPr wrap="none" lIns="0" tIns="0" rIns="0" bIns="0" rtlCol="0">
            <a:spAutoFit/>
          </a:bodyPr>
          <a:lstStyle/>
          <a:p>
            <a:pPr algn="l"/>
            <a:r>
              <a:rPr lang="fi-FI" sz="3600" dirty="0"/>
              <a:t>?</a:t>
            </a:r>
          </a:p>
        </p:txBody>
      </p:sp>
    </p:spTree>
    <p:extLst>
      <p:ext uri="{BB962C8B-B14F-4D97-AF65-F5344CB8AC3E}">
        <p14:creationId xmlns:p14="http://schemas.microsoft.com/office/powerpoint/2010/main" val="3580620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wipe(left)">
                                      <p:cBhvr>
                                        <p:cTn id="7" dur="1500"/>
                                        <p:tgtEl>
                                          <p:spTgt spid="6">
                                            <p:graphicEl>
                                              <a:chart seriesIdx="0" categoryIdx="-4" bldStep="series"/>
                                            </p:graphicEl>
                                          </p:spTgt>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wipe(left)">
                                      <p:cBhvr>
                                        <p:cTn id="16" dur="1500"/>
                                        <p:tgtEl>
                                          <p:spTgt spid="6">
                                            <p:graphicEl>
                                              <a:chart seriesIdx="1" categoryIdx="-4" bldStep="series"/>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graphicEl>
                                              <a:chart seriesIdx="2" categoryIdx="-4" bldStep="series"/>
                                            </p:graphicEl>
                                          </p:spTgt>
                                        </p:tgtEl>
                                        <p:attrNameLst>
                                          <p:attrName>style.visibility</p:attrName>
                                        </p:attrNameLst>
                                      </p:cBhvr>
                                      <p:to>
                                        <p:strVal val="visible"/>
                                      </p:to>
                                    </p:set>
                                    <p:animEffect transition="in" filter="wipe(left)">
                                      <p:cBhvr>
                                        <p:cTn id="21" dur="1500"/>
                                        <p:tgtEl>
                                          <p:spTgt spid="6">
                                            <p:graphicEl>
                                              <a:chart seriesIdx="2" categoryIdx="-4" bldStep="series"/>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par>
                          <p:cTn id="27" fill="hold">
                            <p:stCondLst>
                              <p:cond delay="500"/>
                            </p:stCondLst>
                            <p:childTnLst>
                              <p:par>
                                <p:cTn id="28" presetID="1" presetClass="entr" presetSubtype="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par>
                          <p:cTn id="40" fill="hold">
                            <p:stCondLst>
                              <p:cond delay="500"/>
                            </p:stCondLst>
                            <p:childTnLst>
                              <p:par>
                                <p:cTn id="41" presetID="1" presetClass="entr" presetSubtype="0"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500"/>
                                        <p:tgtEl>
                                          <p:spTgt spid="2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500"/>
                                        <p:tgtEl>
                                          <p:spTgt spid="22"/>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500"/>
                                        <p:tgtEl>
                                          <p:spTgt spid="34"/>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fade">
                                      <p:cBhvr>
                                        <p:cTn id="6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P spid="8" grpId="0" animBg="1"/>
      <p:bldP spid="9" grpId="0"/>
      <p:bldP spid="10" grpId="0" animBg="1"/>
      <p:bldP spid="11" grpId="0"/>
      <p:bldP spid="20" grpId="0"/>
      <p:bldP spid="21" grpId="0" animBg="1"/>
      <p:bldP spid="22" grpId="0" animBg="1"/>
      <p:bldP spid="23" grpId="0"/>
      <p:bldP spid="33" grpId="0"/>
      <p:bldP spid="3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D0F6224-9451-BE29-D80A-84C8A5C2C3FD}"/>
              </a:ext>
            </a:extLst>
          </p:cNvPr>
          <p:cNvSpPr>
            <a:spLocks noGrp="1"/>
          </p:cNvSpPr>
          <p:nvPr>
            <p:ph type="title"/>
          </p:nvPr>
        </p:nvSpPr>
        <p:spPr/>
        <p:txBody>
          <a:bodyPr/>
          <a:lstStyle/>
          <a:p>
            <a:r>
              <a:rPr lang="fi-FI" dirty="0"/>
              <a:t>Tehtävä</a:t>
            </a:r>
          </a:p>
        </p:txBody>
      </p:sp>
      <p:sp>
        <p:nvSpPr>
          <p:cNvPr id="3" name="Sisällön paikkamerkki 2">
            <a:extLst>
              <a:ext uri="{FF2B5EF4-FFF2-40B4-BE49-F238E27FC236}">
                <a16:creationId xmlns:a16="http://schemas.microsoft.com/office/drawing/2014/main" id="{947A5261-45F9-5005-55C0-B558FD248C92}"/>
              </a:ext>
            </a:extLst>
          </p:cNvPr>
          <p:cNvSpPr>
            <a:spLocks noGrp="1"/>
          </p:cNvSpPr>
          <p:nvPr>
            <p:ph idx="1"/>
          </p:nvPr>
        </p:nvSpPr>
        <p:spPr>
          <a:xfrm>
            <a:off x="627528" y="1849821"/>
            <a:ext cx="10941425" cy="4378955"/>
          </a:xfrm>
        </p:spPr>
        <p:txBody>
          <a:bodyPr/>
          <a:lstStyle/>
          <a:p>
            <a:pPr marL="0" indent="0">
              <a:buNone/>
            </a:pPr>
            <a:r>
              <a:rPr lang="fi-FI" sz="2800" dirty="0"/>
              <a:t>Lue Viisas raha -lehden </a:t>
            </a:r>
            <a:r>
              <a:rPr lang="fi-FI" sz="2800" dirty="0">
                <a:hlinkClick r:id="rId2"/>
              </a:rPr>
              <a:t>artikkeli</a:t>
            </a:r>
            <a:r>
              <a:rPr lang="fi-FI" sz="2800" dirty="0"/>
              <a:t> </a:t>
            </a:r>
            <a:r>
              <a:rPr lang="fi-FI" sz="2800" dirty="0" err="1"/>
              <a:t>treidaamisesta</a:t>
            </a:r>
            <a:r>
              <a:rPr lang="fi-FI" sz="2800" dirty="0"/>
              <a:t> ja vastaa alla oleviin kysymyksiin vierustoverisi kanssa.</a:t>
            </a:r>
          </a:p>
          <a:p>
            <a:pPr marL="0" indent="0">
              <a:buNone/>
            </a:pPr>
            <a:r>
              <a:rPr lang="fi-FI" sz="2800" dirty="0"/>
              <a:t> </a:t>
            </a:r>
          </a:p>
          <a:p>
            <a:pPr marL="514350" indent="-514350">
              <a:buClr>
                <a:schemeClr val="accent4">
                  <a:lumMod val="50000"/>
                </a:schemeClr>
              </a:buClr>
              <a:buFont typeface="+mj-lt"/>
              <a:buAutoNum type="arabicPeriod"/>
            </a:pPr>
            <a:r>
              <a:rPr lang="fi-FI" sz="2600" dirty="0"/>
              <a:t>Miksi </a:t>
            </a:r>
            <a:r>
              <a:rPr lang="fi-FI" sz="2600" dirty="0" err="1"/>
              <a:t>treidaamisen</a:t>
            </a:r>
            <a:r>
              <a:rPr lang="fi-FI" sz="2600" dirty="0"/>
              <a:t> suosio on viime aikoina kasvanut? </a:t>
            </a:r>
          </a:p>
          <a:p>
            <a:pPr marL="514350" indent="-514350">
              <a:buClr>
                <a:schemeClr val="accent4">
                  <a:lumMod val="50000"/>
                </a:schemeClr>
              </a:buClr>
              <a:buFont typeface="+mj-lt"/>
              <a:buAutoNum type="arabicPeriod"/>
            </a:pPr>
            <a:r>
              <a:rPr lang="fi-FI" sz="2600" dirty="0"/>
              <a:t>Miksi Martin Paasi suhtautuu päiväkauppaan kielteisesti? </a:t>
            </a:r>
          </a:p>
          <a:p>
            <a:pPr marL="514350" indent="-514350">
              <a:buClr>
                <a:schemeClr val="accent4">
                  <a:lumMod val="50000"/>
                </a:schemeClr>
              </a:buClr>
              <a:buFont typeface="+mj-lt"/>
              <a:buAutoNum type="arabicPeriod"/>
            </a:pPr>
            <a:r>
              <a:rPr lang="fi-FI" sz="2600" dirty="0"/>
              <a:t>Millaisiin strategioihin Leila </a:t>
            </a:r>
            <a:r>
              <a:rPr lang="fi-FI" sz="2600" dirty="0" err="1"/>
              <a:t>Koustin</a:t>
            </a:r>
            <a:r>
              <a:rPr lang="fi-FI" sz="2600" dirty="0"/>
              <a:t> ja Lari Aleniuksen </a:t>
            </a:r>
            <a:r>
              <a:rPr lang="fi-FI" sz="2600" dirty="0" err="1"/>
              <a:t>treidaaminen</a:t>
            </a:r>
            <a:r>
              <a:rPr lang="fi-FI" sz="2600" dirty="0"/>
              <a:t> perustuu? Millaisia riskejä näihin voi sisältyä? </a:t>
            </a:r>
          </a:p>
          <a:p>
            <a:pPr marL="514350" indent="-514350">
              <a:buClr>
                <a:schemeClr val="accent4">
                  <a:lumMod val="50000"/>
                </a:schemeClr>
              </a:buClr>
              <a:buFont typeface="+mj-lt"/>
              <a:buAutoNum type="arabicPeriod"/>
            </a:pPr>
            <a:r>
              <a:rPr lang="fi-FI" sz="2600" dirty="0"/>
              <a:t>Pohdi, miksi </a:t>
            </a:r>
            <a:r>
              <a:rPr lang="fi-FI" sz="2600" dirty="0" err="1"/>
              <a:t>Nordnet</a:t>
            </a:r>
            <a:r>
              <a:rPr lang="fi-FI" sz="2600" dirty="0"/>
              <a:t> on päättänyt tarjota aktiivisille päiväkauppiaille työskentelytilat Helsingin keskustasta.</a:t>
            </a:r>
          </a:p>
        </p:txBody>
      </p:sp>
    </p:spTree>
    <p:extLst>
      <p:ext uri="{BB962C8B-B14F-4D97-AF65-F5344CB8AC3E}">
        <p14:creationId xmlns:p14="http://schemas.microsoft.com/office/powerpoint/2010/main" val="501076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7172601-F407-429E-8F50-731EC01373A0}"/>
              </a:ext>
            </a:extLst>
          </p:cNvPr>
          <p:cNvSpPr>
            <a:spLocks noGrp="1"/>
          </p:cNvSpPr>
          <p:nvPr>
            <p:ph type="title"/>
          </p:nvPr>
        </p:nvSpPr>
        <p:spPr/>
        <p:txBody>
          <a:bodyPr/>
          <a:lstStyle/>
          <a:p>
            <a:r>
              <a:rPr lang="fi-FI" dirty="0"/>
              <a:t>Mitä on päiväkauppa?</a:t>
            </a:r>
          </a:p>
        </p:txBody>
      </p:sp>
      <p:sp>
        <p:nvSpPr>
          <p:cNvPr id="3" name="Sisällön paikkamerkki 2">
            <a:extLst>
              <a:ext uri="{FF2B5EF4-FFF2-40B4-BE49-F238E27FC236}">
                <a16:creationId xmlns:a16="http://schemas.microsoft.com/office/drawing/2014/main" id="{9DDC0FC0-A742-4B63-9E5E-5AF2B59F3578}"/>
              </a:ext>
            </a:extLst>
          </p:cNvPr>
          <p:cNvSpPr>
            <a:spLocks noGrp="1"/>
          </p:cNvSpPr>
          <p:nvPr>
            <p:ph idx="1"/>
          </p:nvPr>
        </p:nvSpPr>
        <p:spPr>
          <a:xfrm>
            <a:off x="627528" y="1755228"/>
            <a:ext cx="10941425" cy="4473548"/>
          </a:xfrm>
        </p:spPr>
        <p:txBody>
          <a:bodyPr/>
          <a:lstStyle/>
          <a:p>
            <a:pPr marL="267970" indent="-267970"/>
            <a:r>
              <a:rPr lang="fi-FI" sz="2800" dirty="0"/>
              <a:t>Päiväkaupassa eli </a:t>
            </a:r>
            <a:r>
              <a:rPr lang="fi-FI" sz="2800" dirty="0" err="1"/>
              <a:t>päivätreidaamisessa</a:t>
            </a:r>
            <a:r>
              <a:rPr lang="fi-FI" sz="2800" dirty="0"/>
              <a:t> osakkeet (tai muu arvopaperi) ostetaan ja myydään saman päivän aikana.</a:t>
            </a:r>
            <a:endParaRPr lang="fi-FI" dirty="0"/>
          </a:p>
          <a:p>
            <a:pPr marL="267970" indent="-267970"/>
            <a:r>
              <a:rPr lang="fi-FI" sz="2800" dirty="0"/>
              <a:t>Toiminnalla tavoitellaan pikavoittoja hyödyntämällä osakkeiden lyhyen aikavälin hintaliikkeitä. Sijoitushorisontti on siten erittäin lyhyt: vain muutamia tunteja tai minuutteja. </a:t>
            </a:r>
          </a:p>
          <a:p>
            <a:pPr marL="267970" indent="-267970"/>
            <a:r>
              <a:rPr lang="fi-FI" sz="2800" dirty="0" err="1"/>
              <a:t>Treidaaminen</a:t>
            </a:r>
            <a:r>
              <a:rPr lang="fi-FI" sz="2800" dirty="0"/>
              <a:t> ei ole sijoittamista vaan spekulointia, sillä osakkeen hetkellinen omistaminen ei tuota kassavirtaa.  </a:t>
            </a:r>
          </a:p>
          <a:p>
            <a:pPr marL="267970" indent="-267970"/>
            <a:r>
              <a:rPr lang="fi-FI" sz="2800" dirty="0"/>
              <a:t>Akateemisten tutkimusten mukaan suuri enemmistö päiväkauppiaista häviää rahaa. </a:t>
            </a:r>
          </a:p>
          <a:p>
            <a:pPr marL="267970" indent="-267970"/>
            <a:endParaRPr lang="fi-FI" sz="2800" dirty="0"/>
          </a:p>
          <a:p>
            <a:pPr marL="267970" indent="-267970"/>
            <a:endParaRPr lang="fi-FI" sz="2800" dirty="0"/>
          </a:p>
        </p:txBody>
      </p:sp>
    </p:spTree>
    <p:extLst>
      <p:ext uri="{BB962C8B-B14F-4D97-AF65-F5344CB8AC3E}">
        <p14:creationId xmlns:p14="http://schemas.microsoft.com/office/powerpoint/2010/main" val="35177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C156EB3-FC41-DD1E-8E37-A0CB137EC90B}"/>
              </a:ext>
            </a:extLst>
          </p:cNvPr>
          <p:cNvSpPr>
            <a:spLocks noGrp="1"/>
          </p:cNvSpPr>
          <p:nvPr>
            <p:ph type="title"/>
          </p:nvPr>
        </p:nvSpPr>
        <p:spPr/>
        <p:txBody>
          <a:bodyPr/>
          <a:lstStyle/>
          <a:p>
            <a:r>
              <a:rPr lang="fi-FI" dirty="0"/>
              <a:t>Tieteellisiä tutkimuksia päiväkaupasta</a:t>
            </a:r>
          </a:p>
        </p:txBody>
      </p:sp>
      <p:sp>
        <p:nvSpPr>
          <p:cNvPr id="3" name="Sisällön paikkamerkki 2">
            <a:extLst>
              <a:ext uri="{FF2B5EF4-FFF2-40B4-BE49-F238E27FC236}">
                <a16:creationId xmlns:a16="http://schemas.microsoft.com/office/drawing/2014/main" id="{AF01D8DA-D5A5-10AA-CFFB-3907562D3A66}"/>
              </a:ext>
            </a:extLst>
          </p:cNvPr>
          <p:cNvSpPr>
            <a:spLocks noGrp="1"/>
          </p:cNvSpPr>
          <p:nvPr>
            <p:ph idx="1"/>
          </p:nvPr>
        </p:nvSpPr>
        <p:spPr>
          <a:xfrm>
            <a:off x="625287" y="1831065"/>
            <a:ext cx="10941425" cy="4187579"/>
          </a:xfrm>
        </p:spPr>
        <p:txBody>
          <a:bodyPr/>
          <a:lstStyle/>
          <a:p>
            <a:pPr marL="0" indent="0">
              <a:buNone/>
            </a:pPr>
            <a:endParaRPr lang="fi-FI" b="1" dirty="0"/>
          </a:p>
          <a:p>
            <a:pPr marL="0" indent="0">
              <a:buNone/>
            </a:pPr>
            <a:endParaRPr lang="fi-FI" b="1" dirty="0"/>
          </a:p>
          <a:p>
            <a:pPr marL="0" indent="0">
              <a:buNone/>
            </a:pPr>
            <a:r>
              <a:rPr lang="fi-FI" sz="2000" b="1" dirty="0"/>
              <a:t>Trading is </a:t>
            </a:r>
            <a:r>
              <a:rPr lang="fi-FI" sz="2000" b="1" dirty="0" err="1"/>
              <a:t>hazardous</a:t>
            </a:r>
            <a:r>
              <a:rPr lang="fi-FI" sz="2000" b="1" dirty="0"/>
              <a:t> to </a:t>
            </a:r>
            <a:r>
              <a:rPr lang="fi-FI" sz="2000" b="1" dirty="0" err="1"/>
              <a:t>your</a:t>
            </a:r>
            <a:r>
              <a:rPr lang="fi-FI" sz="2000" b="1" dirty="0"/>
              <a:t> </a:t>
            </a:r>
            <a:r>
              <a:rPr lang="fi-FI" sz="2000" b="1" dirty="0" err="1"/>
              <a:t>health</a:t>
            </a:r>
            <a:r>
              <a:rPr lang="fi-FI" sz="2000" b="1" dirty="0"/>
              <a:t> </a:t>
            </a:r>
            <a:r>
              <a:rPr lang="fi-FI" sz="2000" dirty="0"/>
              <a:t>(</a:t>
            </a:r>
            <a:r>
              <a:rPr lang="fi-FI" sz="2000" dirty="0" err="1"/>
              <a:t>The</a:t>
            </a:r>
            <a:r>
              <a:rPr lang="fi-FI" sz="2000" dirty="0"/>
              <a:t> Journal of Finance, 2000, </a:t>
            </a:r>
            <a:r>
              <a:rPr lang="fi-FI" sz="2000" dirty="0">
                <a:hlinkClick r:id="rId2"/>
              </a:rPr>
              <a:t>linkki tutkimukseen</a:t>
            </a:r>
            <a:r>
              <a:rPr lang="fi-FI" sz="2000" dirty="0"/>
              <a:t>)</a:t>
            </a:r>
          </a:p>
          <a:p>
            <a:pPr marL="0" indent="0">
              <a:buNone/>
            </a:pPr>
            <a:r>
              <a:rPr lang="fi-FI" sz="2000" dirty="0"/>
              <a:t>Tutkimuksessa analysoitiin 66 465 kotitalouden osakekauppoja Yhdysvalloissa vuosina 1991–1997. Sen mukaan eniten osakekauppoja tehneet sijoittajat saivat keskimäärin heikompia tuottoja. Mitä aktiivisempaa oli kaupankäynti, sitä huonompia tuottoja oli odotettavissa. Ero passiivisten ja aktiivisten sijoittajien välillä oli 6,5 %-yksikköä vuodessa </a:t>
            </a:r>
            <a:endParaRPr lang="fi-FI" sz="2000" b="1" dirty="0"/>
          </a:p>
          <a:p>
            <a:pPr marL="0" indent="0">
              <a:buNone/>
            </a:pPr>
            <a:endParaRPr lang="fi-FI" sz="2000" b="1" dirty="0"/>
          </a:p>
          <a:p>
            <a:pPr marL="0" indent="0">
              <a:buNone/>
            </a:pPr>
            <a:r>
              <a:rPr lang="fi-FI" sz="2000" b="1" dirty="0" err="1"/>
              <a:t>The</a:t>
            </a:r>
            <a:r>
              <a:rPr lang="fi-FI" sz="2000" b="1" dirty="0"/>
              <a:t> cross-</a:t>
            </a:r>
            <a:r>
              <a:rPr lang="fi-FI" sz="2000" b="1" dirty="0" err="1"/>
              <a:t>section</a:t>
            </a:r>
            <a:r>
              <a:rPr lang="fi-FI" sz="2000" b="1" dirty="0"/>
              <a:t> of </a:t>
            </a:r>
            <a:r>
              <a:rPr lang="fi-FI" sz="2000" b="1" dirty="0" err="1"/>
              <a:t>speculator</a:t>
            </a:r>
            <a:r>
              <a:rPr lang="fi-FI" sz="2000" b="1" dirty="0"/>
              <a:t> </a:t>
            </a:r>
            <a:r>
              <a:rPr lang="fi-FI" sz="2000" b="1" dirty="0" err="1"/>
              <a:t>skill</a:t>
            </a:r>
            <a:r>
              <a:rPr lang="fi-FI" sz="2000" b="1" dirty="0"/>
              <a:t>: </a:t>
            </a:r>
            <a:r>
              <a:rPr lang="fi-FI" sz="2000" b="1" dirty="0" err="1"/>
              <a:t>Evidence</a:t>
            </a:r>
            <a:r>
              <a:rPr lang="fi-FI" sz="2000" b="1" dirty="0"/>
              <a:t> of </a:t>
            </a:r>
            <a:r>
              <a:rPr lang="fi-FI" sz="2000" b="1" dirty="0" err="1"/>
              <a:t>day</a:t>
            </a:r>
            <a:r>
              <a:rPr lang="fi-FI" sz="2000" b="1" dirty="0"/>
              <a:t> </a:t>
            </a:r>
            <a:r>
              <a:rPr lang="fi-FI" sz="2000" b="1" dirty="0" err="1"/>
              <a:t>trading</a:t>
            </a:r>
            <a:r>
              <a:rPr lang="fi-FI" sz="2000" b="1" dirty="0"/>
              <a:t> </a:t>
            </a:r>
            <a:r>
              <a:rPr lang="fi-FI" sz="2000" dirty="0"/>
              <a:t>(Journal of Financial Markets, 2014, </a:t>
            </a:r>
            <a:r>
              <a:rPr lang="fi-FI" sz="2000" dirty="0">
                <a:hlinkClick r:id="rId3"/>
              </a:rPr>
              <a:t>linkki</a:t>
            </a:r>
            <a:r>
              <a:rPr lang="fi-FI" sz="2000" dirty="0"/>
              <a:t>)</a:t>
            </a:r>
          </a:p>
          <a:p>
            <a:pPr marL="0" indent="0">
              <a:buNone/>
            </a:pPr>
            <a:r>
              <a:rPr lang="fi-FI" sz="2000" dirty="0"/>
              <a:t>Tutkijat tarkastelivat kaikkia Taiwanin pörssin osakekauppoja vuosina 1992–2006. Tutkimuksen mukaan vain alle prosentti päiväkauppaa tehneistä sijoittajista sai indeksiä parempia tuottoja kulujen jälkeen. Yli 99 % olisi tehnyt enemmän voittoa laittamalla rahansa passiiviseen indeksirahastoon. </a:t>
            </a:r>
          </a:p>
          <a:p>
            <a:pPr marL="0" indent="0">
              <a:buNone/>
            </a:pPr>
            <a:endParaRPr lang="fi-FI" b="1" dirty="0"/>
          </a:p>
          <a:p>
            <a:pPr marL="0" indent="0">
              <a:buNone/>
            </a:pPr>
            <a:endParaRPr lang="fi-FI" dirty="0"/>
          </a:p>
          <a:p>
            <a:pPr marL="0" indent="0">
              <a:buNone/>
            </a:pPr>
            <a:endParaRPr lang="fi-FI" dirty="0"/>
          </a:p>
        </p:txBody>
      </p:sp>
    </p:spTree>
    <p:extLst>
      <p:ext uri="{BB962C8B-B14F-4D97-AF65-F5344CB8AC3E}">
        <p14:creationId xmlns:p14="http://schemas.microsoft.com/office/powerpoint/2010/main" val="2583981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C156EB3-FC41-DD1E-8E37-A0CB137EC90B}"/>
              </a:ext>
            </a:extLst>
          </p:cNvPr>
          <p:cNvSpPr>
            <a:spLocks noGrp="1"/>
          </p:cNvSpPr>
          <p:nvPr>
            <p:ph type="title"/>
          </p:nvPr>
        </p:nvSpPr>
        <p:spPr/>
        <p:txBody>
          <a:bodyPr/>
          <a:lstStyle/>
          <a:p>
            <a:r>
              <a:rPr lang="fi-FI" dirty="0"/>
              <a:t>Tieteellisiä tutkimuksia päiväkaupasta</a:t>
            </a:r>
          </a:p>
        </p:txBody>
      </p:sp>
      <p:sp>
        <p:nvSpPr>
          <p:cNvPr id="3" name="Sisällön paikkamerkki 2">
            <a:extLst>
              <a:ext uri="{FF2B5EF4-FFF2-40B4-BE49-F238E27FC236}">
                <a16:creationId xmlns:a16="http://schemas.microsoft.com/office/drawing/2014/main" id="{AF01D8DA-D5A5-10AA-CFFB-3907562D3A66}"/>
              </a:ext>
            </a:extLst>
          </p:cNvPr>
          <p:cNvSpPr>
            <a:spLocks noGrp="1"/>
          </p:cNvSpPr>
          <p:nvPr>
            <p:ph idx="1"/>
          </p:nvPr>
        </p:nvSpPr>
        <p:spPr>
          <a:xfrm>
            <a:off x="625287" y="1714648"/>
            <a:ext cx="10941425" cy="4303996"/>
          </a:xfrm>
        </p:spPr>
        <p:txBody>
          <a:bodyPr/>
          <a:lstStyle/>
          <a:p>
            <a:pPr marL="0" indent="0">
              <a:buNone/>
            </a:pPr>
            <a:endParaRPr lang="fi-FI" sz="2000" dirty="0"/>
          </a:p>
          <a:p>
            <a:pPr marL="0" indent="0">
              <a:buNone/>
            </a:pPr>
            <a:endParaRPr lang="fi-FI" sz="2000" dirty="0"/>
          </a:p>
          <a:p>
            <a:pPr marL="0" indent="0">
              <a:buNone/>
            </a:pPr>
            <a:r>
              <a:rPr lang="fi-FI" sz="2000" b="1" dirty="0"/>
              <a:t>Day </a:t>
            </a:r>
            <a:r>
              <a:rPr lang="fi-FI" sz="2000" b="1" dirty="0" err="1"/>
              <a:t>trading</a:t>
            </a:r>
            <a:r>
              <a:rPr lang="fi-FI" sz="2000" b="1" dirty="0"/>
              <a:t> for a </a:t>
            </a:r>
            <a:r>
              <a:rPr lang="fi-FI" sz="2000" b="1" dirty="0" err="1"/>
              <a:t>living</a:t>
            </a:r>
            <a:r>
              <a:rPr lang="fi-FI" sz="2000" b="1" dirty="0"/>
              <a:t>? </a:t>
            </a:r>
            <a:r>
              <a:rPr lang="fi-FI" sz="2000" dirty="0"/>
              <a:t>(</a:t>
            </a:r>
            <a:r>
              <a:rPr lang="fi-FI" sz="2000" dirty="0" err="1"/>
              <a:t>University</a:t>
            </a:r>
            <a:r>
              <a:rPr lang="fi-FI" sz="2000" dirty="0"/>
              <a:t> of Sao Paulo, 2019, </a:t>
            </a:r>
            <a:r>
              <a:rPr lang="fi-FI" sz="2000" dirty="0">
                <a:hlinkClick r:id="rId2"/>
              </a:rPr>
              <a:t>linkki</a:t>
            </a:r>
            <a:r>
              <a:rPr lang="fi-FI" sz="2000" dirty="0"/>
              <a:t>)</a:t>
            </a:r>
          </a:p>
          <a:p>
            <a:pPr marL="0" indent="0">
              <a:buNone/>
            </a:pPr>
            <a:r>
              <a:rPr lang="fi-FI" sz="2000" dirty="0"/>
              <a:t>Tutkijat selvittivät päiväkauppaa Brasilian futuuripörssissä vuosina 2013–2017. Tutkimuksen mukaan aloittavista </a:t>
            </a:r>
            <a:r>
              <a:rPr lang="fi-FI" sz="2000" err="1"/>
              <a:t>treidaajista</a:t>
            </a:r>
            <a:r>
              <a:rPr lang="fi-FI" sz="2000" dirty="0"/>
              <a:t> (otos 19 646 henkilöä) yli puolet lopetti kaupankäynnin 50 päivän sisällä ja vain 7,9 % jatkoi toimintaa yli 300 päivää. Mitä kauemmin henkilö jatkoi futuurien </a:t>
            </a:r>
            <a:r>
              <a:rPr lang="fi-FI" sz="2000" err="1"/>
              <a:t>treidaamista</a:t>
            </a:r>
            <a:r>
              <a:rPr lang="fi-FI" sz="2000" dirty="0"/>
              <a:t>, sitä suuremmalla todennäköisyydellä toiminta oli tappiollista. Yli 300 päivää </a:t>
            </a:r>
            <a:r>
              <a:rPr lang="fi-FI" sz="2000" err="1"/>
              <a:t>treidanneista</a:t>
            </a:r>
            <a:r>
              <a:rPr lang="fi-FI" sz="2000" dirty="0"/>
              <a:t> 97 % hävisi rahaa. Brasilian paras päiväkauppias tienasi vain 300 dollaria päivässä.</a:t>
            </a:r>
          </a:p>
          <a:p>
            <a:pPr marL="0" indent="0">
              <a:buNone/>
            </a:pPr>
            <a:endParaRPr lang="fi-FI" sz="2000" dirty="0"/>
          </a:p>
          <a:p>
            <a:pPr marL="0" indent="0">
              <a:buNone/>
            </a:pPr>
            <a:endParaRPr lang="fi-FI" sz="2000" dirty="0"/>
          </a:p>
          <a:p>
            <a:pPr marL="0" indent="0">
              <a:buNone/>
            </a:pPr>
            <a:r>
              <a:rPr lang="fi-FI" sz="2000" dirty="0">
                <a:solidFill>
                  <a:srgbClr val="FF0000"/>
                </a:solidFill>
                <a:ea typeface="+mn-lt"/>
                <a:cs typeface="+mn-lt"/>
              </a:rPr>
              <a:t>Yksikään akateeminen tutkimus ei ole osoittanut </a:t>
            </a:r>
            <a:r>
              <a:rPr lang="fi-FI" sz="2000" dirty="0" err="1">
                <a:solidFill>
                  <a:srgbClr val="FF0000"/>
                </a:solidFill>
                <a:ea typeface="+mn-lt"/>
                <a:cs typeface="+mn-lt"/>
              </a:rPr>
              <a:t>treidaamisen</a:t>
            </a:r>
            <a:r>
              <a:rPr lang="fi-FI" sz="2000" dirty="0">
                <a:solidFill>
                  <a:srgbClr val="FF0000"/>
                </a:solidFill>
                <a:ea typeface="+mn-lt"/>
                <a:cs typeface="+mn-lt"/>
              </a:rPr>
              <a:t> olevan tilastollisesti kannattavaa toimintaa. Pohdi vierustoverisi kanssa, mikä saa ihmiset kokeilemaan päiväkauppaa. </a:t>
            </a:r>
            <a:endParaRPr lang="fi-FI" sz="2000"/>
          </a:p>
          <a:p>
            <a:pPr marL="0" indent="0">
              <a:buNone/>
            </a:pPr>
            <a:endParaRPr lang="fi-FI" sz="2000" dirty="0"/>
          </a:p>
          <a:p>
            <a:pPr marL="0" indent="0">
              <a:buNone/>
            </a:pPr>
            <a:endParaRPr lang="fi-FI" sz="2000" dirty="0"/>
          </a:p>
        </p:txBody>
      </p:sp>
    </p:spTree>
    <p:extLst>
      <p:ext uri="{BB962C8B-B14F-4D97-AF65-F5344CB8AC3E}">
        <p14:creationId xmlns:p14="http://schemas.microsoft.com/office/powerpoint/2010/main" val="4211118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dur="indefinite" nodeType="mainSeq"/>
              <p:prevCondLst>
                <p:cond evt="onPrev" delay="0">
                  <p:tgtEl>
                    <p:sldTgt/>
                  </p:tgtEl>
                </p:cond>
              </p:prevCondLst>
              <p:nextCondLst>
                <p:cond evt="onNext" delay="0">
                  <p:tgtEl>
                    <p:sldTgt/>
                  </p:tgtEl>
                </p:cond>
              </p:nextCondLst>
            </p:seq>
            <p:seq concurrent="1" nextAc="seek">
              <p:cTn id="15" dur="indefinite" nodeType="mainSeq"/>
              <p:prevCondLst>
                <p:cond evt="onPrev" delay="0">
                  <p:tgtEl>
                    <p:sldTgt/>
                  </p:tgtEl>
                </p:cond>
              </p:prevCondLst>
              <p:nextCondLst>
                <p:cond evt="onNext" delay="0">
                  <p:tgtEl>
                    <p:sldTgt/>
                  </p:tgtEl>
                </p:cond>
              </p:nextCondLst>
            </p:seq>
            <p:seq concurrent="1" nextAc="seek">
              <p:cTn id="16" dur="indefinite" nodeType="mainSeq"/>
              <p:prevCondLst>
                <p:cond evt="onPrev" delay="0">
                  <p:tgtEl>
                    <p:sldTgt/>
                  </p:tgtEl>
                </p:cond>
              </p:prevCondLst>
              <p:nextCondLst>
                <p:cond evt="onNext" delay="0">
                  <p:tgtEl>
                    <p:sldTgt/>
                  </p:tgtEl>
                </p:cond>
              </p:nextCondLst>
            </p:seq>
            <p:seq concurrent="1" nextAc="seek">
              <p:cTn id="17" dur="indefinite" nodeType="mainSeq"/>
              <p:prevCondLst>
                <p:cond evt="onPrev" delay="0">
                  <p:tgtEl>
                    <p:sldTgt/>
                  </p:tgtEl>
                </p:cond>
              </p:prevCondLst>
              <p:nextCondLst>
                <p:cond evt="onNext" delay="0">
                  <p:tgtEl>
                    <p:sldTgt/>
                  </p:tgtEl>
                </p:cond>
              </p:nextCondLst>
            </p:seq>
            <p:seq concurrent="1" nextAc="seek">
              <p:cTn id="18" dur="indefinite" nodeType="mainSeq"/>
              <p:prevCondLst>
                <p:cond evt="onPrev" delay="0">
                  <p:tgtEl>
                    <p:sldTgt/>
                  </p:tgtEl>
                </p:cond>
              </p:prevCondLst>
              <p:nextCondLst>
                <p:cond evt="onNext" delay="0">
                  <p:tgtEl>
                    <p:sldTgt/>
                  </p:tgtEl>
                </p:cond>
              </p:nextCondLst>
            </p:seq>
            <p:seq concurrent="1" nextAc="seek">
              <p:cTn id="19"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15604FA7-C0F4-AB5C-BE38-CA7C2F0A3FAC}"/>
              </a:ext>
            </a:extLst>
          </p:cNvPr>
          <p:cNvPicPr>
            <a:picLocks noChangeAspect="1"/>
          </p:cNvPicPr>
          <p:nvPr/>
        </p:nvPicPr>
        <p:blipFill>
          <a:blip r:embed="rId2"/>
          <a:stretch>
            <a:fillRect/>
          </a:stretch>
        </p:blipFill>
        <p:spPr>
          <a:xfrm>
            <a:off x="178674" y="1065212"/>
            <a:ext cx="8172111" cy="1795888"/>
          </a:xfrm>
          <a:prstGeom prst="rect">
            <a:avLst/>
          </a:prstGeom>
        </p:spPr>
      </p:pic>
      <p:pic>
        <p:nvPicPr>
          <p:cNvPr id="9" name="Kuva 8">
            <a:extLst>
              <a:ext uri="{FF2B5EF4-FFF2-40B4-BE49-F238E27FC236}">
                <a16:creationId xmlns:a16="http://schemas.microsoft.com/office/drawing/2014/main" id="{B0D321E7-BE88-0339-5D3C-7C6D54D55C1C}"/>
              </a:ext>
            </a:extLst>
          </p:cNvPr>
          <p:cNvPicPr>
            <a:picLocks noChangeAspect="1"/>
          </p:cNvPicPr>
          <p:nvPr/>
        </p:nvPicPr>
        <p:blipFill>
          <a:blip r:embed="rId3"/>
          <a:stretch>
            <a:fillRect/>
          </a:stretch>
        </p:blipFill>
        <p:spPr>
          <a:xfrm>
            <a:off x="178674" y="3052136"/>
            <a:ext cx="8172111" cy="1771731"/>
          </a:xfrm>
          <a:prstGeom prst="rect">
            <a:avLst/>
          </a:prstGeom>
        </p:spPr>
      </p:pic>
      <p:pic>
        <p:nvPicPr>
          <p:cNvPr id="12" name="Kuva 11">
            <a:extLst>
              <a:ext uri="{FF2B5EF4-FFF2-40B4-BE49-F238E27FC236}">
                <a16:creationId xmlns:a16="http://schemas.microsoft.com/office/drawing/2014/main" id="{08A5152C-C40D-7AB7-8FF2-B37C10DDFB7D}"/>
              </a:ext>
            </a:extLst>
          </p:cNvPr>
          <p:cNvPicPr>
            <a:picLocks noChangeAspect="1"/>
          </p:cNvPicPr>
          <p:nvPr/>
        </p:nvPicPr>
        <p:blipFill>
          <a:blip r:embed="rId4"/>
          <a:stretch>
            <a:fillRect/>
          </a:stretch>
        </p:blipFill>
        <p:spPr>
          <a:xfrm>
            <a:off x="178675" y="5014903"/>
            <a:ext cx="8172111" cy="1767392"/>
          </a:xfrm>
          <a:prstGeom prst="rect">
            <a:avLst/>
          </a:prstGeom>
        </p:spPr>
      </p:pic>
      <p:sp>
        <p:nvSpPr>
          <p:cNvPr id="5" name="Tekstiruutu 4">
            <a:extLst>
              <a:ext uri="{FF2B5EF4-FFF2-40B4-BE49-F238E27FC236}">
                <a16:creationId xmlns:a16="http://schemas.microsoft.com/office/drawing/2014/main" id="{7F9B6848-EAC3-F939-5C33-2BD8CB4DE5E0}"/>
              </a:ext>
            </a:extLst>
          </p:cNvPr>
          <p:cNvSpPr txBox="1"/>
          <p:nvPr/>
        </p:nvSpPr>
        <p:spPr>
          <a:xfrm>
            <a:off x="178674" y="480668"/>
            <a:ext cx="10857187" cy="492443"/>
          </a:xfrm>
          <a:prstGeom prst="rect">
            <a:avLst/>
          </a:prstGeom>
          <a:noFill/>
        </p:spPr>
        <p:txBody>
          <a:bodyPr wrap="square" lIns="0" tIns="0" rIns="0" bIns="0" rtlCol="0">
            <a:spAutoFit/>
          </a:bodyPr>
          <a:lstStyle/>
          <a:p>
            <a:pPr algn="l"/>
            <a:r>
              <a:rPr lang="fi-FI" sz="3200" b="1" dirty="0"/>
              <a:t>Muutamia katsotuimpia YouTube-videoita </a:t>
            </a:r>
            <a:r>
              <a:rPr lang="fi-FI" sz="3200" b="1" dirty="0" err="1"/>
              <a:t>treidaamisesta</a:t>
            </a:r>
            <a:r>
              <a:rPr lang="fi-FI" sz="3200" b="1" dirty="0"/>
              <a:t> </a:t>
            </a:r>
          </a:p>
        </p:txBody>
      </p:sp>
      <p:sp>
        <p:nvSpPr>
          <p:cNvPr id="2" name="Tekstiruutu 1">
            <a:extLst>
              <a:ext uri="{FF2B5EF4-FFF2-40B4-BE49-F238E27FC236}">
                <a16:creationId xmlns:a16="http://schemas.microsoft.com/office/drawing/2014/main" id="{C39DDFAE-8B3E-AB78-1449-05E99B5DF181}"/>
              </a:ext>
            </a:extLst>
          </p:cNvPr>
          <p:cNvSpPr txBox="1"/>
          <p:nvPr/>
        </p:nvSpPr>
        <p:spPr>
          <a:xfrm>
            <a:off x="8648241" y="1366091"/>
            <a:ext cx="3260993" cy="3385542"/>
          </a:xfrm>
          <a:prstGeom prst="rect">
            <a:avLst/>
          </a:prstGeom>
          <a:noFill/>
        </p:spPr>
        <p:txBody>
          <a:bodyPr wrap="square" lIns="0" tIns="0" rIns="0" bIns="0" rtlCol="0">
            <a:spAutoFit/>
          </a:bodyPr>
          <a:lstStyle/>
          <a:p>
            <a:pPr algn="l"/>
            <a:r>
              <a:rPr lang="fi-FI" sz="2800" b="1" dirty="0"/>
              <a:t>Tehtävä</a:t>
            </a:r>
          </a:p>
          <a:p>
            <a:pPr algn="l"/>
            <a:r>
              <a:rPr lang="fi-FI" sz="2400" dirty="0"/>
              <a:t>Pohdi vierustoverisi kanssa, millä keinoin päiväkauppaa  markkinoidaan kyseisillä videoilla. </a:t>
            </a:r>
          </a:p>
          <a:p>
            <a:pPr algn="l"/>
            <a:endParaRPr lang="fi-FI" sz="2400" dirty="0"/>
          </a:p>
          <a:p>
            <a:pPr algn="l"/>
            <a:r>
              <a:rPr lang="fi-FI" sz="2400" dirty="0"/>
              <a:t>Millainen kuva </a:t>
            </a:r>
            <a:r>
              <a:rPr lang="fi-FI" sz="2400" dirty="0" err="1"/>
              <a:t>treidaamisesta</a:t>
            </a:r>
            <a:r>
              <a:rPr lang="fi-FI" sz="2400" dirty="0"/>
              <a:t> tarjotaan? </a:t>
            </a:r>
          </a:p>
        </p:txBody>
      </p:sp>
    </p:spTree>
    <p:extLst>
      <p:ext uri="{BB962C8B-B14F-4D97-AF65-F5344CB8AC3E}">
        <p14:creationId xmlns:p14="http://schemas.microsoft.com/office/powerpoint/2010/main" val="2146253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Kuva 10">
            <a:extLst>
              <a:ext uri="{FF2B5EF4-FFF2-40B4-BE49-F238E27FC236}">
                <a16:creationId xmlns:a16="http://schemas.microsoft.com/office/drawing/2014/main" id="{FDF680E5-69EE-73E1-8934-4169EB07CF63}"/>
              </a:ext>
            </a:extLst>
          </p:cNvPr>
          <p:cNvPicPr>
            <a:picLocks noChangeAspect="1"/>
          </p:cNvPicPr>
          <p:nvPr/>
        </p:nvPicPr>
        <p:blipFill>
          <a:blip r:embed="rId2"/>
          <a:stretch>
            <a:fillRect/>
          </a:stretch>
        </p:blipFill>
        <p:spPr>
          <a:xfrm>
            <a:off x="302098" y="1758421"/>
            <a:ext cx="8099720" cy="2004252"/>
          </a:xfrm>
          <a:prstGeom prst="rect">
            <a:avLst/>
          </a:prstGeom>
        </p:spPr>
      </p:pic>
      <p:pic>
        <p:nvPicPr>
          <p:cNvPr id="13" name="Kuva 12">
            <a:extLst>
              <a:ext uri="{FF2B5EF4-FFF2-40B4-BE49-F238E27FC236}">
                <a16:creationId xmlns:a16="http://schemas.microsoft.com/office/drawing/2014/main" id="{EABB4B72-0415-9E0E-9A32-55E387489408}"/>
              </a:ext>
            </a:extLst>
          </p:cNvPr>
          <p:cNvPicPr>
            <a:picLocks noChangeAspect="1"/>
          </p:cNvPicPr>
          <p:nvPr/>
        </p:nvPicPr>
        <p:blipFill>
          <a:blip r:embed="rId3"/>
          <a:stretch>
            <a:fillRect/>
          </a:stretch>
        </p:blipFill>
        <p:spPr>
          <a:xfrm>
            <a:off x="302098" y="4138305"/>
            <a:ext cx="8099720" cy="2044093"/>
          </a:xfrm>
          <a:prstGeom prst="rect">
            <a:avLst/>
          </a:prstGeom>
        </p:spPr>
      </p:pic>
      <p:sp>
        <p:nvSpPr>
          <p:cNvPr id="2" name="Tekstiruutu 1">
            <a:extLst>
              <a:ext uri="{FF2B5EF4-FFF2-40B4-BE49-F238E27FC236}">
                <a16:creationId xmlns:a16="http://schemas.microsoft.com/office/drawing/2014/main" id="{8712870E-9537-E2F8-9ECD-55EEA3F620A2}"/>
              </a:ext>
            </a:extLst>
          </p:cNvPr>
          <p:cNvSpPr txBox="1"/>
          <p:nvPr/>
        </p:nvSpPr>
        <p:spPr>
          <a:xfrm>
            <a:off x="8692308" y="1758421"/>
            <a:ext cx="3373863" cy="4401205"/>
          </a:xfrm>
          <a:prstGeom prst="rect">
            <a:avLst/>
          </a:prstGeom>
          <a:noFill/>
        </p:spPr>
        <p:txBody>
          <a:bodyPr wrap="square" lIns="0" tIns="0" rIns="0" bIns="0" rtlCol="0">
            <a:spAutoFit/>
          </a:bodyPr>
          <a:lstStyle/>
          <a:p>
            <a:pPr algn="l"/>
            <a:r>
              <a:rPr lang="fi-FI" sz="2200" dirty="0"/>
              <a:t>Suomen tunnetuin </a:t>
            </a:r>
            <a:r>
              <a:rPr lang="fi-FI" sz="2200" dirty="0" err="1"/>
              <a:t>ammattitreidaaja</a:t>
            </a:r>
            <a:r>
              <a:rPr lang="fi-FI" sz="2200" dirty="0"/>
              <a:t> on </a:t>
            </a:r>
            <a:r>
              <a:rPr lang="fi-FI" sz="2200" b="1" dirty="0"/>
              <a:t>Jukka Lepikkö,</a:t>
            </a:r>
            <a:r>
              <a:rPr lang="fi-FI" sz="2200" dirty="0"/>
              <a:t> joka valittiin yleisöäänestyksellä vuoden sijoittajaksi 2021.</a:t>
            </a:r>
          </a:p>
          <a:p>
            <a:pPr algn="l"/>
            <a:endParaRPr lang="fi-FI" sz="2200" dirty="0"/>
          </a:p>
          <a:p>
            <a:pPr algn="l"/>
            <a:r>
              <a:rPr lang="fi-FI" sz="2200" dirty="0"/>
              <a:t>Jukka Lepikkö on äänekäs </a:t>
            </a:r>
            <a:r>
              <a:rPr lang="fi-FI" sz="2200" dirty="0" err="1"/>
              <a:t>treidauksen</a:t>
            </a:r>
            <a:r>
              <a:rPr lang="fi-FI" sz="2200" dirty="0"/>
              <a:t> puolestapuhuja ja hän julkaisee suosittua </a:t>
            </a:r>
            <a:r>
              <a:rPr lang="fi-FI" sz="2200" dirty="0" err="1"/>
              <a:t>Traders</a:t>
            </a:r>
            <a:r>
              <a:rPr lang="fi-FI" sz="2200" dirty="0"/>
              <a:t>’ Club -videosarjaa, joka käsittelee osakemarkkinoita ja päiväkauppaa. </a:t>
            </a:r>
          </a:p>
        </p:txBody>
      </p:sp>
      <p:sp>
        <p:nvSpPr>
          <p:cNvPr id="5" name="Tekstiruutu 4">
            <a:extLst>
              <a:ext uri="{FF2B5EF4-FFF2-40B4-BE49-F238E27FC236}">
                <a16:creationId xmlns:a16="http://schemas.microsoft.com/office/drawing/2014/main" id="{E595250A-C39B-9761-05C5-F92857C809A8}"/>
              </a:ext>
            </a:extLst>
          </p:cNvPr>
          <p:cNvSpPr txBox="1"/>
          <p:nvPr/>
        </p:nvSpPr>
        <p:spPr>
          <a:xfrm>
            <a:off x="427883" y="890346"/>
            <a:ext cx="10857187" cy="492443"/>
          </a:xfrm>
          <a:prstGeom prst="rect">
            <a:avLst/>
          </a:prstGeom>
          <a:noFill/>
        </p:spPr>
        <p:txBody>
          <a:bodyPr wrap="square" lIns="0" tIns="0" rIns="0" bIns="0" rtlCol="0">
            <a:spAutoFit/>
          </a:bodyPr>
          <a:lstStyle/>
          <a:p>
            <a:pPr algn="l"/>
            <a:r>
              <a:rPr lang="fi-FI" sz="3200" b="1" dirty="0"/>
              <a:t>Suomen katsotuimpia YouTube-videoita päiväkaupasta </a:t>
            </a:r>
          </a:p>
        </p:txBody>
      </p:sp>
    </p:spTree>
    <p:extLst>
      <p:ext uri="{BB962C8B-B14F-4D97-AF65-F5344CB8AC3E}">
        <p14:creationId xmlns:p14="http://schemas.microsoft.com/office/powerpoint/2010/main" val="2638030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Kaavio 5">
            <a:extLst>
              <a:ext uri="{FF2B5EF4-FFF2-40B4-BE49-F238E27FC236}">
                <a16:creationId xmlns:a16="http://schemas.microsoft.com/office/drawing/2014/main" id="{A434B53E-950B-DD96-877F-95E7AF911E63}"/>
              </a:ext>
            </a:extLst>
          </p:cNvPr>
          <p:cNvGraphicFramePr/>
          <p:nvPr>
            <p:extLst>
              <p:ext uri="{D42A27DB-BD31-4B8C-83A1-F6EECF244321}">
                <p14:modId xmlns:p14="http://schemas.microsoft.com/office/powerpoint/2010/main" val="1144742822"/>
              </p:ext>
            </p:extLst>
          </p:nvPr>
        </p:nvGraphicFramePr>
        <p:xfrm>
          <a:off x="381876" y="1755228"/>
          <a:ext cx="8128000" cy="4519739"/>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8">
            <a:extLst>
              <a:ext uri="{FF2B5EF4-FFF2-40B4-BE49-F238E27FC236}">
                <a16:creationId xmlns:a16="http://schemas.microsoft.com/office/drawing/2014/main" id="{4CF4C0DD-0614-5CBD-F2FE-558E0B95052E}"/>
              </a:ext>
            </a:extLst>
          </p:cNvPr>
          <p:cNvSpPr txBox="1"/>
          <p:nvPr/>
        </p:nvSpPr>
        <p:spPr>
          <a:xfrm>
            <a:off x="4295374" y="6528084"/>
            <a:ext cx="5796780" cy="276999"/>
          </a:xfrm>
          <a:prstGeom prst="rect">
            <a:avLst/>
          </a:prstGeom>
          <a:noFill/>
        </p:spPr>
        <p:txBody>
          <a:bodyPr wrap="none" lIns="0" tIns="0" rIns="0" bIns="0" rtlCol="0">
            <a:spAutoFit/>
          </a:bodyPr>
          <a:lstStyle/>
          <a:p>
            <a:pPr algn="l"/>
            <a:r>
              <a:rPr lang="fi-FI" dirty="0"/>
              <a:t>*oletuksena osakemarkkinoiden 7 prosentin vuotuinen tuotto</a:t>
            </a:r>
          </a:p>
        </p:txBody>
      </p:sp>
      <p:sp>
        <p:nvSpPr>
          <p:cNvPr id="11" name="Tekstiruutu 10">
            <a:extLst>
              <a:ext uri="{FF2B5EF4-FFF2-40B4-BE49-F238E27FC236}">
                <a16:creationId xmlns:a16="http://schemas.microsoft.com/office/drawing/2014/main" id="{72B99A24-0AD0-B23C-7AD8-4C7EF982980E}"/>
              </a:ext>
            </a:extLst>
          </p:cNvPr>
          <p:cNvSpPr txBox="1"/>
          <p:nvPr/>
        </p:nvSpPr>
        <p:spPr>
          <a:xfrm>
            <a:off x="8604469" y="2035733"/>
            <a:ext cx="3090042" cy="3600986"/>
          </a:xfrm>
          <a:prstGeom prst="rect">
            <a:avLst/>
          </a:prstGeom>
          <a:noFill/>
        </p:spPr>
        <p:txBody>
          <a:bodyPr wrap="square" lIns="0" tIns="0" rIns="0" bIns="0" rtlCol="0">
            <a:spAutoFit/>
          </a:bodyPr>
          <a:lstStyle/>
          <a:p>
            <a:pPr algn="l"/>
            <a:r>
              <a:rPr lang="fi-FI" b="1" dirty="0">
                <a:solidFill>
                  <a:schemeClr val="accent6">
                    <a:lumMod val="75000"/>
                  </a:schemeClr>
                </a:solidFill>
              </a:rPr>
              <a:t>HOLDAAJA</a:t>
            </a:r>
            <a:r>
              <a:rPr lang="fi-FI" b="1" dirty="0"/>
              <a:t> </a:t>
            </a:r>
            <a:r>
              <a:rPr lang="fi-FI" dirty="0"/>
              <a:t>ostaa 10 000 eurolla indeksirahastoja, joiden arvo kasvaa 7 prosentin vuositahtia korkoa korolle. </a:t>
            </a:r>
          </a:p>
          <a:p>
            <a:pPr algn="l"/>
            <a:endParaRPr lang="fi-FI" dirty="0"/>
          </a:p>
          <a:p>
            <a:pPr algn="l"/>
            <a:r>
              <a:rPr lang="fi-FI" dirty="0"/>
              <a:t>Vuonna 2020 rahasto-osuuksien arvo on noussut 38 697 euroon. Kun osuudet lunastetaan, voitosta maksetaan 30 %:n pääomavero. </a:t>
            </a:r>
          </a:p>
          <a:p>
            <a:pPr algn="l"/>
            <a:endParaRPr lang="fi-FI" dirty="0"/>
          </a:p>
          <a:p>
            <a:pPr algn="l"/>
            <a:r>
              <a:rPr lang="fi-FI" dirty="0"/>
              <a:t>Näin sijoitusten lopullinen nettoarvo on 30 088 euroa. </a:t>
            </a:r>
          </a:p>
        </p:txBody>
      </p:sp>
      <p:sp>
        <p:nvSpPr>
          <p:cNvPr id="8" name="Tekstiruutu 7">
            <a:extLst>
              <a:ext uri="{FF2B5EF4-FFF2-40B4-BE49-F238E27FC236}">
                <a16:creationId xmlns:a16="http://schemas.microsoft.com/office/drawing/2014/main" id="{8843A7FA-3C31-42AD-DD34-4EB6A221BB8F}"/>
              </a:ext>
            </a:extLst>
          </p:cNvPr>
          <p:cNvSpPr txBox="1"/>
          <p:nvPr/>
        </p:nvSpPr>
        <p:spPr>
          <a:xfrm>
            <a:off x="493985" y="583033"/>
            <a:ext cx="10857187" cy="923330"/>
          </a:xfrm>
          <a:prstGeom prst="rect">
            <a:avLst/>
          </a:prstGeom>
          <a:noFill/>
        </p:spPr>
        <p:txBody>
          <a:bodyPr wrap="square" lIns="0" tIns="0" rIns="0" bIns="0" rtlCol="0">
            <a:spAutoFit/>
          </a:bodyPr>
          <a:lstStyle/>
          <a:p>
            <a:pPr algn="l"/>
            <a:r>
              <a:rPr lang="fi-FI" sz="3000" b="1" dirty="0"/>
              <a:t>Millaisiin tuottoihin* eri sijoitusstrategioilla keskimäärin päädytään, kun alkupääoma on 10 000 euroa ja sijoitusaika 20 vuotta? </a:t>
            </a:r>
          </a:p>
        </p:txBody>
      </p:sp>
      <p:sp>
        <p:nvSpPr>
          <p:cNvPr id="2" name="Tekstiruutu 1">
            <a:extLst>
              <a:ext uri="{FF2B5EF4-FFF2-40B4-BE49-F238E27FC236}">
                <a16:creationId xmlns:a16="http://schemas.microsoft.com/office/drawing/2014/main" id="{073A8CF8-9BA8-7F58-63F8-2ED8306587AF}"/>
              </a:ext>
            </a:extLst>
          </p:cNvPr>
          <p:cNvSpPr txBox="1"/>
          <p:nvPr/>
        </p:nvSpPr>
        <p:spPr>
          <a:xfrm>
            <a:off x="6607154" y="1551658"/>
            <a:ext cx="1419428" cy="215444"/>
          </a:xfrm>
          <a:prstGeom prst="rect">
            <a:avLst/>
          </a:prstGeom>
          <a:noFill/>
        </p:spPr>
        <p:txBody>
          <a:bodyPr wrap="none" lIns="0" tIns="0" rIns="0" bIns="0" rtlCol="0">
            <a:spAutoFit/>
          </a:bodyPr>
          <a:lstStyle/>
          <a:p>
            <a:pPr algn="l"/>
            <a:r>
              <a:rPr lang="fi-FI" sz="1400" dirty="0"/>
              <a:t>Tuotto ilman veroja</a:t>
            </a:r>
          </a:p>
        </p:txBody>
      </p:sp>
      <p:cxnSp>
        <p:nvCxnSpPr>
          <p:cNvPr id="4" name="Suora nuoliyhdysviiva 3">
            <a:extLst>
              <a:ext uri="{FF2B5EF4-FFF2-40B4-BE49-F238E27FC236}">
                <a16:creationId xmlns:a16="http://schemas.microsoft.com/office/drawing/2014/main" id="{2669CDE2-59C1-75A4-ECDE-65C1E9D2C785}"/>
              </a:ext>
            </a:extLst>
          </p:cNvPr>
          <p:cNvCxnSpPr>
            <a:cxnSpLocks/>
          </p:cNvCxnSpPr>
          <p:nvPr/>
        </p:nvCxnSpPr>
        <p:spPr>
          <a:xfrm>
            <a:off x="7680597" y="1812397"/>
            <a:ext cx="299565" cy="22333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89692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wipe(left)">
                                      <p:cBhvr>
                                        <p:cTn id="11" dur="1000"/>
                                        <p:tgtEl>
                                          <p:spTgt spid="6">
                                            <p:graphicEl>
                                              <a:chart seriesIdx="0" categoryIdx="-4" bldStep="series"/>
                                            </p:graphic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wipe(left)">
                                      <p:cBhvr>
                                        <p:cTn id="15" dur="1000"/>
                                        <p:tgtEl>
                                          <p:spTgt spid="6">
                                            <p:graphicEl>
                                              <a:chart seriesIdx="1" categoryIdx="-4" bldStep="series"/>
                                            </p:graphicEl>
                                          </p:spTgt>
                                        </p:tgtEl>
                                      </p:cBhvr>
                                    </p:animEffec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1">
                                            <p:txEl>
                                              <p:pRg st="2" end="2"/>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11">
                                            <p:txEl>
                                              <p:pRg st="0" end="0"/>
                                            </p:txEl>
                                          </p:spTgt>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11">
                                            <p:txEl>
                                              <p:pRg st="2" end="2"/>
                                            </p:txEl>
                                          </p:spTgt>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0"/>
                                          </p:stCondLst>
                                        </p:cTn>
                                        <p:tgtEl>
                                          <p:spTgt spid="11">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Kaavio 5">
            <a:extLst>
              <a:ext uri="{FF2B5EF4-FFF2-40B4-BE49-F238E27FC236}">
                <a16:creationId xmlns:a16="http://schemas.microsoft.com/office/drawing/2014/main" id="{A434B53E-950B-DD96-877F-95E7AF911E63}"/>
              </a:ext>
            </a:extLst>
          </p:cNvPr>
          <p:cNvGraphicFramePr/>
          <p:nvPr/>
        </p:nvGraphicFramePr>
        <p:xfrm>
          <a:off x="381876" y="1755228"/>
          <a:ext cx="8128000" cy="4519739"/>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8">
            <a:extLst>
              <a:ext uri="{FF2B5EF4-FFF2-40B4-BE49-F238E27FC236}">
                <a16:creationId xmlns:a16="http://schemas.microsoft.com/office/drawing/2014/main" id="{4CF4C0DD-0614-5CBD-F2FE-558E0B95052E}"/>
              </a:ext>
            </a:extLst>
          </p:cNvPr>
          <p:cNvSpPr txBox="1"/>
          <p:nvPr/>
        </p:nvSpPr>
        <p:spPr>
          <a:xfrm>
            <a:off x="4782207" y="6581001"/>
            <a:ext cx="5796780" cy="276999"/>
          </a:xfrm>
          <a:prstGeom prst="rect">
            <a:avLst/>
          </a:prstGeom>
          <a:noFill/>
        </p:spPr>
        <p:txBody>
          <a:bodyPr wrap="none" lIns="0" tIns="0" rIns="0" bIns="0" rtlCol="0">
            <a:spAutoFit/>
          </a:bodyPr>
          <a:lstStyle/>
          <a:p>
            <a:pPr algn="l"/>
            <a:r>
              <a:rPr lang="fi-FI" dirty="0"/>
              <a:t>*oletuksena osakemarkkinoiden 7 prosentin vuotuinen tuotto</a:t>
            </a:r>
          </a:p>
        </p:txBody>
      </p:sp>
      <p:sp>
        <p:nvSpPr>
          <p:cNvPr id="10" name="Tekstiruutu 9">
            <a:extLst>
              <a:ext uri="{FF2B5EF4-FFF2-40B4-BE49-F238E27FC236}">
                <a16:creationId xmlns:a16="http://schemas.microsoft.com/office/drawing/2014/main" id="{2A1D172A-84E8-DA05-50FD-044A620BD43A}"/>
              </a:ext>
            </a:extLst>
          </p:cNvPr>
          <p:cNvSpPr txBox="1"/>
          <p:nvPr/>
        </p:nvSpPr>
        <p:spPr>
          <a:xfrm>
            <a:off x="8562428" y="1819331"/>
            <a:ext cx="3443890" cy="4154984"/>
          </a:xfrm>
          <a:prstGeom prst="rect">
            <a:avLst/>
          </a:prstGeom>
          <a:noFill/>
        </p:spPr>
        <p:txBody>
          <a:bodyPr wrap="square" lIns="0" tIns="0" rIns="0" bIns="0" rtlCol="0">
            <a:spAutoFit/>
          </a:bodyPr>
          <a:lstStyle/>
          <a:p>
            <a:pPr algn="l"/>
            <a:r>
              <a:rPr lang="fi-FI" b="1" dirty="0">
                <a:solidFill>
                  <a:schemeClr val="accent5">
                    <a:lumMod val="50000"/>
                  </a:schemeClr>
                </a:solidFill>
              </a:rPr>
              <a:t>AKTIIVINEN sijoittaja </a:t>
            </a:r>
            <a:r>
              <a:rPr lang="fi-FI" dirty="0"/>
              <a:t>ostaa 10 000 eurolla osakkeita. Hän ei kuitenkaan tyydy passiivisesti odottamaan, vaan myy vanhoja ja ostaa tilalle uusia osakkeita kuusi kertaa vuodessa. </a:t>
            </a:r>
          </a:p>
          <a:p>
            <a:pPr algn="l"/>
            <a:endParaRPr lang="fi-FI" dirty="0"/>
          </a:p>
          <a:p>
            <a:pPr algn="l"/>
            <a:r>
              <a:rPr lang="fi-FI" dirty="0"/>
              <a:t>Hän saa myös keskimäärin 7 %:n tuoton, mutta joutuu maksamaan jokaisen osakekaupan yhteydessä välityspalkkion (3 e/kauppa) ja pääomaverot kertyneistä tuotoista. </a:t>
            </a:r>
          </a:p>
          <a:p>
            <a:pPr algn="l"/>
            <a:endParaRPr lang="fi-FI" dirty="0"/>
          </a:p>
          <a:p>
            <a:pPr algn="l"/>
            <a:r>
              <a:rPr lang="fi-FI" dirty="0"/>
              <a:t>Nämä kulut heikentävät korkoa korolle -ilmiötä. Salkun lopullinen nettoarvo on 25 208 euroa. </a:t>
            </a:r>
          </a:p>
        </p:txBody>
      </p:sp>
      <p:sp>
        <p:nvSpPr>
          <p:cNvPr id="8" name="Tekstiruutu 7">
            <a:extLst>
              <a:ext uri="{FF2B5EF4-FFF2-40B4-BE49-F238E27FC236}">
                <a16:creationId xmlns:a16="http://schemas.microsoft.com/office/drawing/2014/main" id="{8FA054B0-D920-D81D-34E3-550332987C76}"/>
              </a:ext>
            </a:extLst>
          </p:cNvPr>
          <p:cNvSpPr txBox="1"/>
          <p:nvPr/>
        </p:nvSpPr>
        <p:spPr>
          <a:xfrm>
            <a:off x="493985" y="583033"/>
            <a:ext cx="10857187" cy="923330"/>
          </a:xfrm>
          <a:prstGeom prst="rect">
            <a:avLst/>
          </a:prstGeom>
          <a:noFill/>
        </p:spPr>
        <p:txBody>
          <a:bodyPr wrap="square" lIns="0" tIns="0" rIns="0" bIns="0" rtlCol="0">
            <a:spAutoFit/>
          </a:bodyPr>
          <a:lstStyle/>
          <a:p>
            <a:pPr algn="l"/>
            <a:r>
              <a:rPr lang="fi-FI" sz="3000" b="1" dirty="0"/>
              <a:t>Millaisiin tuottoihin* eri sijoitusstrategioilla keskimäärin päädytään, kun alkupääoma on 10 000 euroa ja sijoitusaika 20 vuotta? </a:t>
            </a:r>
          </a:p>
        </p:txBody>
      </p:sp>
    </p:spTree>
    <p:extLst>
      <p:ext uri="{BB962C8B-B14F-4D97-AF65-F5344CB8AC3E}">
        <p14:creationId xmlns:p14="http://schemas.microsoft.com/office/powerpoint/2010/main" val="335169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wipe(left)">
                                      <p:cBhvr>
                                        <p:cTn id="7" dur="1000"/>
                                        <p:tgtEl>
                                          <p:spTgt spid="6">
                                            <p:graphicEl>
                                              <a:chart seriesIdx="1"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10">
                                            <p:txEl>
                                              <p:pRg st="0" end="0"/>
                                            </p:txEl>
                                          </p:spTgt>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10">
                                            <p:txEl>
                                              <p:pRg st="2" end="2"/>
                                            </p:txEl>
                                          </p:spTgt>
                                        </p:tgtEl>
                                        <p:attrNameLst>
                                          <p:attrName>style.visibility</p:attrName>
                                        </p:attrNameLst>
                                      </p:cBhvr>
                                      <p:to>
                                        <p:strVal val="hidden"/>
                                      </p:to>
                                    </p:set>
                                  </p:childTnLst>
                                </p:cTn>
                              </p:par>
                              <p:par>
                                <p:cTn id="20" presetID="1" presetClass="exit" presetSubtype="0" fill="hold" nodeType="withEffect">
                                  <p:stCondLst>
                                    <p:cond delay="0"/>
                                  </p:stCondLst>
                                  <p:childTnLst>
                                    <p:set>
                                      <p:cBhvr>
                                        <p:cTn id="21" dur="1" fill="hold">
                                          <p:stCondLst>
                                            <p:cond delay="0"/>
                                          </p:stCondLst>
                                        </p:cTn>
                                        <p:tgtEl>
                                          <p:spTgt spid="10">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Kaavio 5">
            <a:extLst>
              <a:ext uri="{FF2B5EF4-FFF2-40B4-BE49-F238E27FC236}">
                <a16:creationId xmlns:a16="http://schemas.microsoft.com/office/drawing/2014/main" id="{A434B53E-950B-DD96-877F-95E7AF911E63}"/>
              </a:ext>
            </a:extLst>
          </p:cNvPr>
          <p:cNvGraphicFramePr/>
          <p:nvPr>
            <p:extLst>
              <p:ext uri="{D42A27DB-BD31-4B8C-83A1-F6EECF244321}">
                <p14:modId xmlns:p14="http://schemas.microsoft.com/office/powerpoint/2010/main" val="1889922608"/>
              </p:ext>
            </p:extLst>
          </p:nvPr>
        </p:nvGraphicFramePr>
        <p:xfrm>
          <a:off x="381876" y="1723478"/>
          <a:ext cx="7493000" cy="4350406"/>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ruutu 6">
            <a:extLst>
              <a:ext uri="{FF2B5EF4-FFF2-40B4-BE49-F238E27FC236}">
                <a16:creationId xmlns:a16="http://schemas.microsoft.com/office/drawing/2014/main" id="{BFB60418-990A-DEC9-9EF3-D647863508F9}"/>
              </a:ext>
            </a:extLst>
          </p:cNvPr>
          <p:cNvSpPr txBox="1"/>
          <p:nvPr/>
        </p:nvSpPr>
        <p:spPr>
          <a:xfrm>
            <a:off x="493985" y="583033"/>
            <a:ext cx="10857187" cy="923330"/>
          </a:xfrm>
          <a:prstGeom prst="rect">
            <a:avLst/>
          </a:prstGeom>
          <a:noFill/>
        </p:spPr>
        <p:txBody>
          <a:bodyPr wrap="square" lIns="0" tIns="0" rIns="0" bIns="0" rtlCol="0">
            <a:spAutoFit/>
          </a:bodyPr>
          <a:lstStyle/>
          <a:p>
            <a:pPr algn="l"/>
            <a:r>
              <a:rPr lang="fi-FI" sz="3000" b="1" dirty="0"/>
              <a:t>Millaisiin tuottoihin* eri sijoitusstrategioilla keskimäärin päädytään, kun alkupääoma on 10 000 euroa ja sijoitusaika 20 vuotta? </a:t>
            </a:r>
          </a:p>
        </p:txBody>
      </p:sp>
      <p:sp>
        <p:nvSpPr>
          <p:cNvPr id="9" name="Tekstiruutu 8">
            <a:extLst>
              <a:ext uri="{FF2B5EF4-FFF2-40B4-BE49-F238E27FC236}">
                <a16:creationId xmlns:a16="http://schemas.microsoft.com/office/drawing/2014/main" id="{4CF4C0DD-0614-5CBD-F2FE-558E0B95052E}"/>
              </a:ext>
            </a:extLst>
          </p:cNvPr>
          <p:cNvSpPr txBox="1"/>
          <p:nvPr/>
        </p:nvSpPr>
        <p:spPr>
          <a:xfrm>
            <a:off x="4782207" y="6581001"/>
            <a:ext cx="5796780" cy="276999"/>
          </a:xfrm>
          <a:prstGeom prst="rect">
            <a:avLst/>
          </a:prstGeom>
          <a:noFill/>
        </p:spPr>
        <p:txBody>
          <a:bodyPr wrap="none" lIns="0" tIns="0" rIns="0" bIns="0" rtlCol="0">
            <a:spAutoFit/>
          </a:bodyPr>
          <a:lstStyle/>
          <a:p>
            <a:pPr algn="l"/>
            <a:r>
              <a:rPr lang="fi-FI" dirty="0"/>
              <a:t>*oletuksena osakemarkkinoiden 7 prosentin vuotuinen tuotto</a:t>
            </a:r>
          </a:p>
        </p:txBody>
      </p:sp>
      <p:sp>
        <p:nvSpPr>
          <p:cNvPr id="12" name="Tekstiruutu 11">
            <a:extLst>
              <a:ext uri="{FF2B5EF4-FFF2-40B4-BE49-F238E27FC236}">
                <a16:creationId xmlns:a16="http://schemas.microsoft.com/office/drawing/2014/main" id="{3F5B3BC4-0A0C-2684-A17A-651969721F11}"/>
              </a:ext>
            </a:extLst>
          </p:cNvPr>
          <p:cNvSpPr txBox="1"/>
          <p:nvPr/>
        </p:nvSpPr>
        <p:spPr>
          <a:xfrm>
            <a:off x="8509876" y="2117758"/>
            <a:ext cx="3540234" cy="3323987"/>
          </a:xfrm>
          <a:prstGeom prst="rect">
            <a:avLst/>
          </a:prstGeom>
          <a:noFill/>
        </p:spPr>
        <p:txBody>
          <a:bodyPr wrap="square" lIns="0" tIns="0" rIns="0" bIns="0" rtlCol="0">
            <a:spAutoFit/>
          </a:bodyPr>
          <a:lstStyle/>
          <a:p>
            <a:pPr algn="l"/>
            <a:r>
              <a:rPr lang="fi-FI" b="1" dirty="0">
                <a:solidFill>
                  <a:schemeClr val="tx2">
                    <a:lumMod val="60000"/>
                    <a:lumOff val="40000"/>
                  </a:schemeClr>
                </a:solidFill>
              </a:rPr>
              <a:t>TREIDAAJA</a:t>
            </a:r>
            <a:r>
              <a:rPr lang="fi-FI" b="1" dirty="0"/>
              <a:t> </a:t>
            </a:r>
            <a:r>
              <a:rPr lang="fi-FI" dirty="0"/>
              <a:t>ostaa päivittäin 10 000 eurolla yhden yrityksen osakkeita, jotka hän myy saman päivän aikana.</a:t>
            </a:r>
          </a:p>
          <a:p>
            <a:pPr algn="l"/>
            <a:r>
              <a:rPr lang="fi-FI" dirty="0"/>
              <a:t>Jokaisesta kaupasta maksetaan 3 euron välityspalkkio. </a:t>
            </a:r>
          </a:p>
          <a:p>
            <a:pPr algn="l"/>
            <a:endParaRPr lang="fi-FI" dirty="0"/>
          </a:p>
          <a:p>
            <a:pPr algn="l"/>
            <a:r>
              <a:rPr lang="fi-FI" dirty="0"/>
              <a:t>Myös </a:t>
            </a:r>
            <a:r>
              <a:rPr lang="fi-FI" dirty="0" err="1"/>
              <a:t>treidaaja</a:t>
            </a:r>
            <a:r>
              <a:rPr lang="fi-FI" dirty="0"/>
              <a:t> saa sijoituksilleen keskimäärin 7 prosentin vuosituoton. Tuottoa kuitenkin nakertavat korkeat transaktiokulut. Jo vuonna 2009 salkun arvo on tippunut nollaan ja rahat on menetetty.</a:t>
            </a:r>
          </a:p>
        </p:txBody>
      </p:sp>
      <p:sp>
        <p:nvSpPr>
          <p:cNvPr id="2" name="Tekstiruutu 1">
            <a:extLst>
              <a:ext uri="{FF2B5EF4-FFF2-40B4-BE49-F238E27FC236}">
                <a16:creationId xmlns:a16="http://schemas.microsoft.com/office/drawing/2014/main" id="{FA228611-2F82-02B5-4DAD-64B81DBF534D}"/>
              </a:ext>
            </a:extLst>
          </p:cNvPr>
          <p:cNvSpPr txBox="1"/>
          <p:nvPr/>
        </p:nvSpPr>
        <p:spPr>
          <a:xfrm>
            <a:off x="7768132" y="5243679"/>
            <a:ext cx="322204" cy="276999"/>
          </a:xfrm>
          <a:prstGeom prst="rect">
            <a:avLst/>
          </a:prstGeom>
          <a:noFill/>
        </p:spPr>
        <p:txBody>
          <a:bodyPr wrap="none" lIns="0" tIns="0" rIns="0" bIns="0" rtlCol="0">
            <a:spAutoFit/>
          </a:bodyPr>
          <a:lstStyle/>
          <a:p>
            <a:pPr algn="l"/>
            <a:r>
              <a:rPr lang="fi-FI" dirty="0">
                <a:solidFill>
                  <a:schemeClr val="tx2">
                    <a:lumMod val="60000"/>
                    <a:lumOff val="40000"/>
                  </a:schemeClr>
                </a:solidFill>
              </a:rPr>
              <a:t>O €</a:t>
            </a:r>
          </a:p>
        </p:txBody>
      </p:sp>
      <p:sp>
        <p:nvSpPr>
          <p:cNvPr id="8" name="Tekstiruutu 7">
            <a:extLst>
              <a:ext uri="{FF2B5EF4-FFF2-40B4-BE49-F238E27FC236}">
                <a16:creationId xmlns:a16="http://schemas.microsoft.com/office/drawing/2014/main" id="{2DBAB112-81EA-E75B-73E3-F4ADB15E6D28}"/>
              </a:ext>
            </a:extLst>
          </p:cNvPr>
          <p:cNvSpPr txBox="1"/>
          <p:nvPr/>
        </p:nvSpPr>
        <p:spPr>
          <a:xfrm>
            <a:off x="7650736" y="2639497"/>
            <a:ext cx="807913" cy="276999"/>
          </a:xfrm>
          <a:prstGeom prst="rect">
            <a:avLst/>
          </a:prstGeom>
          <a:noFill/>
        </p:spPr>
        <p:txBody>
          <a:bodyPr wrap="none" lIns="0" tIns="0" rIns="0" bIns="0" rtlCol="0">
            <a:spAutoFit/>
          </a:bodyPr>
          <a:lstStyle/>
          <a:p>
            <a:pPr algn="l"/>
            <a:r>
              <a:rPr lang="fi-FI" dirty="0">
                <a:solidFill>
                  <a:schemeClr val="accent6">
                    <a:lumMod val="75000"/>
                  </a:schemeClr>
                </a:solidFill>
              </a:rPr>
              <a:t>30 088 €</a:t>
            </a:r>
          </a:p>
        </p:txBody>
      </p:sp>
      <p:sp>
        <p:nvSpPr>
          <p:cNvPr id="10" name="Tekstiruutu 9">
            <a:extLst>
              <a:ext uri="{FF2B5EF4-FFF2-40B4-BE49-F238E27FC236}">
                <a16:creationId xmlns:a16="http://schemas.microsoft.com/office/drawing/2014/main" id="{FE752374-37FC-C637-5871-4DCD38F7F0E4}"/>
              </a:ext>
            </a:extLst>
          </p:cNvPr>
          <p:cNvSpPr txBox="1"/>
          <p:nvPr/>
        </p:nvSpPr>
        <p:spPr>
          <a:xfrm>
            <a:off x="7682486" y="3024357"/>
            <a:ext cx="807913" cy="276999"/>
          </a:xfrm>
          <a:prstGeom prst="rect">
            <a:avLst/>
          </a:prstGeom>
          <a:noFill/>
        </p:spPr>
        <p:txBody>
          <a:bodyPr wrap="none" lIns="0" tIns="0" rIns="0" bIns="0" rtlCol="0">
            <a:spAutoFit/>
          </a:bodyPr>
          <a:lstStyle/>
          <a:p>
            <a:pPr algn="l"/>
            <a:r>
              <a:rPr lang="fi-FI" dirty="0">
                <a:solidFill>
                  <a:schemeClr val="accent5">
                    <a:lumMod val="50000"/>
                  </a:schemeClr>
                </a:solidFill>
              </a:rPr>
              <a:t>25 208 €</a:t>
            </a:r>
          </a:p>
        </p:txBody>
      </p:sp>
    </p:spTree>
    <p:extLst>
      <p:ext uri="{BB962C8B-B14F-4D97-AF65-F5344CB8AC3E}">
        <p14:creationId xmlns:p14="http://schemas.microsoft.com/office/powerpoint/2010/main" val="3949462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6">
                                            <p:graphicEl>
                                              <a:chart seriesIdx="2" categoryIdx="-4" bldStep="series"/>
                                            </p:graphicEl>
                                          </p:spTgt>
                                        </p:tgtEl>
                                        <p:attrNameLst>
                                          <p:attrName>style.visibility</p:attrName>
                                        </p:attrNameLst>
                                      </p:cBhvr>
                                      <p:to>
                                        <p:strVal val="visible"/>
                                      </p:to>
                                    </p:set>
                                    <p:animEffect transition="in" filter="wipe(left)">
                                      <p:cBhvr>
                                        <p:cTn id="11" dur="1000"/>
                                        <p:tgtEl>
                                          <p:spTgt spid="6">
                                            <p:graphicEl>
                                              <a:chart seriesIdx="2" categoryIdx="-4" bldStep="series"/>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nodeType="clickEffect">
                                  <p:stCondLst>
                                    <p:cond delay="0"/>
                                  </p:stCondLst>
                                  <p:childTnLst>
                                    <p:set>
                                      <p:cBhvr>
                                        <p:cTn id="19" dur="1" fill="hold">
                                          <p:stCondLst>
                                            <p:cond delay="0"/>
                                          </p:stCondLst>
                                        </p:cTn>
                                        <p:tgtEl>
                                          <p:spTgt spid="12">
                                            <p:txEl>
                                              <p:pRg st="0" end="0"/>
                                            </p:txEl>
                                          </p:spTgt>
                                        </p:tgtEl>
                                        <p:attrNameLst>
                                          <p:attrName>style.visibility</p:attrName>
                                        </p:attrNameLst>
                                      </p:cBhvr>
                                      <p:to>
                                        <p:strVal val="hidden"/>
                                      </p:to>
                                    </p:set>
                                  </p:childTnLst>
                                </p:cTn>
                              </p:par>
                              <p:par>
                                <p:cTn id="20" presetID="1" presetClass="exit" presetSubtype="0" fill="hold" nodeType="withEffect">
                                  <p:stCondLst>
                                    <p:cond delay="0"/>
                                  </p:stCondLst>
                                  <p:childTnLst>
                                    <p:set>
                                      <p:cBhvr>
                                        <p:cTn id="21" dur="1" fill="hold">
                                          <p:stCondLst>
                                            <p:cond delay="0"/>
                                          </p:stCondLst>
                                        </p:cTn>
                                        <p:tgtEl>
                                          <p:spTgt spid="12">
                                            <p:txEl>
                                              <p:pRg st="1" end="1"/>
                                            </p:txEl>
                                          </p:spTgt>
                                        </p:tgtEl>
                                        <p:attrNameLst>
                                          <p:attrName>style.visibility</p:attrName>
                                        </p:attrNameLst>
                                      </p:cBhvr>
                                      <p:to>
                                        <p:strVal val="hidden"/>
                                      </p:to>
                                    </p:set>
                                  </p:childTnLst>
                                </p:cTn>
                              </p:par>
                              <p:par>
                                <p:cTn id="22" presetID="1" presetClass="exit" presetSubtype="0" fill="hold" nodeType="withEffect">
                                  <p:stCondLst>
                                    <p:cond delay="0"/>
                                  </p:stCondLst>
                                  <p:childTnLst>
                                    <p:set>
                                      <p:cBhvr>
                                        <p:cTn id="23" dur="1" fill="hold">
                                          <p:stCondLst>
                                            <p:cond delay="0"/>
                                          </p:stCondLst>
                                        </p:cTn>
                                        <p:tgtEl>
                                          <p:spTgt spid="12">
                                            <p:txEl>
                                              <p:pRg st="3" end="3"/>
                                            </p:txEl>
                                          </p:spTgt>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P spid="2" grpId="0"/>
      <p:bldP spid="8" grpId="0"/>
      <p:bldP spid="10" grpId="0"/>
    </p:bldLst>
  </p:timing>
</p:sld>
</file>

<file path=ppt/theme/theme1.xml><?xml version="1.0" encoding="utf-8"?>
<a:theme xmlns:a="http://schemas.openxmlformats.org/drawingml/2006/main" name="TAT perus">
  <a:themeElements>
    <a:clrScheme name="TAT">
      <a:dk1>
        <a:srgbClr val="000000"/>
      </a:dk1>
      <a:lt1>
        <a:srgbClr val="FFFFFF"/>
      </a:lt1>
      <a:dk2>
        <a:srgbClr val="300F5E"/>
      </a:dk2>
      <a:lt2>
        <a:srgbClr val="CCCCCC"/>
      </a:lt2>
      <a:accent1>
        <a:srgbClr val="00FFFF"/>
      </a:accent1>
      <a:accent2>
        <a:srgbClr val="00BCF2"/>
      </a:accent2>
      <a:accent3>
        <a:srgbClr val="00D8CC"/>
      </a:accent3>
      <a:accent4>
        <a:srgbClr val="00FF00"/>
      </a:accent4>
      <a:accent5>
        <a:srgbClr val="EC008C"/>
      </a:accent5>
      <a:accent6>
        <a:srgbClr val="FF8C00"/>
      </a:accent6>
      <a:hlink>
        <a:srgbClr val="30205D"/>
      </a:hlink>
      <a:folHlink>
        <a:srgbClr val="300F5E"/>
      </a:folHlink>
    </a:clrScheme>
    <a:fontScheme name="TAT">
      <a:majorFont>
        <a:latin typeface="Geomanist Bold"/>
        <a:ea typeface=""/>
        <a:cs typeface=""/>
      </a:majorFont>
      <a:minorFont>
        <a:latin typeface="Geomanist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extLst>
    <a:ext uri="{05A4C25C-085E-4340-85A3-A5531E510DB2}">
      <thm15:themeFamily xmlns:thm15="http://schemas.microsoft.com/office/thememl/2012/main" name="Powerpoint_mallipohja_tyhjä_2022" id="{65EBAC47-328A-49A9-9BDD-3B0A26ACCCC0}" vid="{36E6A66A-7364-41E4-B35C-33076DF9C1D5}"/>
    </a:ext>
  </a:extLst>
</a:theme>
</file>

<file path=ppt/theme/theme2.xml><?xml version="1.0" encoding="utf-8"?>
<a:theme xmlns:a="http://schemas.openxmlformats.org/drawingml/2006/main" name="TAT 2">
  <a:themeElements>
    <a:clrScheme name="TAT">
      <a:dk1>
        <a:srgbClr val="000000"/>
      </a:dk1>
      <a:lt1>
        <a:srgbClr val="FFFFFF"/>
      </a:lt1>
      <a:dk2>
        <a:srgbClr val="300F5E"/>
      </a:dk2>
      <a:lt2>
        <a:srgbClr val="EFEFEF"/>
      </a:lt2>
      <a:accent1>
        <a:srgbClr val="00FFFF"/>
      </a:accent1>
      <a:accent2>
        <a:srgbClr val="00BCF2"/>
      </a:accent2>
      <a:accent3>
        <a:srgbClr val="00D8CC"/>
      </a:accent3>
      <a:accent4>
        <a:srgbClr val="00FF00"/>
      </a:accent4>
      <a:accent5>
        <a:srgbClr val="EC008C"/>
      </a:accent5>
      <a:accent6>
        <a:srgbClr val="FF8C00"/>
      </a:accent6>
      <a:hlink>
        <a:srgbClr val="30205D"/>
      </a:hlink>
      <a:folHlink>
        <a:srgbClr val="300F5E"/>
      </a:folHlink>
    </a:clrScheme>
    <a:fontScheme name="TAT">
      <a:majorFont>
        <a:latin typeface="Geomanist Bold"/>
        <a:ea typeface=""/>
        <a:cs typeface=""/>
      </a:majorFont>
      <a:minorFont>
        <a:latin typeface="Geomanist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extLst>
    <a:ext uri="{05A4C25C-085E-4340-85A3-A5531E510DB2}">
      <thm15:themeFamily xmlns:thm15="http://schemas.microsoft.com/office/thememl/2012/main" name="Powerpoint_mallipohja_tyhjä_2022" id="{65EBAC47-328A-49A9-9BDD-3B0A26ACCCC0}" vid="{013CAB4B-0BCA-4FDE-A1E2-E2B5BEF11F30}"/>
    </a:ext>
  </a:extLst>
</a:theme>
</file>

<file path=ppt/theme/theme3.xml><?xml version="1.0" encoding="utf-8"?>
<a:theme xmlns:a="http://schemas.openxmlformats.org/drawingml/2006/main" name="TAT 3">
  <a:themeElements>
    <a:clrScheme name="TAT">
      <a:dk1>
        <a:srgbClr val="000000"/>
      </a:dk1>
      <a:lt1>
        <a:srgbClr val="FFFFFF"/>
      </a:lt1>
      <a:dk2>
        <a:srgbClr val="300F5E"/>
      </a:dk2>
      <a:lt2>
        <a:srgbClr val="EFEFEF"/>
      </a:lt2>
      <a:accent1>
        <a:srgbClr val="00FFFF"/>
      </a:accent1>
      <a:accent2>
        <a:srgbClr val="00BCF2"/>
      </a:accent2>
      <a:accent3>
        <a:srgbClr val="00D8CC"/>
      </a:accent3>
      <a:accent4>
        <a:srgbClr val="00FF00"/>
      </a:accent4>
      <a:accent5>
        <a:srgbClr val="EC008C"/>
      </a:accent5>
      <a:accent6>
        <a:srgbClr val="FF8C00"/>
      </a:accent6>
      <a:hlink>
        <a:srgbClr val="30205D"/>
      </a:hlink>
      <a:folHlink>
        <a:srgbClr val="300F5E"/>
      </a:folHlink>
    </a:clrScheme>
    <a:fontScheme name="TAT">
      <a:majorFont>
        <a:latin typeface="Geomanist Bold"/>
        <a:ea typeface=""/>
        <a:cs typeface=""/>
      </a:majorFont>
      <a:minorFont>
        <a:latin typeface="Geomanist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extLst>
    <a:ext uri="{05A4C25C-085E-4340-85A3-A5531E510DB2}">
      <thm15:themeFamily xmlns:thm15="http://schemas.microsoft.com/office/thememl/2012/main" name="Powerpoint_mallipohja_tyhjä_2022" id="{65EBAC47-328A-49A9-9BDD-3B0A26ACCCC0}" vid="{E854CA33-296E-4A96-8E2F-DEAF4F61FACB}"/>
    </a:ext>
  </a:extLst>
</a:theme>
</file>

<file path=ppt/theme/theme4.xml><?xml version="1.0" encoding="utf-8"?>
<a:theme xmlns:a="http://schemas.openxmlformats.org/drawingml/2006/main" name="TAT 4">
  <a:themeElements>
    <a:clrScheme name="TAT">
      <a:dk1>
        <a:srgbClr val="000000"/>
      </a:dk1>
      <a:lt1>
        <a:srgbClr val="FFFFFF"/>
      </a:lt1>
      <a:dk2>
        <a:srgbClr val="300F5E"/>
      </a:dk2>
      <a:lt2>
        <a:srgbClr val="EFEFEF"/>
      </a:lt2>
      <a:accent1>
        <a:srgbClr val="00FFFF"/>
      </a:accent1>
      <a:accent2>
        <a:srgbClr val="00BCF2"/>
      </a:accent2>
      <a:accent3>
        <a:srgbClr val="00D8CC"/>
      </a:accent3>
      <a:accent4>
        <a:srgbClr val="00FF00"/>
      </a:accent4>
      <a:accent5>
        <a:srgbClr val="EC008C"/>
      </a:accent5>
      <a:accent6>
        <a:srgbClr val="FF8C00"/>
      </a:accent6>
      <a:hlink>
        <a:srgbClr val="30205D"/>
      </a:hlink>
      <a:folHlink>
        <a:srgbClr val="300F5E"/>
      </a:folHlink>
    </a:clrScheme>
    <a:fontScheme name="TAT">
      <a:majorFont>
        <a:latin typeface="Geomanist Bold"/>
        <a:ea typeface=""/>
        <a:cs typeface=""/>
      </a:majorFont>
      <a:minorFont>
        <a:latin typeface="Geomanist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extLst>
    <a:ext uri="{05A4C25C-085E-4340-85A3-A5531E510DB2}">
      <thm15:themeFamily xmlns:thm15="http://schemas.microsoft.com/office/thememl/2012/main" name="Powerpoint_mallipohja_tyhjä_2022" id="{65EBAC47-328A-49A9-9BDD-3B0A26ACCCC0}" vid="{8DD81D77-1F2C-4B54-8413-EDA3A2A81D97}"/>
    </a:ext>
  </a:extLst>
</a:theme>
</file>

<file path=ppt/theme/theme5.xml><?xml version="1.0" encoding="utf-8"?>
<a:theme xmlns:a="http://schemas.openxmlformats.org/drawingml/2006/main" name="TAT 5">
  <a:themeElements>
    <a:clrScheme name="TAT">
      <a:dk1>
        <a:srgbClr val="000000"/>
      </a:dk1>
      <a:lt1>
        <a:srgbClr val="FFFFFF"/>
      </a:lt1>
      <a:dk2>
        <a:srgbClr val="300F5E"/>
      </a:dk2>
      <a:lt2>
        <a:srgbClr val="EFEFEF"/>
      </a:lt2>
      <a:accent1>
        <a:srgbClr val="00FFFF"/>
      </a:accent1>
      <a:accent2>
        <a:srgbClr val="00BCF2"/>
      </a:accent2>
      <a:accent3>
        <a:srgbClr val="00D8CC"/>
      </a:accent3>
      <a:accent4>
        <a:srgbClr val="00FF00"/>
      </a:accent4>
      <a:accent5>
        <a:srgbClr val="EC008C"/>
      </a:accent5>
      <a:accent6>
        <a:srgbClr val="FF8C00"/>
      </a:accent6>
      <a:hlink>
        <a:srgbClr val="30205D"/>
      </a:hlink>
      <a:folHlink>
        <a:srgbClr val="300F5E"/>
      </a:folHlink>
    </a:clrScheme>
    <a:fontScheme name="TAT">
      <a:majorFont>
        <a:latin typeface="Geomanist Bold"/>
        <a:ea typeface=""/>
        <a:cs typeface=""/>
      </a:majorFont>
      <a:minorFont>
        <a:latin typeface="Geomanist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extLst>
    <a:ext uri="{05A4C25C-085E-4340-85A3-A5531E510DB2}">
      <thm15:themeFamily xmlns:thm15="http://schemas.microsoft.com/office/thememl/2012/main" name="Powerpoint_mallipohja_tyhjä_2022" id="{65EBAC47-328A-49A9-9BDD-3B0A26ACCCC0}" vid="{A7A17059-3F49-4670-A3A2-ABD60F4D5FB7}"/>
    </a:ext>
  </a:extLst>
</a:theme>
</file>

<file path=ppt/theme/theme6.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b104ebc-4fe4-4568-ac24-b34eb1a23887" xsi:nil="true"/>
    <lcf76f155ced4ddcb4097134ff3c332f xmlns="0e3cafc4-93ba-489e-88e0-5310d8e166b9">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C90B6B78A6941408A90372B3F68DBDA" ma:contentTypeVersion="16" ma:contentTypeDescription="Create a new document." ma:contentTypeScope="" ma:versionID="c9b8e94b80d4a8f2da18cdee8e852442">
  <xsd:schema xmlns:xsd="http://www.w3.org/2001/XMLSchema" xmlns:xs="http://www.w3.org/2001/XMLSchema" xmlns:p="http://schemas.microsoft.com/office/2006/metadata/properties" xmlns:ns2="0e3cafc4-93ba-489e-88e0-5310d8e166b9" xmlns:ns3="2b104ebc-4fe4-4568-ac24-b34eb1a23887" targetNamespace="http://schemas.microsoft.com/office/2006/metadata/properties" ma:root="true" ma:fieldsID="cd793d8d932bbe54802952aa24e06a35" ns2:_="" ns3:_="">
    <xsd:import namespace="0e3cafc4-93ba-489e-88e0-5310d8e166b9"/>
    <xsd:import namespace="2b104ebc-4fe4-4568-ac24-b34eb1a2388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3cafc4-93ba-489e-88e0-5310d8e166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2b0897a-976a-40fc-9eb3-43b30155ff6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b104ebc-4fe4-4568-ac24-b34eb1a23887"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5c1e218-6636-438d-a491-0946a4a52d6f}" ma:internalName="TaxCatchAll" ma:showField="CatchAllData" ma:web="2b104ebc-4fe4-4568-ac24-b34eb1a2388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316149E-E88A-493D-9A9D-6D8C8BB7BB07}">
  <ds:schemaRefs>
    <ds:schemaRef ds:uri="http://schemas.microsoft.com/sharepoint/v3/contenttype/forms"/>
  </ds:schemaRefs>
</ds:datastoreItem>
</file>

<file path=customXml/itemProps2.xml><?xml version="1.0" encoding="utf-8"?>
<ds:datastoreItem xmlns:ds="http://schemas.openxmlformats.org/officeDocument/2006/customXml" ds:itemID="{22DC56EC-D0FF-4B80-B1C2-8B2EE3AF5141}">
  <ds:schemaRefs>
    <ds:schemaRef ds:uri="http://schemas.microsoft.com/office/2006/metadata/properties"/>
    <ds:schemaRef ds:uri="http://schemas.microsoft.com/office/infopath/2007/PartnerControls"/>
    <ds:schemaRef ds:uri="2b104ebc-4fe4-4568-ac24-b34eb1a23887"/>
    <ds:schemaRef ds:uri="0e3cafc4-93ba-489e-88e0-5310d8e166b9"/>
  </ds:schemaRefs>
</ds:datastoreItem>
</file>

<file path=customXml/itemProps3.xml><?xml version="1.0" encoding="utf-8"?>
<ds:datastoreItem xmlns:ds="http://schemas.openxmlformats.org/officeDocument/2006/customXml" ds:itemID="{52BA6A81-3C77-4975-BD71-06932BB40C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3cafc4-93ba-489e-88e0-5310d8e166b9"/>
    <ds:schemaRef ds:uri="2b104ebc-4fe4-4568-ac24-b34eb1a238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TAT_Powerpoint_mallipohja_tyhjä_2022[1406]</Template>
  <TotalTime>9617</TotalTime>
  <Words>1163</Words>
  <Application>Microsoft Office PowerPoint</Application>
  <PresentationFormat>Laajakuva</PresentationFormat>
  <Paragraphs>113</Paragraphs>
  <Slides>17</Slides>
  <Notes>0</Notes>
  <HiddenSlides>0</HiddenSlides>
  <MMClips>0</MMClips>
  <ScaleCrop>false</ScaleCrop>
  <HeadingPairs>
    <vt:vector size="6" baseType="variant">
      <vt:variant>
        <vt:lpstr>Käytetyt fontit</vt:lpstr>
      </vt:variant>
      <vt:variant>
        <vt:i4>5</vt:i4>
      </vt:variant>
      <vt:variant>
        <vt:lpstr>Teema</vt:lpstr>
      </vt:variant>
      <vt:variant>
        <vt:i4>5</vt:i4>
      </vt:variant>
      <vt:variant>
        <vt:lpstr>Dian otsikot</vt:lpstr>
      </vt:variant>
      <vt:variant>
        <vt:i4>17</vt:i4>
      </vt:variant>
    </vt:vector>
  </HeadingPairs>
  <TitlesOfParts>
    <vt:vector size="27" baseType="lpstr">
      <vt:lpstr>Arial</vt:lpstr>
      <vt:lpstr>Calibri</vt:lpstr>
      <vt:lpstr>Geomanist</vt:lpstr>
      <vt:lpstr>Geomanist Bold</vt:lpstr>
      <vt:lpstr>Geomanist Regular</vt:lpstr>
      <vt:lpstr>TAT perus</vt:lpstr>
      <vt:lpstr>TAT 2</vt:lpstr>
      <vt:lpstr>TAT 3</vt:lpstr>
      <vt:lpstr>TAT 4</vt:lpstr>
      <vt:lpstr>TAT 5</vt:lpstr>
      <vt:lpstr>Päiväkauppa eli treidaaminen</vt:lpstr>
      <vt:lpstr>Mitä on päiväkauppa?</vt:lpstr>
      <vt:lpstr>Tieteellisiä tutkimuksia päiväkaupasta</vt:lpstr>
      <vt:lpstr>Tieteellisiä tutkimuksia päiväkaupasta</vt:lpstr>
      <vt:lpstr>PowerPoint-esitys</vt:lpstr>
      <vt:lpstr>PowerPoint-esitys</vt:lpstr>
      <vt:lpstr>PowerPoint-esitys</vt:lpstr>
      <vt:lpstr>PowerPoint-esitys</vt:lpstr>
      <vt:lpstr>PowerPoint-esitys</vt:lpstr>
      <vt:lpstr>Miksei aktiivinen kaupankäynti kannata? </vt:lpstr>
      <vt:lpstr>Treidaamisen teoria</vt:lpstr>
      <vt:lpstr>Kynttilägraafit</vt:lpstr>
      <vt:lpstr>PowerPoint-esitys</vt:lpstr>
      <vt:lpstr>PowerPoint-esitys</vt:lpstr>
      <vt:lpstr>Liukuvat keskiarvot</vt:lpstr>
      <vt:lpstr>PowerPoint-esitys</vt:lpstr>
      <vt:lpstr>Tehtävä</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Holmström Timo</dc:creator>
  <cp:lastModifiedBy>Toni Uusimäki</cp:lastModifiedBy>
  <cp:revision>151</cp:revision>
  <dcterms:created xsi:type="dcterms:W3CDTF">2022-04-07T10:52:35Z</dcterms:created>
  <dcterms:modified xsi:type="dcterms:W3CDTF">2023-05-03T18:33:47Z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0x0101001C90B6B78A6941408A90372B3F68DBDA</vt:lpwstr>
  </property>
  <property fmtid="{D5CDD505-2E9C-101B-9397-08002B2CF9AE}" pid="3" name="MediaServiceImageTags">
    <vt:lpwstr/>
  </property>
</Properties>
</file>