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FEB37-ADAB-42D4-8699-79F575258D0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8E7B359-15A0-4F5D-99D0-1A56DEE0B37C}">
      <dgm:prSet phldrT="[Teksti]"/>
      <dgm:spPr/>
      <dgm:t>
        <a:bodyPr/>
        <a:lstStyle/>
        <a:p>
          <a:r>
            <a:rPr lang="fi-FI" dirty="0"/>
            <a:t>Priorisoinnin tavoitteet</a:t>
          </a:r>
        </a:p>
      </dgm:t>
    </dgm:pt>
    <dgm:pt modelId="{E295DFA9-3151-4F1A-867D-5C081DE16F26}" type="parTrans" cxnId="{E1B82233-1632-4F05-BBD5-EC279B862E6F}">
      <dgm:prSet/>
      <dgm:spPr/>
      <dgm:t>
        <a:bodyPr/>
        <a:lstStyle/>
        <a:p>
          <a:endParaRPr lang="fi-FI"/>
        </a:p>
      </dgm:t>
    </dgm:pt>
    <dgm:pt modelId="{34875215-D07B-401A-A520-7CA60B3363AC}" type="sibTrans" cxnId="{E1B82233-1632-4F05-BBD5-EC279B862E6F}">
      <dgm:prSet/>
      <dgm:spPr/>
      <dgm:t>
        <a:bodyPr/>
        <a:lstStyle/>
        <a:p>
          <a:endParaRPr lang="fi-FI"/>
        </a:p>
      </dgm:t>
    </dgm:pt>
    <dgm:pt modelId="{F7B116A1-211E-46BD-8270-C690177D9C6C}">
      <dgm:prSet phldrT="[Teksti]" custT="1"/>
      <dgm:spPr/>
      <dgm:t>
        <a:bodyPr/>
        <a:lstStyle/>
        <a:p>
          <a:r>
            <a:rPr lang="fi-FI" sz="2400" dirty="0">
              <a:solidFill>
                <a:schemeClr val="bg1"/>
              </a:solidFill>
            </a:rPr>
            <a:t>a) Mahdollistetaan riittävät palvelut</a:t>
          </a:r>
        </a:p>
        <a:p>
          <a:endParaRPr lang="fi-FI" sz="2400" dirty="0">
            <a:solidFill>
              <a:schemeClr val="bg1"/>
            </a:solidFill>
          </a:endParaRPr>
        </a:p>
        <a:p>
          <a:r>
            <a:rPr lang="fi-FI" sz="2400" dirty="0">
              <a:solidFill>
                <a:schemeClr val="bg1"/>
              </a:solidFill>
            </a:rPr>
            <a:t>b) Hallitaan kustannuksia</a:t>
          </a:r>
        </a:p>
        <a:p>
          <a:endParaRPr lang="fi-FI" sz="2400" dirty="0">
            <a:solidFill>
              <a:schemeClr val="bg1"/>
            </a:solidFill>
          </a:endParaRPr>
        </a:p>
        <a:p>
          <a:r>
            <a:rPr lang="fi-FI" sz="2400" dirty="0">
              <a:solidFill>
                <a:schemeClr val="bg1"/>
              </a:solidFill>
            </a:rPr>
            <a:t>c) Kohdellaan potilaita tasa-arvoisesti</a:t>
          </a:r>
        </a:p>
        <a:p>
          <a:endParaRPr lang="fi-FI" sz="2400" dirty="0">
            <a:solidFill>
              <a:schemeClr val="bg1"/>
            </a:solidFill>
          </a:endParaRPr>
        </a:p>
        <a:p>
          <a:r>
            <a:rPr lang="fi-FI" sz="2400" b="0" dirty="0">
              <a:solidFill>
                <a:schemeClr val="bg1"/>
              </a:solidFill>
              <a:sym typeface="Wingdings" panose="05000000000000000000" pitchFamily="2" charset="2"/>
            </a:rPr>
            <a:t> välttämätön, järkevä, kohtuullinen ja oikeudenmukainen hoito</a:t>
          </a:r>
          <a:endParaRPr lang="fi-FI" sz="2400" b="0" dirty="0">
            <a:solidFill>
              <a:schemeClr val="bg1"/>
            </a:solidFill>
          </a:endParaRPr>
        </a:p>
        <a:p>
          <a:endParaRPr lang="fi-FI" sz="2000" dirty="0"/>
        </a:p>
      </dgm:t>
    </dgm:pt>
    <dgm:pt modelId="{60127593-28D1-4278-88D6-8029BBBE86ED}" type="parTrans" cxnId="{C30453CF-098F-4B3F-902D-9DBF414E8D2E}">
      <dgm:prSet/>
      <dgm:spPr/>
      <dgm:t>
        <a:bodyPr/>
        <a:lstStyle/>
        <a:p>
          <a:endParaRPr lang="fi-FI"/>
        </a:p>
      </dgm:t>
    </dgm:pt>
    <dgm:pt modelId="{89C0EDB6-2057-4977-8358-E6B82B10F980}" type="sibTrans" cxnId="{C30453CF-098F-4B3F-902D-9DBF414E8D2E}">
      <dgm:prSet/>
      <dgm:spPr/>
      <dgm:t>
        <a:bodyPr/>
        <a:lstStyle/>
        <a:p>
          <a:endParaRPr lang="fi-FI"/>
        </a:p>
      </dgm:t>
    </dgm:pt>
    <dgm:pt modelId="{DD514102-9C9F-4920-918E-28AE7B1A0F3A}">
      <dgm:prSet phldrT="[Teksti]"/>
      <dgm:spPr/>
      <dgm:t>
        <a:bodyPr/>
        <a:lstStyle/>
        <a:p>
          <a:r>
            <a:rPr lang="fi-FI" dirty="0"/>
            <a:t>Priorisointitarvetta ylläpitävät</a:t>
          </a:r>
        </a:p>
      </dgm:t>
    </dgm:pt>
    <dgm:pt modelId="{3B8F0A2C-97AF-4C09-9B33-A9CEB9C8D5E5}" type="parTrans" cxnId="{ABD6FEA1-8C4A-4CE5-9F5E-56049D1FE63D}">
      <dgm:prSet/>
      <dgm:spPr/>
      <dgm:t>
        <a:bodyPr/>
        <a:lstStyle/>
        <a:p>
          <a:endParaRPr lang="fi-FI"/>
        </a:p>
      </dgm:t>
    </dgm:pt>
    <dgm:pt modelId="{6D33098B-1159-42EF-8676-536BB30942C1}" type="sibTrans" cxnId="{ABD6FEA1-8C4A-4CE5-9F5E-56049D1FE63D}">
      <dgm:prSet/>
      <dgm:spPr/>
      <dgm:t>
        <a:bodyPr/>
        <a:lstStyle/>
        <a:p>
          <a:endParaRPr lang="fi-FI"/>
        </a:p>
      </dgm:t>
    </dgm:pt>
    <dgm:pt modelId="{1879CE65-3950-49E9-91D4-84D78936D275}">
      <dgm:prSet phldrT="[Teksti]" custT="1"/>
      <dgm:spPr/>
      <dgm:t>
        <a:bodyPr/>
        <a:lstStyle/>
        <a:p>
          <a:r>
            <a:rPr lang="fi-FI" sz="2400" dirty="0">
              <a:solidFill>
                <a:schemeClr val="bg1"/>
              </a:solidFill>
            </a:rPr>
            <a:t>Teknologian kehittyminen; uudet, kalliit hoitomuodot</a:t>
          </a:r>
        </a:p>
        <a:p>
          <a:endParaRPr lang="fi-FI" sz="2400" dirty="0">
            <a:solidFill>
              <a:schemeClr val="bg1"/>
            </a:solidFill>
          </a:endParaRPr>
        </a:p>
        <a:p>
          <a:r>
            <a:rPr lang="fi-FI" sz="2400" dirty="0">
              <a:solidFill>
                <a:schemeClr val="bg1"/>
              </a:solidFill>
            </a:rPr>
            <a:t>Väestön ikääntyminen</a:t>
          </a:r>
        </a:p>
        <a:p>
          <a:endParaRPr lang="fi-FI" sz="2400" dirty="0">
            <a:solidFill>
              <a:schemeClr val="bg1"/>
            </a:solidFill>
          </a:endParaRPr>
        </a:p>
        <a:p>
          <a:r>
            <a:rPr lang="fi-FI" sz="2400" dirty="0">
              <a:solidFill>
                <a:schemeClr val="bg1"/>
              </a:solidFill>
            </a:rPr>
            <a:t>Vaatimustason kasvu</a:t>
          </a:r>
        </a:p>
        <a:p>
          <a:endParaRPr lang="fi-FI" sz="2400" dirty="0">
            <a:solidFill>
              <a:schemeClr val="bg1"/>
            </a:solidFill>
          </a:endParaRPr>
        </a:p>
        <a:p>
          <a:r>
            <a:rPr lang="fi-FI" sz="2400" dirty="0" err="1">
              <a:solidFill>
                <a:schemeClr val="bg1"/>
              </a:solidFill>
            </a:rPr>
            <a:t>Medikalisaatio</a:t>
          </a:r>
          <a:endParaRPr lang="fi-FI" sz="2400" dirty="0">
            <a:solidFill>
              <a:schemeClr val="bg1"/>
            </a:solidFill>
          </a:endParaRPr>
        </a:p>
      </dgm:t>
    </dgm:pt>
    <dgm:pt modelId="{A140262F-F1B3-437A-9251-DB88831B759F}" type="parTrans" cxnId="{EF975FDF-65B0-48F1-A979-564AEB0F671B}">
      <dgm:prSet/>
      <dgm:spPr/>
      <dgm:t>
        <a:bodyPr/>
        <a:lstStyle/>
        <a:p>
          <a:endParaRPr lang="fi-FI"/>
        </a:p>
      </dgm:t>
    </dgm:pt>
    <dgm:pt modelId="{9DEDB9D7-7A74-45EE-9391-52E2E09A2C87}" type="sibTrans" cxnId="{EF975FDF-65B0-48F1-A979-564AEB0F671B}">
      <dgm:prSet/>
      <dgm:spPr/>
      <dgm:t>
        <a:bodyPr/>
        <a:lstStyle/>
        <a:p>
          <a:endParaRPr lang="fi-FI"/>
        </a:p>
      </dgm:t>
    </dgm:pt>
    <dgm:pt modelId="{6FBE5360-07B9-46EF-8741-C763E2240711}" type="pres">
      <dgm:prSet presAssocID="{425FEB37-ADAB-42D4-8699-79F575258D0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1B58602-8848-4811-B8DD-8A464CAFB170}" type="pres">
      <dgm:prSet presAssocID="{425FEB37-ADAB-42D4-8699-79F575258D02}" presName="Background" presStyleLbl="node1" presStyleIdx="0" presStyleCnt="1" custScaleX="118599" custScaleY="113051" custLinFactNeighborX="0" custLinFactNeighborY="6161"/>
      <dgm:spPr/>
    </dgm:pt>
    <dgm:pt modelId="{45B42643-F634-4915-B03C-D83A3F0EB281}" type="pres">
      <dgm:prSet presAssocID="{425FEB37-ADAB-42D4-8699-79F575258D02}" presName="Divider" presStyleLbl="callout" presStyleIdx="0" presStyleCnt="1"/>
      <dgm:spPr/>
    </dgm:pt>
    <dgm:pt modelId="{59E83324-FEDD-40A2-9C13-4D298B8FEFCC}" type="pres">
      <dgm:prSet presAssocID="{425FEB37-ADAB-42D4-8699-79F575258D02}" presName="ChildText1" presStyleLbl="revTx" presStyleIdx="0" presStyleCnt="0" custScaleX="110615" custScaleY="109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7B12324-1467-42D5-8E03-1ED45869623D}" type="pres">
      <dgm:prSet presAssocID="{425FEB37-ADAB-42D4-8699-79F575258D02}" presName="ChildText2" presStyleLbl="revTx" presStyleIdx="0" presStyleCnt="0" custScaleX="114248" custScaleY="96791" custLinFactNeighborY="-4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87C0554-0BA6-44C5-8AB8-A6CEE418DC76}" type="pres">
      <dgm:prSet presAssocID="{425FEB37-ADAB-42D4-8699-79F575258D0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BB37682C-49A7-42A1-8F9E-BCB58134E25B}" type="pres">
      <dgm:prSet presAssocID="{425FEB37-ADAB-42D4-8699-79F575258D02}" presName="ParentShape1" presStyleLbl="alignImgPlace1" presStyleIdx="0" presStyleCnt="2" custLinFactNeighborX="-35996" custLinFactNeighborY="19660">
        <dgm:presLayoutVars/>
      </dgm:prSet>
      <dgm:spPr/>
      <dgm:t>
        <a:bodyPr/>
        <a:lstStyle/>
        <a:p>
          <a:endParaRPr lang="fi-FI"/>
        </a:p>
      </dgm:t>
    </dgm:pt>
    <dgm:pt modelId="{0F8900E5-169D-40BC-BA75-DB9EC21BE930}" type="pres">
      <dgm:prSet presAssocID="{425FEB37-ADAB-42D4-8699-79F575258D0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14842CD7-9A3F-4304-8FB5-F48AE53574F7}" type="pres">
      <dgm:prSet presAssocID="{425FEB37-ADAB-42D4-8699-79F575258D02}" presName="ParentShape2" presStyleLbl="alignImgPlace1" presStyleIdx="1" presStyleCnt="2" custLinFactNeighborX="44992" custLinFactNeighborY="-12563">
        <dgm:presLayoutVars/>
      </dgm:prSet>
      <dgm:spPr/>
      <dgm:t>
        <a:bodyPr/>
        <a:lstStyle/>
        <a:p>
          <a:endParaRPr lang="fi-FI"/>
        </a:p>
      </dgm:t>
    </dgm:pt>
  </dgm:ptLst>
  <dgm:cxnLst>
    <dgm:cxn modelId="{ABD6FEA1-8C4A-4CE5-9F5E-56049D1FE63D}" srcId="{425FEB37-ADAB-42D4-8699-79F575258D02}" destId="{DD514102-9C9F-4920-918E-28AE7B1A0F3A}" srcOrd="1" destOrd="0" parTransId="{3B8F0A2C-97AF-4C09-9B33-A9CEB9C8D5E5}" sibTransId="{6D33098B-1159-42EF-8676-536BB30942C1}"/>
    <dgm:cxn modelId="{C30453CF-098F-4B3F-902D-9DBF414E8D2E}" srcId="{A8E7B359-15A0-4F5D-99D0-1A56DEE0B37C}" destId="{F7B116A1-211E-46BD-8270-C690177D9C6C}" srcOrd="0" destOrd="0" parTransId="{60127593-28D1-4278-88D6-8029BBBE86ED}" sibTransId="{89C0EDB6-2057-4977-8358-E6B82B10F980}"/>
    <dgm:cxn modelId="{7B43495F-2410-4028-BBEF-36D7C1B4D027}" type="presOf" srcId="{F7B116A1-211E-46BD-8270-C690177D9C6C}" destId="{59E83324-FEDD-40A2-9C13-4D298B8FEFCC}" srcOrd="0" destOrd="0" presId="urn:microsoft.com/office/officeart/2009/3/layout/OpposingIdeas"/>
    <dgm:cxn modelId="{F4BB37F8-E0BE-462F-8407-0E0D2AD63F39}" type="presOf" srcId="{425FEB37-ADAB-42D4-8699-79F575258D02}" destId="{6FBE5360-07B9-46EF-8741-C763E2240711}" srcOrd="0" destOrd="0" presId="urn:microsoft.com/office/officeart/2009/3/layout/OpposingIdeas"/>
    <dgm:cxn modelId="{7B99633F-D75A-423D-85FD-7A8AEC767062}" type="presOf" srcId="{DD514102-9C9F-4920-918E-28AE7B1A0F3A}" destId="{14842CD7-9A3F-4304-8FB5-F48AE53574F7}" srcOrd="1" destOrd="0" presId="urn:microsoft.com/office/officeart/2009/3/layout/OpposingIdeas"/>
    <dgm:cxn modelId="{6D63C1BB-C2C1-417D-A466-B291F323F290}" type="presOf" srcId="{DD514102-9C9F-4920-918E-28AE7B1A0F3A}" destId="{0F8900E5-169D-40BC-BA75-DB9EC21BE930}" srcOrd="0" destOrd="0" presId="urn:microsoft.com/office/officeart/2009/3/layout/OpposingIdeas"/>
    <dgm:cxn modelId="{EF975FDF-65B0-48F1-A979-564AEB0F671B}" srcId="{DD514102-9C9F-4920-918E-28AE7B1A0F3A}" destId="{1879CE65-3950-49E9-91D4-84D78936D275}" srcOrd="0" destOrd="0" parTransId="{A140262F-F1B3-437A-9251-DB88831B759F}" sibTransId="{9DEDB9D7-7A74-45EE-9391-52E2E09A2C87}"/>
    <dgm:cxn modelId="{CC141FDD-659F-4B55-A5E6-51E767FE5C89}" type="presOf" srcId="{A8E7B359-15A0-4F5D-99D0-1A56DEE0B37C}" destId="{687C0554-0BA6-44C5-8AB8-A6CEE418DC76}" srcOrd="0" destOrd="0" presId="urn:microsoft.com/office/officeart/2009/3/layout/OpposingIdeas"/>
    <dgm:cxn modelId="{C71B0ACF-08DB-4CC6-B53C-9AFB96C6A6E2}" type="presOf" srcId="{A8E7B359-15A0-4F5D-99D0-1A56DEE0B37C}" destId="{BB37682C-49A7-42A1-8F9E-BCB58134E25B}" srcOrd="1" destOrd="0" presId="urn:microsoft.com/office/officeart/2009/3/layout/OpposingIdeas"/>
    <dgm:cxn modelId="{E1B82233-1632-4F05-BBD5-EC279B862E6F}" srcId="{425FEB37-ADAB-42D4-8699-79F575258D02}" destId="{A8E7B359-15A0-4F5D-99D0-1A56DEE0B37C}" srcOrd="0" destOrd="0" parTransId="{E295DFA9-3151-4F1A-867D-5C081DE16F26}" sibTransId="{34875215-D07B-401A-A520-7CA60B3363AC}"/>
    <dgm:cxn modelId="{8A455B92-5CCB-4BF0-8AB3-3CD4A8D4B63A}" type="presOf" srcId="{1879CE65-3950-49E9-91D4-84D78936D275}" destId="{07B12324-1467-42D5-8E03-1ED45869623D}" srcOrd="0" destOrd="0" presId="urn:microsoft.com/office/officeart/2009/3/layout/OpposingIdeas"/>
    <dgm:cxn modelId="{070659A1-9545-4615-A76D-9B1752B73CA3}" type="presParOf" srcId="{6FBE5360-07B9-46EF-8741-C763E2240711}" destId="{51B58602-8848-4811-B8DD-8A464CAFB170}" srcOrd="0" destOrd="0" presId="urn:microsoft.com/office/officeart/2009/3/layout/OpposingIdeas"/>
    <dgm:cxn modelId="{E563197B-424D-4F82-BEE9-2BD26DF14C52}" type="presParOf" srcId="{6FBE5360-07B9-46EF-8741-C763E2240711}" destId="{45B42643-F634-4915-B03C-D83A3F0EB281}" srcOrd="1" destOrd="0" presId="urn:microsoft.com/office/officeart/2009/3/layout/OpposingIdeas"/>
    <dgm:cxn modelId="{43EDF9C0-FC5B-4CFF-8FB9-6719790D07BA}" type="presParOf" srcId="{6FBE5360-07B9-46EF-8741-C763E2240711}" destId="{59E83324-FEDD-40A2-9C13-4D298B8FEFCC}" srcOrd="2" destOrd="0" presId="urn:microsoft.com/office/officeart/2009/3/layout/OpposingIdeas"/>
    <dgm:cxn modelId="{BA6E3D47-2B5B-4044-95BC-45AA5C505690}" type="presParOf" srcId="{6FBE5360-07B9-46EF-8741-C763E2240711}" destId="{07B12324-1467-42D5-8E03-1ED45869623D}" srcOrd="3" destOrd="0" presId="urn:microsoft.com/office/officeart/2009/3/layout/OpposingIdeas"/>
    <dgm:cxn modelId="{3FF67873-F465-4499-81A5-E4141570C01D}" type="presParOf" srcId="{6FBE5360-07B9-46EF-8741-C763E2240711}" destId="{687C0554-0BA6-44C5-8AB8-A6CEE418DC76}" srcOrd="4" destOrd="0" presId="urn:microsoft.com/office/officeart/2009/3/layout/OpposingIdeas"/>
    <dgm:cxn modelId="{0DCFC628-B5C9-48D5-9366-BC0A73E8B2ED}" type="presParOf" srcId="{6FBE5360-07B9-46EF-8741-C763E2240711}" destId="{BB37682C-49A7-42A1-8F9E-BCB58134E25B}" srcOrd="5" destOrd="0" presId="urn:microsoft.com/office/officeart/2009/3/layout/OpposingIdeas"/>
    <dgm:cxn modelId="{E539238C-35F1-4F99-94DF-3EBB7B19881D}" type="presParOf" srcId="{6FBE5360-07B9-46EF-8741-C763E2240711}" destId="{0F8900E5-169D-40BC-BA75-DB9EC21BE930}" srcOrd="6" destOrd="0" presId="urn:microsoft.com/office/officeart/2009/3/layout/OpposingIdeas"/>
    <dgm:cxn modelId="{D8E5D445-2FD8-4CEE-9CC2-73BDD2B1295C}" type="presParOf" srcId="{6FBE5360-07B9-46EF-8741-C763E2240711}" destId="{14842CD7-9A3F-4304-8FB5-F48AE53574F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6CB51-371E-494A-ACBD-F69CE9866BC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01B12F5-5431-4314-A7FC-A6570443760F}">
      <dgm:prSet phldrT="[Teksti]" custT="1"/>
      <dgm:spPr/>
      <dgm:t>
        <a:bodyPr/>
        <a:lstStyle/>
        <a:p>
          <a:r>
            <a:rPr lang="fi-FI" sz="3600" b="1" dirty="0"/>
            <a:t>Neljä päätöksenteon tasoa</a:t>
          </a:r>
        </a:p>
      </dgm:t>
    </dgm:pt>
    <dgm:pt modelId="{C0AC6D6D-BE89-4750-A293-EBEE7ADB4F9D}" type="parTrans" cxnId="{26A97C8C-21B2-47F4-9B9D-5FA7E3786ACB}">
      <dgm:prSet/>
      <dgm:spPr/>
      <dgm:t>
        <a:bodyPr/>
        <a:lstStyle/>
        <a:p>
          <a:endParaRPr lang="fi-FI"/>
        </a:p>
      </dgm:t>
    </dgm:pt>
    <dgm:pt modelId="{150F8AB9-C04B-46DA-83CF-F0C641E304D0}" type="sibTrans" cxnId="{26A97C8C-21B2-47F4-9B9D-5FA7E3786ACB}">
      <dgm:prSet/>
      <dgm:spPr/>
      <dgm:t>
        <a:bodyPr/>
        <a:lstStyle/>
        <a:p>
          <a:endParaRPr lang="fi-FI"/>
        </a:p>
      </dgm:t>
    </dgm:pt>
    <dgm:pt modelId="{E7AD355A-1881-4640-A6CD-005828AF835B}">
      <dgm:prSet phldrT="[Teksti]" custT="1"/>
      <dgm:spPr/>
      <dgm:t>
        <a:bodyPr/>
        <a:lstStyle/>
        <a:p>
          <a:r>
            <a:rPr lang="fi-FI" sz="2800" dirty="0"/>
            <a:t>Valtakunnallinen poliittinen päätöksenteko</a:t>
          </a:r>
        </a:p>
      </dgm:t>
    </dgm:pt>
    <dgm:pt modelId="{53676202-4F36-410D-80EF-5818EB1E2367}" type="parTrans" cxnId="{3E9A3D91-04F8-4E0E-A520-FACA2A92FDFC}">
      <dgm:prSet/>
      <dgm:spPr/>
      <dgm:t>
        <a:bodyPr/>
        <a:lstStyle/>
        <a:p>
          <a:endParaRPr lang="fi-FI"/>
        </a:p>
      </dgm:t>
    </dgm:pt>
    <dgm:pt modelId="{AE4A913A-EF92-46FB-BFB2-E0D9183C4FE2}" type="sibTrans" cxnId="{3E9A3D91-04F8-4E0E-A520-FACA2A92FDFC}">
      <dgm:prSet/>
      <dgm:spPr/>
      <dgm:t>
        <a:bodyPr/>
        <a:lstStyle/>
        <a:p>
          <a:endParaRPr lang="fi-FI"/>
        </a:p>
      </dgm:t>
    </dgm:pt>
    <dgm:pt modelId="{AF2B749E-46E4-44A9-9FD5-8943866A63D0}">
      <dgm:prSet phldrT="[Teksti]" custT="1"/>
      <dgm:spPr/>
      <dgm:t>
        <a:bodyPr/>
        <a:lstStyle/>
        <a:p>
          <a:r>
            <a:rPr lang="fi-FI" sz="2800" dirty="0"/>
            <a:t>Paikallistaso </a:t>
          </a:r>
        </a:p>
        <a:p>
          <a:r>
            <a:rPr lang="fi-FI" sz="2800" dirty="0"/>
            <a:t>– kunta, kuntayhtymä, sairaanhoitopiiri</a:t>
          </a:r>
        </a:p>
      </dgm:t>
    </dgm:pt>
    <dgm:pt modelId="{800AF572-E346-4FB5-B2C7-A6123A7BA48D}" type="parTrans" cxnId="{F0B20AF6-71E6-466D-BCA2-DB304346AAE4}">
      <dgm:prSet/>
      <dgm:spPr/>
      <dgm:t>
        <a:bodyPr/>
        <a:lstStyle/>
        <a:p>
          <a:endParaRPr lang="fi-FI"/>
        </a:p>
      </dgm:t>
    </dgm:pt>
    <dgm:pt modelId="{5B50A6AD-989A-4751-8273-9D1CBEEE0D96}" type="sibTrans" cxnId="{F0B20AF6-71E6-466D-BCA2-DB304346AAE4}">
      <dgm:prSet/>
      <dgm:spPr/>
      <dgm:t>
        <a:bodyPr/>
        <a:lstStyle/>
        <a:p>
          <a:endParaRPr lang="fi-FI"/>
        </a:p>
      </dgm:t>
    </dgm:pt>
    <dgm:pt modelId="{5F8BC323-C2EE-4D71-B354-3E5D2FE05048}">
      <dgm:prSet phldrT="[Teksti]" custT="1"/>
      <dgm:spPr/>
      <dgm:t>
        <a:bodyPr/>
        <a:lstStyle/>
        <a:p>
          <a:r>
            <a:rPr lang="fi-FI" sz="2800" dirty="0"/>
            <a:t>Henkilöstön päätökset hoitotilanteissa</a:t>
          </a:r>
        </a:p>
      </dgm:t>
    </dgm:pt>
    <dgm:pt modelId="{BA433846-FBC7-4630-943D-7DA27CB51531}" type="parTrans" cxnId="{8205692C-7ED5-4001-A0C5-08F8370E282A}">
      <dgm:prSet/>
      <dgm:spPr/>
      <dgm:t>
        <a:bodyPr/>
        <a:lstStyle/>
        <a:p>
          <a:endParaRPr lang="fi-FI"/>
        </a:p>
      </dgm:t>
    </dgm:pt>
    <dgm:pt modelId="{738F490E-E82A-4283-BD2C-A3E01893199E}" type="sibTrans" cxnId="{8205692C-7ED5-4001-A0C5-08F8370E282A}">
      <dgm:prSet/>
      <dgm:spPr/>
      <dgm:t>
        <a:bodyPr/>
        <a:lstStyle/>
        <a:p>
          <a:endParaRPr lang="fi-FI"/>
        </a:p>
      </dgm:t>
    </dgm:pt>
    <dgm:pt modelId="{06448F6B-C424-4B41-846C-D79496CAEE1C}">
      <dgm:prSet phldrT="[Teksti]" custT="1"/>
      <dgm:spPr/>
      <dgm:t>
        <a:bodyPr/>
        <a:lstStyle/>
        <a:p>
          <a:r>
            <a:rPr lang="fi-FI" sz="2800" dirty="0"/>
            <a:t>Asiakkaan, potilaan valinnat</a:t>
          </a:r>
        </a:p>
      </dgm:t>
    </dgm:pt>
    <dgm:pt modelId="{AFBFD790-A54A-473E-9A42-30125ED707AD}" type="parTrans" cxnId="{A3CD11C6-2BD4-4898-B2BC-9A7573579D76}">
      <dgm:prSet/>
      <dgm:spPr/>
      <dgm:t>
        <a:bodyPr/>
        <a:lstStyle/>
        <a:p>
          <a:endParaRPr lang="fi-FI"/>
        </a:p>
      </dgm:t>
    </dgm:pt>
    <dgm:pt modelId="{7DA66AA2-AEEC-435B-9153-D60D5D11948D}" type="sibTrans" cxnId="{A3CD11C6-2BD4-4898-B2BC-9A7573579D76}">
      <dgm:prSet/>
      <dgm:spPr/>
      <dgm:t>
        <a:bodyPr/>
        <a:lstStyle/>
        <a:p>
          <a:endParaRPr lang="fi-FI"/>
        </a:p>
      </dgm:t>
    </dgm:pt>
    <dgm:pt modelId="{BCC17B40-81E6-45BF-86E6-166EB84DEE30}" type="pres">
      <dgm:prSet presAssocID="{0026CB51-371E-494A-ACBD-F69CE9866B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B6077F1-95BB-4911-A448-C012EFF74A29}" type="pres">
      <dgm:prSet presAssocID="{A01B12F5-5431-4314-A7FC-A6570443760F}" presName="root1" presStyleCnt="0"/>
      <dgm:spPr/>
    </dgm:pt>
    <dgm:pt modelId="{7C87915A-B4F5-42E9-A2FD-E24EB1A15830}" type="pres">
      <dgm:prSet presAssocID="{A01B12F5-5431-4314-A7FC-A6570443760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5F7C8316-9C83-4C81-AB4A-B77B8BC6000E}" type="pres">
      <dgm:prSet presAssocID="{A01B12F5-5431-4314-A7FC-A6570443760F}" presName="level2hierChild" presStyleCnt="0"/>
      <dgm:spPr/>
    </dgm:pt>
    <dgm:pt modelId="{D618CA7C-1882-4173-A804-FC599CD34CB7}" type="pres">
      <dgm:prSet presAssocID="{53676202-4F36-410D-80EF-5818EB1E2367}" presName="conn2-1" presStyleLbl="parChTrans1D2" presStyleIdx="0" presStyleCnt="4"/>
      <dgm:spPr/>
      <dgm:t>
        <a:bodyPr/>
        <a:lstStyle/>
        <a:p>
          <a:endParaRPr lang="fi-FI"/>
        </a:p>
      </dgm:t>
    </dgm:pt>
    <dgm:pt modelId="{9084DCF2-50A5-4312-992B-2E751AC0D2E8}" type="pres">
      <dgm:prSet presAssocID="{53676202-4F36-410D-80EF-5818EB1E2367}" presName="connTx" presStyleLbl="parChTrans1D2" presStyleIdx="0" presStyleCnt="4"/>
      <dgm:spPr/>
      <dgm:t>
        <a:bodyPr/>
        <a:lstStyle/>
        <a:p>
          <a:endParaRPr lang="fi-FI"/>
        </a:p>
      </dgm:t>
    </dgm:pt>
    <dgm:pt modelId="{03052EC9-0D85-4DA9-849F-F41CBFC8E8D2}" type="pres">
      <dgm:prSet presAssocID="{E7AD355A-1881-4640-A6CD-005828AF835B}" presName="root2" presStyleCnt="0"/>
      <dgm:spPr/>
    </dgm:pt>
    <dgm:pt modelId="{96E72D50-26B4-46CB-8E25-238173DC3A0C}" type="pres">
      <dgm:prSet presAssocID="{E7AD355A-1881-4640-A6CD-005828AF835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415D14E-66B3-4F63-BA5A-DB0919C8ED77}" type="pres">
      <dgm:prSet presAssocID="{E7AD355A-1881-4640-A6CD-005828AF835B}" presName="level3hierChild" presStyleCnt="0"/>
      <dgm:spPr/>
    </dgm:pt>
    <dgm:pt modelId="{2CD50BF4-13DF-48D7-8825-8D01B6F006D6}" type="pres">
      <dgm:prSet presAssocID="{800AF572-E346-4FB5-B2C7-A6123A7BA48D}" presName="conn2-1" presStyleLbl="parChTrans1D2" presStyleIdx="1" presStyleCnt="4"/>
      <dgm:spPr/>
      <dgm:t>
        <a:bodyPr/>
        <a:lstStyle/>
        <a:p>
          <a:endParaRPr lang="fi-FI"/>
        </a:p>
      </dgm:t>
    </dgm:pt>
    <dgm:pt modelId="{6AFDE23A-05F1-4CB3-A5FF-8EBAC1569B31}" type="pres">
      <dgm:prSet presAssocID="{800AF572-E346-4FB5-B2C7-A6123A7BA48D}" presName="connTx" presStyleLbl="parChTrans1D2" presStyleIdx="1" presStyleCnt="4"/>
      <dgm:spPr/>
      <dgm:t>
        <a:bodyPr/>
        <a:lstStyle/>
        <a:p>
          <a:endParaRPr lang="fi-FI"/>
        </a:p>
      </dgm:t>
    </dgm:pt>
    <dgm:pt modelId="{E90D48DB-F58D-4A68-968A-7836A81C282A}" type="pres">
      <dgm:prSet presAssocID="{AF2B749E-46E4-44A9-9FD5-8943866A63D0}" presName="root2" presStyleCnt="0"/>
      <dgm:spPr/>
    </dgm:pt>
    <dgm:pt modelId="{E0508787-58AE-4924-B293-BBE4DCAF98F2}" type="pres">
      <dgm:prSet presAssocID="{AF2B749E-46E4-44A9-9FD5-8943866A63D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AE206FA-0E9F-46E2-9A52-C147778ACC2C}" type="pres">
      <dgm:prSet presAssocID="{AF2B749E-46E4-44A9-9FD5-8943866A63D0}" presName="level3hierChild" presStyleCnt="0"/>
      <dgm:spPr/>
    </dgm:pt>
    <dgm:pt modelId="{739D1B30-90D6-4FA3-AE01-74958CE1F6E3}" type="pres">
      <dgm:prSet presAssocID="{BA433846-FBC7-4630-943D-7DA27CB51531}" presName="conn2-1" presStyleLbl="parChTrans1D2" presStyleIdx="2" presStyleCnt="4"/>
      <dgm:spPr/>
      <dgm:t>
        <a:bodyPr/>
        <a:lstStyle/>
        <a:p>
          <a:endParaRPr lang="fi-FI"/>
        </a:p>
      </dgm:t>
    </dgm:pt>
    <dgm:pt modelId="{FFA38732-293B-4564-8B27-CBC19683CB7F}" type="pres">
      <dgm:prSet presAssocID="{BA433846-FBC7-4630-943D-7DA27CB51531}" presName="connTx" presStyleLbl="parChTrans1D2" presStyleIdx="2" presStyleCnt="4"/>
      <dgm:spPr/>
      <dgm:t>
        <a:bodyPr/>
        <a:lstStyle/>
        <a:p>
          <a:endParaRPr lang="fi-FI"/>
        </a:p>
      </dgm:t>
    </dgm:pt>
    <dgm:pt modelId="{5F6B927A-1B8B-47FA-A19A-F8DC34C0D715}" type="pres">
      <dgm:prSet presAssocID="{5F8BC323-C2EE-4D71-B354-3E5D2FE05048}" presName="root2" presStyleCnt="0"/>
      <dgm:spPr/>
    </dgm:pt>
    <dgm:pt modelId="{EA9B38F8-2801-406C-A26D-63C82916DCFB}" type="pres">
      <dgm:prSet presAssocID="{5F8BC323-C2EE-4D71-B354-3E5D2FE0504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DD95AF7-A25A-41A0-AB78-025ACCB99471}" type="pres">
      <dgm:prSet presAssocID="{5F8BC323-C2EE-4D71-B354-3E5D2FE05048}" presName="level3hierChild" presStyleCnt="0"/>
      <dgm:spPr/>
    </dgm:pt>
    <dgm:pt modelId="{D2956991-5AD0-4735-8144-695909088CBB}" type="pres">
      <dgm:prSet presAssocID="{AFBFD790-A54A-473E-9A42-30125ED707AD}" presName="conn2-1" presStyleLbl="parChTrans1D2" presStyleIdx="3" presStyleCnt="4"/>
      <dgm:spPr/>
      <dgm:t>
        <a:bodyPr/>
        <a:lstStyle/>
        <a:p>
          <a:endParaRPr lang="fi-FI"/>
        </a:p>
      </dgm:t>
    </dgm:pt>
    <dgm:pt modelId="{1C40B429-EE18-4E0D-B8A3-15D4227C728B}" type="pres">
      <dgm:prSet presAssocID="{AFBFD790-A54A-473E-9A42-30125ED707AD}" presName="connTx" presStyleLbl="parChTrans1D2" presStyleIdx="3" presStyleCnt="4"/>
      <dgm:spPr/>
      <dgm:t>
        <a:bodyPr/>
        <a:lstStyle/>
        <a:p>
          <a:endParaRPr lang="fi-FI"/>
        </a:p>
      </dgm:t>
    </dgm:pt>
    <dgm:pt modelId="{3EAA5D79-9E28-441F-A580-4C3575B42A81}" type="pres">
      <dgm:prSet presAssocID="{06448F6B-C424-4B41-846C-D79496CAEE1C}" presName="root2" presStyleCnt="0"/>
      <dgm:spPr/>
    </dgm:pt>
    <dgm:pt modelId="{1CD8E6AD-2F67-4B97-8337-C5A8E62F7C77}" type="pres">
      <dgm:prSet presAssocID="{06448F6B-C424-4B41-846C-D79496CAEE1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5B2703E-D6F6-45BD-A516-44B99ED7EB77}" type="pres">
      <dgm:prSet presAssocID="{06448F6B-C424-4B41-846C-D79496CAEE1C}" presName="level3hierChild" presStyleCnt="0"/>
      <dgm:spPr/>
    </dgm:pt>
  </dgm:ptLst>
  <dgm:cxnLst>
    <dgm:cxn modelId="{17541ACF-9390-4DC5-A676-BA995C559A6F}" type="presOf" srcId="{0026CB51-371E-494A-ACBD-F69CE9866BCA}" destId="{BCC17B40-81E6-45BF-86E6-166EB84DEE30}" srcOrd="0" destOrd="0" presId="urn:microsoft.com/office/officeart/2008/layout/HorizontalMultiLevelHierarchy"/>
    <dgm:cxn modelId="{E51C593D-663E-4322-A2B2-7192BA6A62C1}" type="presOf" srcId="{A01B12F5-5431-4314-A7FC-A6570443760F}" destId="{7C87915A-B4F5-42E9-A2FD-E24EB1A15830}" srcOrd="0" destOrd="0" presId="urn:microsoft.com/office/officeart/2008/layout/HorizontalMultiLevelHierarchy"/>
    <dgm:cxn modelId="{F0B20AF6-71E6-466D-BCA2-DB304346AAE4}" srcId="{A01B12F5-5431-4314-A7FC-A6570443760F}" destId="{AF2B749E-46E4-44A9-9FD5-8943866A63D0}" srcOrd="1" destOrd="0" parTransId="{800AF572-E346-4FB5-B2C7-A6123A7BA48D}" sibTransId="{5B50A6AD-989A-4751-8273-9D1CBEEE0D96}"/>
    <dgm:cxn modelId="{3E9A3D91-04F8-4E0E-A520-FACA2A92FDFC}" srcId="{A01B12F5-5431-4314-A7FC-A6570443760F}" destId="{E7AD355A-1881-4640-A6CD-005828AF835B}" srcOrd="0" destOrd="0" parTransId="{53676202-4F36-410D-80EF-5818EB1E2367}" sibTransId="{AE4A913A-EF92-46FB-BFB2-E0D9183C4FE2}"/>
    <dgm:cxn modelId="{D1B5A8D8-06B0-486B-B19D-0EBB806B51B9}" type="presOf" srcId="{06448F6B-C424-4B41-846C-D79496CAEE1C}" destId="{1CD8E6AD-2F67-4B97-8337-C5A8E62F7C77}" srcOrd="0" destOrd="0" presId="urn:microsoft.com/office/officeart/2008/layout/HorizontalMultiLevelHierarchy"/>
    <dgm:cxn modelId="{DD0405AE-D634-40BB-9CF2-9278FC4F3C19}" type="presOf" srcId="{53676202-4F36-410D-80EF-5818EB1E2367}" destId="{D618CA7C-1882-4173-A804-FC599CD34CB7}" srcOrd="0" destOrd="0" presId="urn:microsoft.com/office/officeart/2008/layout/HorizontalMultiLevelHierarchy"/>
    <dgm:cxn modelId="{FB9056D4-A616-4108-90C4-8A38169B8BE9}" type="presOf" srcId="{5F8BC323-C2EE-4D71-B354-3E5D2FE05048}" destId="{EA9B38F8-2801-406C-A26D-63C82916DCFB}" srcOrd="0" destOrd="0" presId="urn:microsoft.com/office/officeart/2008/layout/HorizontalMultiLevelHierarchy"/>
    <dgm:cxn modelId="{BBC629E8-96D3-41DC-AE56-69372F45FF39}" type="presOf" srcId="{BA433846-FBC7-4630-943D-7DA27CB51531}" destId="{FFA38732-293B-4564-8B27-CBC19683CB7F}" srcOrd="1" destOrd="0" presId="urn:microsoft.com/office/officeart/2008/layout/HorizontalMultiLevelHierarchy"/>
    <dgm:cxn modelId="{3B6170DE-958C-42AA-8D68-98E41E356322}" type="presOf" srcId="{AF2B749E-46E4-44A9-9FD5-8943866A63D0}" destId="{E0508787-58AE-4924-B293-BBE4DCAF98F2}" srcOrd="0" destOrd="0" presId="urn:microsoft.com/office/officeart/2008/layout/HorizontalMultiLevelHierarchy"/>
    <dgm:cxn modelId="{26A97C8C-21B2-47F4-9B9D-5FA7E3786ACB}" srcId="{0026CB51-371E-494A-ACBD-F69CE9866BCA}" destId="{A01B12F5-5431-4314-A7FC-A6570443760F}" srcOrd="0" destOrd="0" parTransId="{C0AC6D6D-BE89-4750-A293-EBEE7ADB4F9D}" sibTransId="{150F8AB9-C04B-46DA-83CF-F0C641E304D0}"/>
    <dgm:cxn modelId="{9C57F58B-7C91-49A7-B8BC-E56998201A2B}" type="presOf" srcId="{AFBFD790-A54A-473E-9A42-30125ED707AD}" destId="{1C40B429-EE18-4E0D-B8A3-15D4227C728B}" srcOrd="1" destOrd="0" presId="urn:microsoft.com/office/officeart/2008/layout/HorizontalMultiLevelHierarchy"/>
    <dgm:cxn modelId="{08B79C3C-E4A4-46CD-8C58-4D69DABD8A75}" type="presOf" srcId="{800AF572-E346-4FB5-B2C7-A6123A7BA48D}" destId="{6AFDE23A-05F1-4CB3-A5FF-8EBAC1569B31}" srcOrd="1" destOrd="0" presId="urn:microsoft.com/office/officeart/2008/layout/HorizontalMultiLevelHierarchy"/>
    <dgm:cxn modelId="{BD8845BD-CED4-4F17-971C-D4AFB8CFBA06}" type="presOf" srcId="{BA433846-FBC7-4630-943D-7DA27CB51531}" destId="{739D1B30-90D6-4FA3-AE01-74958CE1F6E3}" srcOrd="0" destOrd="0" presId="urn:microsoft.com/office/officeart/2008/layout/HorizontalMultiLevelHierarchy"/>
    <dgm:cxn modelId="{8205692C-7ED5-4001-A0C5-08F8370E282A}" srcId="{A01B12F5-5431-4314-A7FC-A6570443760F}" destId="{5F8BC323-C2EE-4D71-B354-3E5D2FE05048}" srcOrd="2" destOrd="0" parTransId="{BA433846-FBC7-4630-943D-7DA27CB51531}" sibTransId="{738F490E-E82A-4283-BD2C-A3E01893199E}"/>
    <dgm:cxn modelId="{73FAA2DF-F25B-466D-A4C3-8A586411CD74}" type="presOf" srcId="{800AF572-E346-4FB5-B2C7-A6123A7BA48D}" destId="{2CD50BF4-13DF-48D7-8825-8D01B6F006D6}" srcOrd="0" destOrd="0" presId="urn:microsoft.com/office/officeart/2008/layout/HorizontalMultiLevelHierarchy"/>
    <dgm:cxn modelId="{CC154A68-DB62-4D66-80EF-65EECC784A2B}" type="presOf" srcId="{AFBFD790-A54A-473E-9A42-30125ED707AD}" destId="{D2956991-5AD0-4735-8144-695909088CBB}" srcOrd="0" destOrd="0" presId="urn:microsoft.com/office/officeart/2008/layout/HorizontalMultiLevelHierarchy"/>
    <dgm:cxn modelId="{181061CA-03C3-4C2C-859C-B408F41965B2}" type="presOf" srcId="{E7AD355A-1881-4640-A6CD-005828AF835B}" destId="{96E72D50-26B4-46CB-8E25-238173DC3A0C}" srcOrd="0" destOrd="0" presId="urn:microsoft.com/office/officeart/2008/layout/HorizontalMultiLevelHierarchy"/>
    <dgm:cxn modelId="{A3CD11C6-2BD4-4898-B2BC-9A7573579D76}" srcId="{A01B12F5-5431-4314-A7FC-A6570443760F}" destId="{06448F6B-C424-4B41-846C-D79496CAEE1C}" srcOrd="3" destOrd="0" parTransId="{AFBFD790-A54A-473E-9A42-30125ED707AD}" sibTransId="{7DA66AA2-AEEC-435B-9153-D60D5D11948D}"/>
    <dgm:cxn modelId="{1935E02D-148B-4446-BE98-B13970011D7B}" type="presOf" srcId="{53676202-4F36-410D-80EF-5818EB1E2367}" destId="{9084DCF2-50A5-4312-992B-2E751AC0D2E8}" srcOrd="1" destOrd="0" presId="urn:microsoft.com/office/officeart/2008/layout/HorizontalMultiLevelHierarchy"/>
    <dgm:cxn modelId="{872AFDBF-97BE-4FCA-A294-14A906ECA92B}" type="presParOf" srcId="{BCC17B40-81E6-45BF-86E6-166EB84DEE30}" destId="{4B6077F1-95BB-4911-A448-C012EFF74A29}" srcOrd="0" destOrd="0" presId="urn:microsoft.com/office/officeart/2008/layout/HorizontalMultiLevelHierarchy"/>
    <dgm:cxn modelId="{464600BA-9C98-4B87-B3F3-D76F0A9D3E7D}" type="presParOf" srcId="{4B6077F1-95BB-4911-A448-C012EFF74A29}" destId="{7C87915A-B4F5-42E9-A2FD-E24EB1A15830}" srcOrd="0" destOrd="0" presId="urn:microsoft.com/office/officeart/2008/layout/HorizontalMultiLevelHierarchy"/>
    <dgm:cxn modelId="{4A7A5F35-4CC6-4114-B825-8A7DF9291168}" type="presParOf" srcId="{4B6077F1-95BB-4911-A448-C012EFF74A29}" destId="{5F7C8316-9C83-4C81-AB4A-B77B8BC6000E}" srcOrd="1" destOrd="0" presId="urn:microsoft.com/office/officeart/2008/layout/HorizontalMultiLevelHierarchy"/>
    <dgm:cxn modelId="{B09652CB-FDDE-417C-A2EC-20E850051F07}" type="presParOf" srcId="{5F7C8316-9C83-4C81-AB4A-B77B8BC6000E}" destId="{D618CA7C-1882-4173-A804-FC599CD34CB7}" srcOrd="0" destOrd="0" presId="urn:microsoft.com/office/officeart/2008/layout/HorizontalMultiLevelHierarchy"/>
    <dgm:cxn modelId="{A4663D3C-7660-4171-93EF-DF1C09BFFF9A}" type="presParOf" srcId="{D618CA7C-1882-4173-A804-FC599CD34CB7}" destId="{9084DCF2-50A5-4312-992B-2E751AC0D2E8}" srcOrd="0" destOrd="0" presId="urn:microsoft.com/office/officeart/2008/layout/HorizontalMultiLevelHierarchy"/>
    <dgm:cxn modelId="{E9DEFD1D-8390-487C-B3CA-CBED3EA91BB4}" type="presParOf" srcId="{5F7C8316-9C83-4C81-AB4A-B77B8BC6000E}" destId="{03052EC9-0D85-4DA9-849F-F41CBFC8E8D2}" srcOrd="1" destOrd="0" presId="urn:microsoft.com/office/officeart/2008/layout/HorizontalMultiLevelHierarchy"/>
    <dgm:cxn modelId="{32E71004-B5B7-4C67-BEE2-218356804BD4}" type="presParOf" srcId="{03052EC9-0D85-4DA9-849F-F41CBFC8E8D2}" destId="{96E72D50-26B4-46CB-8E25-238173DC3A0C}" srcOrd="0" destOrd="0" presId="urn:microsoft.com/office/officeart/2008/layout/HorizontalMultiLevelHierarchy"/>
    <dgm:cxn modelId="{06B31FC7-E1FE-4D01-8D9B-9AC7954FA424}" type="presParOf" srcId="{03052EC9-0D85-4DA9-849F-F41CBFC8E8D2}" destId="{1415D14E-66B3-4F63-BA5A-DB0919C8ED77}" srcOrd="1" destOrd="0" presId="urn:microsoft.com/office/officeart/2008/layout/HorizontalMultiLevelHierarchy"/>
    <dgm:cxn modelId="{08CB83A8-FFB8-427C-9444-A1F609053097}" type="presParOf" srcId="{5F7C8316-9C83-4C81-AB4A-B77B8BC6000E}" destId="{2CD50BF4-13DF-48D7-8825-8D01B6F006D6}" srcOrd="2" destOrd="0" presId="urn:microsoft.com/office/officeart/2008/layout/HorizontalMultiLevelHierarchy"/>
    <dgm:cxn modelId="{C0452C35-6B48-4139-9EAA-A053FCBE26AD}" type="presParOf" srcId="{2CD50BF4-13DF-48D7-8825-8D01B6F006D6}" destId="{6AFDE23A-05F1-4CB3-A5FF-8EBAC1569B31}" srcOrd="0" destOrd="0" presId="urn:microsoft.com/office/officeart/2008/layout/HorizontalMultiLevelHierarchy"/>
    <dgm:cxn modelId="{5AEC9B36-F6F9-421D-8AD2-EFFDD12AEE38}" type="presParOf" srcId="{5F7C8316-9C83-4C81-AB4A-B77B8BC6000E}" destId="{E90D48DB-F58D-4A68-968A-7836A81C282A}" srcOrd="3" destOrd="0" presId="urn:microsoft.com/office/officeart/2008/layout/HorizontalMultiLevelHierarchy"/>
    <dgm:cxn modelId="{FBCB23E8-92D7-433F-93FC-4B49B4A95690}" type="presParOf" srcId="{E90D48DB-F58D-4A68-968A-7836A81C282A}" destId="{E0508787-58AE-4924-B293-BBE4DCAF98F2}" srcOrd="0" destOrd="0" presId="urn:microsoft.com/office/officeart/2008/layout/HorizontalMultiLevelHierarchy"/>
    <dgm:cxn modelId="{FF5B6BA1-567A-4860-AA73-5228C5A8EF28}" type="presParOf" srcId="{E90D48DB-F58D-4A68-968A-7836A81C282A}" destId="{CAE206FA-0E9F-46E2-9A52-C147778ACC2C}" srcOrd="1" destOrd="0" presId="urn:microsoft.com/office/officeart/2008/layout/HorizontalMultiLevelHierarchy"/>
    <dgm:cxn modelId="{E51AFCF5-523E-4424-82ED-4775A76F7E23}" type="presParOf" srcId="{5F7C8316-9C83-4C81-AB4A-B77B8BC6000E}" destId="{739D1B30-90D6-4FA3-AE01-74958CE1F6E3}" srcOrd="4" destOrd="0" presId="urn:microsoft.com/office/officeart/2008/layout/HorizontalMultiLevelHierarchy"/>
    <dgm:cxn modelId="{B162A398-18F4-4EFF-BAEE-387FF1E32A34}" type="presParOf" srcId="{739D1B30-90D6-4FA3-AE01-74958CE1F6E3}" destId="{FFA38732-293B-4564-8B27-CBC19683CB7F}" srcOrd="0" destOrd="0" presId="urn:microsoft.com/office/officeart/2008/layout/HorizontalMultiLevelHierarchy"/>
    <dgm:cxn modelId="{35E0E554-D475-48AF-BF26-3F854E6F3826}" type="presParOf" srcId="{5F7C8316-9C83-4C81-AB4A-B77B8BC6000E}" destId="{5F6B927A-1B8B-47FA-A19A-F8DC34C0D715}" srcOrd="5" destOrd="0" presId="urn:microsoft.com/office/officeart/2008/layout/HorizontalMultiLevelHierarchy"/>
    <dgm:cxn modelId="{23D436D8-F24F-4675-8F9A-2F7686F05BCC}" type="presParOf" srcId="{5F6B927A-1B8B-47FA-A19A-F8DC34C0D715}" destId="{EA9B38F8-2801-406C-A26D-63C82916DCFB}" srcOrd="0" destOrd="0" presId="urn:microsoft.com/office/officeart/2008/layout/HorizontalMultiLevelHierarchy"/>
    <dgm:cxn modelId="{283C1228-D0E0-483E-A5AC-0F55CC49527E}" type="presParOf" srcId="{5F6B927A-1B8B-47FA-A19A-F8DC34C0D715}" destId="{0DD95AF7-A25A-41A0-AB78-025ACCB99471}" srcOrd="1" destOrd="0" presId="urn:microsoft.com/office/officeart/2008/layout/HorizontalMultiLevelHierarchy"/>
    <dgm:cxn modelId="{53222B6E-D195-46F0-B459-521B7FF9283B}" type="presParOf" srcId="{5F7C8316-9C83-4C81-AB4A-B77B8BC6000E}" destId="{D2956991-5AD0-4735-8144-695909088CBB}" srcOrd="6" destOrd="0" presId="urn:microsoft.com/office/officeart/2008/layout/HorizontalMultiLevelHierarchy"/>
    <dgm:cxn modelId="{F7CB84E7-429E-4FFB-85E6-798AB8A344B0}" type="presParOf" srcId="{D2956991-5AD0-4735-8144-695909088CBB}" destId="{1C40B429-EE18-4E0D-B8A3-15D4227C728B}" srcOrd="0" destOrd="0" presId="urn:microsoft.com/office/officeart/2008/layout/HorizontalMultiLevelHierarchy"/>
    <dgm:cxn modelId="{01E549B8-0412-4787-859E-E0A82D6919F5}" type="presParOf" srcId="{5F7C8316-9C83-4C81-AB4A-B77B8BC6000E}" destId="{3EAA5D79-9E28-441F-A580-4C3575B42A81}" srcOrd="7" destOrd="0" presId="urn:microsoft.com/office/officeart/2008/layout/HorizontalMultiLevelHierarchy"/>
    <dgm:cxn modelId="{BDE1FF61-FFB2-4510-8AC7-9B123D7B8129}" type="presParOf" srcId="{3EAA5D79-9E28-441F-A580-4C3575B42A81}" destId="{1CD8E6AD-2F67-4B97-8337-C5A8E62F7C77}" srcOrd="0" destOrd="0" presId="urn:microsoft.com/office/officeart/2008/layout/HorizontalMultiLevelHierarchy"/>
    <dgm:cxn modelId="{665335DE-5F32-4C5E-8B5D-45C0EABD10F9}" type="presParOf" srcId="{3EAA5D79-9E28-441F-A580-4C3575B42A81}" destId="{05B2703E-D6F6-45BD-A516-44B99ED7EB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F8AAF-3720-4DC9-AB16-1BFE3F2F6FB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B4C1636-C1EC-4842-BBD4-5059E36F3880}">
      <dgm:prSet phldrT="[Teksti]" custT="1"/>
      <dgm:spPr>
        <a:solidFill>
          <a:schemeClr val="accent1"/>
        </a:solidFill>
      </dgm:spPr>
      <dgm:t>
        <a:bodyPr/>
        <a:lstStyle/>
        <a:p>
          <a:pPr algn="ctr"/>
          <a:r>
            <a:rPr lang="fi-FI" sz="2800" b="1" dirty="0">
              <a:solidFill>
                <a:schemeClr val="bg1"/>
              </a:solidFill>
            </a:rPr>
            <a:t>Eettisesti hyväksyttäviä kriteerejä</a:t>
          </a:r>
        </a:p>
      </dgm:t>
    </dgm:pt>
    <dgm:pt modelId="{F1E39B11-EE20-41C8-8AB0-5E29C7F57FF7}" type="parTrans" cxnId="{C20B7E71-4675-4425-A9ED-654C5A343594}">
      <dgm:prSet/>
      <dgm:spPr/>
      <dgm:t>
        <a:bodyPr/>
        <a:lstStyle/>
        <a:p>
          <a:endParaRPr lang="fi-FI"/>
        </a:p>
      </dgm:t>
    </dgm:pt>
    <dgm:pt modelId="{893C5B20-4030-4FEC-A9C2-C5EA66FAE888}" type="sibTrans" cxnId="{C20B7E71-4675-4425-A9ED-654C5A343594}">
      <dgm:prSet/>
      <dgm:spPr/>
      <dgm:t>
        <a:bodyPr/>
        <a:lstStyle/>
        <a:p>
          <a:endParaRPr lang="fi-FI"/>
        </a:p>
      </dgm:t>
    </dgm:pt>
    <dgm:pt modelId="{2B16D759-0460-49F5-89F7-08F64D513A28}">
      <dgm:prSet phldrT="[Teksti]" custT="1"/>
      <dgm:spPr/>
      <dgm:t>
        <a:bodyPr/>
        <a:lstStyle/>
        <a:p>
          <a:r>
            <a:rPr lang="fi-FI" sz="2400" dirty="0">
              <a:solidFill>
                <a:schemeClr val="bg1"/>
              </a:solidFill>
            </a:rPr>
            <a:t>Ihmisarvo – samanarvoisuus</a:t>
          </a:r>
        </a:p>
        <a:p>
          <a:r>
            <a:rPr lang="fi-FI" sz="2400" dirty="0">
              <a:solidFill>
                <a:schemeClr val="bg1"/>
              </a:solidFill>
            </a:rPr>
            <a:t>Solidaarisuus; tarpeen mukaan</a:t>
          </a:r>
        </a:p>
        <a:p>
          <a:r>
            <a:rPr lang="fi-FI" sz="2400" dirty="0">
              <a:solidFill>
                <a:schemeClr val="bg1"/>
              </a:solidFill>
            </a:rPr>
            <a:t>Vaikuttavuus, tuottavuus, tehokkuus</a:t>
          </a:r>
        </a:p>
        <a:p>
          <a:r>
            <a:rPr lang="fi-FI" sz="2400" dirty="0">
              <a:solidFill>
                <a:schemeClr val="bg1"/>
              </a:solidFill>
            </a:rPr>
            <a:t>Kustannustehokkuus</a:t>
          </a:r>
        </a:p>
        <a:p>
          <a:r>
            <a:rPr lang="fi-FI" sz="2400" dirty="0">
              <a:solidFill>
                <a:schemeClr val="bg1"/>
              </a:solidFill>
            </a:rPr>
            <a:t>Hyöty</a:t>
          </a:r>
        </a:p>
        <a:p>
          <a:r>
            <a:rPr lang="fi-FI" sz="2400" dirty="0">
              <a:solidFill>
                <a:schemeClr val="bg1"/>
              </a:solidFill>
            </a:rPr>
            <a:t>Lainmukaisuus</a:t>
          </a:r>
        </a:p>
        <a:p>
          <a:r>
            <a:rPr lang="fi-FI" sz="2400" dirty="0">
              <a:solidFill>
                <a:schemeClr val="bg1"/>
              </a:solidFill>
            </a:rPr>
            <a:t>Järkevyys – Inhimillisyys - Kohtuullisuus</a:t>
          </a:r>
        </a:p>
      </dgm:t>
    </dgm:pt>
    <dgm:pt modelId="{0FECCD90-647B-439D-86A6-ABB33840342A}" type="parTrans" cxnId="{92C3D945-8AE0-47C4-95D1-CABF6D872DAC}">
      <dgm:prSet/>
      <dgm:spPr/>
      <dgm:t>
        <a:bodyPr/>
        <a:lstStyle/>
        <a:p>
          <a:endParaRPr lang="fi-FI"/>
        </a:p>
      </dgm:t>
    </dgm:pt>
    <dgm:pt modelId="{0B32876A-C710-48B8-88BE-7B3034A6E329}" type="sibTrans" cxnId="{92C3D945-8AE0-47C4-95D1-CABF6D872DAC}">
      <dgm:prSet/>
      <dgm:spPr/>
      <dgm:t>
        <a:bodyPr/>
        <a:lstStyle/>
        <a:p>
          <a:endParaRPr lang="fi-FI"/>
        </a:p>
      </dgm:t>
    </dgm:pt>
    <dgm:pt modelId="{40D8978F-3274-4426-8587-66E427CEC709}">
      <dgm:prSet phldrT="[Teksti]" custT="1"/>
      <dgm:spPr>
        <a:solidFill>
          <a:schemeClr val="accent1"/>
        </a:solidFill>
      </dgm:spPr>
      <dgm:t>
        <a:bodyPr/>
        <a:lstStyle/>
        <a:p>
          <a:pPr algn="ctr"/>
          <a:r>
            <a:rPr lang="fi-FI" sz="2800" b="1" dirty="0">
              <a:solidFill>
                <a:schemeClr val="bg1"/>
              </a:solidFill>
            </a:rPr>
            <a:t>Eettisesti arveluttavia kriteerejä</a:t>
          </a:r>
        </a:p>
      </dgm:t>
    </dgm:pt>
    <dgm:pt modelId="{6C5EA43B-4113-4E77-B30A-A6E201FE6EC3}" type="parTrans" cxnId="{364D8EB6-0CED-4DA3-BB09-88525E693F95}">
      <dgm:prSet/>
      <dgm:spPr/>
      <dgm:t>
        <a:bodyPr/>
        <a:lstStyle/>
        <a:p>
          <a:endParaRPr lang="fi-FI"/>
        </a:p>
      </dgm:t>
    </dgm:pt>
    <dgm:pt modelId="{F3042DB5-4A18-4215-AFD3-B35CCACE9A18}" type="sibTrans" cxnId="{364D8EB6-0CED-4DA3-BB09-88525E693F95}">
      <dgm:prSet/>
      <dgm:spPr/>
      <dgm:t>
        <a:bodyPr/>
        <a:lstStyle/>
        <a:p>
          <a:endParaRPr lang="fi-FI"/>
        </a:p>
      </dgm:t>
    </dgm:pt>
    <dgm:pt modelId="{7A5E4619-C49F-4205-BA73-D9324946E47A}">
      <dgm:prSet phldrT="[Teksti]" custT="1"/>
      <dgm:spPr/>
      <dgm:t>
        <a:bodyPr/>
        <a:lstStyle/>
        <a:p>
          <a:r>
            <a:rPr lang="fi-FI" sz="2400" dirty="0">
              <a:solidFill>
                <a:schemeClr val="bg1"/>
              </a:solidFill>
            </a:rPr>
            <a:t>Ikä</a:t>
          </a:r>
        </a:p>
        <a:p>
          <a:r>
            <a:rPr lang="fi-FI" sz="2400" dirty="0">
              <a:solidFill>
                <a:schemeClr val="bg1"/>
              </a:solidFill>
            </a:rPr>
            <a:t>”Itse aiheutettu sairaus”</a:t>
          </a:r>
        </a:p>
        <a:p>
          <a:r>
            <a:rPr lang="fi-FI" sz="2400" dirty="0" err="1">
              <a:solidFill>
                <a:schemeClr val="bg1"/>
              </a:solidFill>
            </a:rPr>
            <a:t>Hoitoontulojärjestys</a:t>
          </a:r>
          <a:endParaRPr lang="fi-FI" sz="2400" dirty="0">
            <a:solidFill>
              <a:schemeClr val="bg1"/>
            </a:solidFill>
          </a:endParaRPr>
        </a:p>
        <a:p>
          <a:r>
            <a:rPr lang="fi-FI" sz="2400" dirty="0">
              <a:solidFill>
                <a:schemeClr val="bg1"/>
              </a:solidFill>
            </a:rPr>
            <a:t>Sairauksien ”arvojärjestys”</a:t>
          </a:r>
        </a:p>
        <a:p>
          <a:r>
            <a:rPr lang="fi-FI" sz="2400" dirty="0">
              <a:solidFill>
                <a:schemeClr val="bg1"/>
              </a:solidFill>
            </a:rPr>
            <a:t>Yhteiskunnallinen asema</a:t>
          </a:r>
        </a:p>
        <a:p>
          <a:r>
            <a:rPr lang="fi-FI" sz="2400" dirty="0">
              <a:solidFill>
                <a:schemeClr val="bg1"/>
              </a:solidFill>
            </a:rPr>
            <a:t>Arvonta</a:t>
          </a:r>
        </a:p>
      </dgm:t>
    </dgm:pt>
    <dgm:pt modelId="{3662A8D2-D5EC-4B15-BB56-66C80ACACDFE}" type="parTrans" cxnId="{B31E3323-7C64-4458-BE66-83A35EC1F6A1}">
      <dgm:prSet/>
      <dgm:spPr/>
      <dgm:t>
        <a:bodyPr/>
        <a:lstStyle/>
        <a:p>
          <a:endParaRPr lang="fi-FI"/>
        </a:p>
      </dgm:t>
    </dgm:pt>
    <dgm:pt modelId="{1BC712DF-3F82-4ED3-94F7-C6619669AB74}" type="sibTrans" cxnId="{B31E3323-7C64-4458-BE66-83A35EC1F6A1}">
      <dgm:prSet/>
      <dgm:spPr/>
      <dgm:t>
        <a:bodyPr/>
        <a:lstStyle/>
        <a:p>
          <a:endParaRPr lang="fi-FI"/>
        </a:p>
      </dgm:t>
    </dgm:pt>
    <dgm:pt modelId="{2E6B26DA-5F4F-4B0A-B642-3E8A02623CFE}" type="pres">
      <dgm:prSet presAssocID="{A14F8AAF-3720-4DC9-AB16-1BFE3F2F6FB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296BA8C-D962-40ED-AA98-52812D0EE60B}" type="pres">
      <dgm:prSet presAssocID="{A14F8AAF-3720-4DC9-AB16-1BFE3F2F6FB2}" presName="Background" presStyleLbl="node1" presStyleIdx="0" presStyleCnt="1" custScaleX="103295" custScaleY="106918" custLinFactNeighborX="-736" custLinFactNeighborY="23097"/>
      <dgm:spPr/>
    </dgm:pt>
    <dgm:pt modelId="{DB6906D2-D410-43EF-9DFA-15D019FA5CC8}" type="pres">
      <dgm:prSet presAssocID="{A14F8AAF-3720-4DC9-AB16-1BFE3F2F6FB2}" presName="Divider" presStyleLbl="callout" presStyleIdx="0" presStyleCnt="1" custScaleX="2000000" custScaleY="188034"/>
      <dgm:spPr/>
    </dgm:pt>
    <dgm:pt modelId="{62D709E1-E52F-4974-8264-65FC6C0BB25D}" type="pres">
      <dgm:prSet presAssocID="{A14F8AAF-3720-4DC9-AB16-1BFE3F2F6FB2}" presName="ChildText1" presStyleLbl="revTx" presStyleIdx="0" presStyleCnt="0" custScaleX="106479" custScaleY="127043" custLinFactNeighborX="887" custLinFactNeighborY="27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A5E21EB-BE26-495B-BD41-3001C73C3971}" type="pres">
      <dgm:prSet presAssocID="{A14F8AAF-3720-4DC9-AB16-1BFE3F2F6FB2}" presName="ChildText2" presStyleLbl="revTx" presStyleIdx="0" presStyleCnt="0" custScaleX="106235" custScaleY="106681" custLinFactNeighborX="-1111" custLinFactNeighborY="27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B0D0CB5-D65F-40D6-A064-06C3B6488BBC}" type="pres">
      <dgm:prSet presAssocID="{A14F8AAF-3720-4DC9-AB16-1BFE3F2F6FB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4FD3AD46-1035-457C-A7C8-E522D5A9F896}" type="pres">
      <dgm:prSet presAssocID="{A14F8AAF-3720-4DC9-AB16-1BFE3F2F6FB2}" presName="ParentShape1" presStyleLbl="alignImgPlace1" presStyleIdx="0" presStyleCnt="2" custScaleX="133705" custScaleY="97071" custLinFactNeighborX="-35250" custLinFactNeighborY="34280">
        <dgm:presLayoutVars/>
      </dgm:prSet>
      <dgm:spPr/>
      <dgm:t>
        <a:bodyPr/>
        <a:lstStyle/>
        <a:p>
          <a:endParaRPr lang="fi-FI"/>
        </a:p>
      </dgm:t>
    </dgm:pt>
    <dgm:pt modelId="{02B9AEF7-88E1-4C69-8456-9DAF4D160A33}" type="pres">
      <dgm:prSet presAssocID="{A14F8AAF-3720-4DC9-AB16-1BFE3F2F6FB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18C23FCA-DFB8-48F4-B233-45DA29319A1D}" type="pres">
      <dgm:prSet presAssocID="{A14F8AAF-3720-4DC9-AB16-1BFE3F2F6FB2}" presName="ParentShape2" presStyleLbl="alignImgPlace1" presStyleIdx="1" presStyleCnt="2" custScaleX="132040" custLinFactNeighborX="9981" custLinFactNeighborY="1015">
        <dgm:presLayoutVars/>
      </dgm:prSet>
      <dgm:spPr/>
      <dgm:t>
        <a:bodyPr/>
        <a:lstStyle/>
        <a:p>
          <a:endParaRPr lang="fi-FI"/>
        </a:p>
      </dgm:t>
    </dgm:pt>
  </dgm:ptLst>
  <dgm:cxnLst>
    <dgm:cxn modelId="{8E6452B9-08A2-453E-B141-184C66DAD576}" type="presOf" srcId="{40D8978F-3274-4426-8587-66E427CEC709}" destId="{02B9AEF7-88E1-4C69-8456-9DAF4D160A33}" srcOrd="0" destOrd="0" presId="urn:microsoft.com/office/officeart/2009/3/layout/OpposingIdeas"/>
    <dgm:cxn modelId="{BED82B2E-EAAF-4630-856D-50C8187D0EEA}" type="presOf" srcId="{7B4C1636-C1EC-4842-BBD4-5059E36F3880}" destId="{8B0D0CB5-D65F-40D6-A064-06C3B6488BBC}" srcOrd="0" destOrd="0" presId="urn:microsoft.com/office/officeart/2009/3/layout/OpposingIdeas"/>
    <dgm:cxn modelId="{364D8EB6-0CED-4DA3-BB09-88525E693F95}" srcId="{A14F8AAF-3720-4DC9-AB16-1BFE3F2F6FB2}" destId="{40D8978F-3274-4426-8587-66E427CEC709}" srcOrd="1" destOrd="0" parTransId="{6C5EA43B-4113-4E77-B30A-A6E201FE6EC3}" sibTransId="{F3042DB5-4A18-4215-AFD3-B35CCACE9A18}"/>
    <dgm:cxn modelId="{D294A1C4-04E8-4BFE-AAD3-306101AFF4A2}" type="presOf" srcId="{A14F8AAF-3720-4DC9-AB16-1BFE3F2F6FB2}" destId="{2E6B26DA-5F4F-4B0A-B642-3E8A02623CFE}" srcOrd="0" destOrd="0" presId="urn:microsoft.com/office/officeart/2009/3/layout/OpposingIdeas"/>
    <dgm:cxn modelId="{C20B7E71-4675-4425-A9ED-654C5A343594}" srcId="{A14F8AAF-3720-4DC9-AB16-1BFE3F2F6FB2}" destId="{7B4C1636-C1EC-4842-BBD4-5059E36F3880}" srcOrd="0" destOrd="0" parTransId="{F1E39B11-EE20-41C8-8AB0-5E29C7F57FF7}" sibTransId="{893C5B20-4030-4FEC-A9C2-C5EA66FAE888}"/>
    <dgm:cxn modelId="{EB0F8D72-B604-48A5-998C-E92D625A3739}" type="presOf" srcId="{7B4C1636-C1EC-4842-BBD4-5059E36F3880}" destId="{4FD3AD46-1035-457C-A7C8-E522D5A9F896}" srcOrd="1" destOrd="0" presId="urn:microsoft.com/office/officeart/2009/3/layout/OpposingIdeas"/>
    <dgm:cxn modelId="{77B05688-3156-414F-8271-ED1ABDF1312B}" type="presOf" srcId="{7A5E4619-C49F-4205-BA73-D9324946E47A}" destId="{6A5E21EB-BE26-495B-BD41-3001C73C3971}" srcOrd="0" destOrd="0" presId="urn:microsoft.com/office/officeart/2009/3/layout/OpposingIdeas"/>
    <dgm:cxn modelId="{B31E3323-7C64-4458-BE66-83A35EC1F6A1}" srcId="{40D8978F-3274-4426-8587-66E427CEC709}" destId="{7A5E4619-C49F-4205-BA73-D9324946E47A}" srcOrd="0" destOrd="0" parTransId="{3662A8D2-D5EC-4B15-BB56-66C80ACACDFE}" sibTransId="{1BC712DF-3F82-4ED3-94F7-C6619669AB74}"/>
    <dgm:cxn modelId="{92C3D945-8AE0-47C4-95D1-CABF6D872DAC}" srcId="{7B4C1636-C1EC-4842-BBD4-5059E36F3880}" destId="{2B16D759-0460-49F5-89F7-08F64D513A28}" srcOrd="0" destOrd="0" parTransId="{0FECCD90-647B-439D-86A6-ABB33840342A}" sibTransId="{0B32876A-C710-48B8-88BE-7B3034A6E329}"/>
    <dgm:cxn modelId="{746C3C06-33A7-413D-9765-8357A03717C5}" type="presOf" srcId="{2B16D759-0460-49F5-89F7-08F64D513A28}" destId="{62D709E1-E52F-4974-8264-65FC6C0BB25D}" srcOrd="0" destOrd="0" presId="urn:microsoft.com/office/officeart/2009/3/layout/OpposingIdeas"/>
    <dgm:cxn modelId="{3B73D057-2A13-4797-A9B8-6C9F5F8FBB7A}" type="presOf" srcId="{40D8978F-3274-4426-8587-66E427CEC709}" destId="{18C23FCA-DFB8-48F4-B233-45DA29319A1D}" srcOrd="1" destOrd="0" presId="urn:microsoft.com/office/officeart/2009/3/layout/OpposingIdeas"/>
    <dgm:cxn modelId="{6A8218EE-CAEB-41AB-AFD1-EE45A5F395A9}" type="presParOf" srcId="{2E6B26DA-5F4F-4B0A-B642-3E8A02623CFE}" destId="{6296BA8C-D962-40ED-AA98-52812D0EE60B}" srcOrd="0" destOrd="0" presId="urn:microsoft.com/office/officeart/2009/3/layout/OpposingIdeas"/>
    <dgm:cxn modelId="{392F113E-8C40-40B4-9B31-CA0626F693BD}" type="presParOf" srcId="{2E6B26DA-5F4F-4B0A-B642-3E8A02623CFE}" destId="{DB6906D2-D410-43EF-9DFA-15D019FA5CC8}" srcOrd="1" destOrd="0" presId="urn:microsoft.com/office/officeart/2009/3/layout/OpposingIdeas"/>
    <dgm:cxn modelId="{70DF8B78-A9E1-40E4-8026-B3C39B7C0C31}" type="presParOf" srcId="{2E6B26DA-5F4F-4B0A-B642-3E8A02623CFE}" destId="{62D709E1-E52F-4974-8264-65FC6C0BB25D}" srcOrd="2" destOrd="0" presId="urn:microsoft.com/office/officeart/2009/3/layout/OpposingIdeas"/>
    <dgm:cxn modelId="{0BC0BE3E-58F8-4615-B7C1-ADC93BFCD43B}" type="presParOf" srcId="{2E6B26DA-5F4F-4B0A-B642-3E8A02623CFE}" destId="{6A5E21EB-BE26-495B-BD41-3001C73C3971}" srcOrd="3" destOrd="0" presId="urn:microsoft.com/office/officeart/2009/3/layout/OpposingIdeas"/>
    <dgm:cxn modelId="{A751B62E-DE2B-4718-AD4B-994685ED5665}" type="presParOf" srcId="{2E6B26DA-5F4F-4B0A-B642-3E8A02623CFE}" destId="{8B0D0CB5-D65F-40D6-A064-06C3B6488BBC}" srcOrd="4" destOrd="0" presId="urn:microsoft.com/office/officeart/2009/3/layout/OpposingIdeas"/>
    <dgm:cxn modelId="{2051C1C2-EF6F-4847-B10B-65B682C822C4}" type="presParOf" srcId="{2E6B26DA-5F4F-4B0A-B642-3E8A02623CFE}" destId="{4FD3AD46-1035-457C-A7C8-E522D5A9F896}" srcOrd="5" destOrd="0" presId="urn:microsoft.com/office/officeart/2009/3/layout/OpposingIdeas"/>
    <dgm:cxn modelId="{159E1004-D6DE-4D7B-9A39-719BD1123B6F}" type="presParOf" srcId="{2E6B26DA-5F4F-4B0A-B642-3E8A02623CFE}" destId="{02B9AEF7-88E1-4C69-8456-9DAF4D160A33}" srcOrd="6" destOrd="0" presId="urn:microsoft.com/office/officeart/2009/3/layout/OpposingIdeas"/>
    <dgm:cxn modelId="{F905A81A-2D74-4983-B37A-487CD3CCD0EC}" type="presParOf" srcId="{2E6B26DA-5F4F-4B0A-B642-3E8A02623CFE}" destId="{18C23FCA-DFB8-48F4-B233-45DA29319A1D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6BA8C-D962-40ED-AA98-52812D0EE60B}">
      <dsp:nvSpPr>
        <dsp:cNvPr id="0" name=""/>
        <dsp:cNvSpPr/>
      </dsp:nvSpPr>
      <dsp:spPr>
        <a:xfrm>
          <a:off x="1681914" y="2023570"/>
          <a:ext cx="8715676" cy="4851385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906D2-D410-43EF-9DFA-15D019FA5CC8}">
      <dsp:nvSpPr>
        <dsp:cNvPr id="0" name=""/>
        <dsp:cNvSpPr/>
      </dsp:nvSpPr>
      <dsp:spPr>
        <a:xfrm>
          <a:off x="6091165" y="40145"/>
          <a:ext cx="22500" cy="672219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709E1-E52F-4974-8264-65FC6C0BB25D}">
      <dsp:nvSpPr>
        <dsp:cNvPr id="0" name=""/>
        <dsp:cNvSpPr/>
      </dsp:nvSpPr>
      <dsp:spPr>
        <a:xfrm>
          <a:off x="2078266" y="1983836"/>
          <a:ext cx="3893210" cy="48911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Ihmisarvo – samanarvoisuus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Solidaarisuus; tarpeen mukaan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Vaikuttavuus, tuottavuus, tehokkuus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Kustannustehokkuus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Hyöty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Lainmukaisuus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Järkevyys – Inhimillisyys - Kohtuullisuus</a:t>
          </a:r>
        </a:p>
      </dsp:txBody>
      <dsp:txXfrm>
        <a:off x="2078266" y="1983836"/>
        <a:ext cx="3893210" cy="4891137"/>
      </dsp:txXfrm>
    </dsp:sp>
    <dsp:sp modelId="{6A5E21EB-BE26-495B-BD41-3001C73C3971}">
      <dsp:nvSpPr>
        <dsp:cNvPr id="0" name=""/>
        <dsp:cNvSpPr/>
      </dsp:nvSpPr>
      <dsp:spPr>
        <a:xfrm>
          <a:off x="6228501" y="2389137"/>
          <a:ext cx="3884288" cy="41072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Ikä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”Itse aiheutettu sairaus”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err="1">
              <a:solidFill>
                <a:schemeClr val="bg1"/>
              </a:solidFill>
            </a:rPr>
            <a:t>Hoitoontulojärjestys</a:t>
          </a:r>
          <a:endParaRPr lang="fi-FI" sz="2400" kern="1200" dirty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Sairauksien ”arvojärjestys”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Yhteiskunnallinen asema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chemeClr val="bg1"/>
              </a:solidFill>
            </a:rPr>
            <a:t>Arvonta</a:t>
          </a:r>
        </a:p>
      </dsp:txBody>
      <dsp:txXfrm>
        <a:off x="6228501" y="2389137"/>
        <a:ext cx="3884288" cy="4107202"/>
      </dsp:txXfrm>
    </dsp:sp>
    <dsp:sp modelId="{4FD3AD46-1035-457C-A7C8-E522D5A9F896}">
      <dsp:nvSpPr>
        <dsp:cNvPr id="0" name=""/>
        <dsp:cNvSpPr/>
      </dsp:nvSpPr>
      <dsp:spPr>
        <a:xfrm rot="16200000">
          <a:off x="-1462367" y="3195467"/>
          <a:ext cx="4804996" cy="188026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>
              <a:solidFill>
                <a:schemeClr val="bg1"/>
              </a:solidFill>
            </a:rPr>
            <a:t>Eettisesti hyväksyttäviä kriteerejä</a:t>
          </a:r>
        </a:p>
      </dsp:txBody>
      <dsp:txXfrm>
        <a:off x="-1178195" y="3951302"/>
        <a:ext cx="4236652" cy="936935"/>
      </dsp:txXfrm>
    </dsp:sp>
    <dsp:sp modelId="{18C23FCA-DFB8-48F4-B233-45DA29319A1D}">
      <dsp:nvSpPr>
        <dsp:cNvPr id="0" name=""/>
        <dsp:cNvSpPr/>
      </dsp:nvSpPr>
      <dsp:spPr>
        <a:xfrm rot="5400000">
          <a:off x="8689189" y="3471559"/>
          <a:ext cx="4949981" cy="185684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>
              <a:solidFill>
                <a:schemeClr val="bg1"/>
              </a:solidFill>
            </a:rPr>
            <a:t>Eettisesti arveluttavia kriteerejä</a:t>
          </a:r>
        </a:p>
      </dsp:txBody>
      <dsp:txXfrm>
        <a:off x="8969823" y="3656716"/>
        <a:ext cx="4388714" cy="92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EF731CC-9722-4D57-A484-3AAE83781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B2DC20C2-E57B-4432-8A62-35C70EB25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359B74A5-EB7E-4439-AA3F-A7322E46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C10D594-706F-463F-8C09-B66A9689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E711D619-E0BC-46CF-A1B2-8CC8BAD9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95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F63FA80-D26C-4CB9-B42F-48CBEE67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C1D45CBB-F608-43E0-8410-212B9B4CF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946F906D-8236-4894-8F6E-EEF05658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CC7FC986-903E-40D9-A904-E10CB819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9FD58E03-5E95-4F20-BDAB-04B99519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9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82351CE3-9B12-42BB-B198-73B2B2265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B0C02A94-BF8E-4A00-9D2F-C3119DFF7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5140485-1F49-48FE-84C2-43666931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9EAB9915-C25B-4A82-898C-1E3D3F97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92D137E8-3968-4C96-8BE7-7F4BC09F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20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90D54EE-8E1B-4E69-BF1C-0AEB6FBB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871E44C-17ED-42C0-8DA8-9281E9043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ACE91094-4189-4D54-9EA8-FB6B708E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0DB53573-0532-4D3B-9BB3-7C434850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BC682BE7-F9F9-47E3-B400-D1C83F18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7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2FC03F5-9A7F-4E9B-92E7-ED37D4F3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591ACA51-2E62-4339-ABBB-4463DDE2C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23380A3-F282-488E-BD21-24185962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1D70DCF5-37B2-4CFB-ACED-0CA759D8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2F7CC550-C5A7-465B-A0EB-5104F2E3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0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5B99D24-DA92-4A76-8833-CE4C7E07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378769E-7F75-4FCE-AE2E-7C41C5319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F1D8F61D-37E5-4D2C-887D-99CD24358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BFA79C7A-70F3-4033-A882-4E0FF3AC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E57679DA-0AB4-47C9-9730-2783005B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2AE4F2CF-862F-4222-AE46-4CC9F067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79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56E273D-CE62-46DA-8FE3-22E9B7D5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6C63A059-B5CD-4EA1-8767-892E90B82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FBDD833C-FFEA-4D0B-8695-A2A4675DC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8580DD2C-0BE4-4C02-9898-EECC764CA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68DD0FE8-F7C8-421F-B742-3AB5950DE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098727A2-FA74-4908-98FF-6276EA1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1DDBE85B-019B-47CD-A448-783C6E79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3E60C5E8-95C2-403F-A2E7-7BADCAAC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56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3F7292B-7130-4333-89D4-D250A6D2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F2E666A3-F572-455E-BDDA-027FD4DB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E3B328CF-C39D-4D1E-92FE-11B2D4A8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3EE13753-665F-4810-A94B-CBADC04B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61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1A7614DD-5851-4280-AC7F-1B4E5496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82CF365A-1916-48AB-9340-CEBE7DA0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51B4D902-93BD-4CEE-93FC-C79D5DA8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41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66B3295-0C5D-4B74-9BBD-FF11E8E6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8CF488A-ABBB-4E0A-BDDB-CCC8BAB5B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A7E4792E-68E8-4C4D-A7F8-A9994FB99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1DDE956D-9687-4652-AB6E-66E39FB6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CD1300F1-6490-4687-BB0E-687630E2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8047AFCD-9AD5-4975-A2F3-8A73363E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20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EB920DC-7A13-4D8D-B3C8-A2D070EB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0FB2400F-A122-47AD-BB24-4440469DF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A49D2278-1C5B-4D65-975A-2E07A65A5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C2EF5B45-A536-41B6-AD99-A0D9BE4B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484A15C8-5EA3-4521-AC57-E6E21E59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F99AEF90-A6BD-43B7-ADCF-56833301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4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2930F719-C7F5-4564-9930-C9D7F684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53DDB0D8-F346-495B-96EA-104C36F5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9327F9F-34C4-4548-A269-712D0EA10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0D1BB-740A-4A42-85B7-79A0CCEE174A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7233C58D-9B08-43D6-854E-B780ED163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71D98C07-8978-4F52-A6A0-844362E25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9A9A-5D44-4C1B-BED9-5C705C5AD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70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10DDE008-7021-4C07-B3C0-B7623B28D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xmlns="" id="{3CD50EB1-1089-4859-B884-D3D4513D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033" y="1975873"/>
            <a:ext cx="3154066" cy="315406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596F6749-ABB0-48C4-9185-211F0C524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973" y="5501898"/>
            <a:ext cx="2596126" cy="1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3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xmlns="" id="{F8B81D41-3A84-4454-93DA-A607C5A7A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3438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5607F1E6-10F2-4F40-ACDA-80E6BB8BF890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</a:rPr>
              <a:t>Priorisointi terveydenhuollossa 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</a:rPr>
              <a:t>– </a:t>
            </a:r>
            <a:r>
              <a:rPr lang="fi-FI" sz="3200" dirty="0">
                <a:solidFill>
                  <a:schemeClr val="bg1"/>
                </a:solidFill>
              </a:rPr>
              <a:t>ensisijaistamista, tärkeysjärjestykseen asettamista</a:t>
            </a:r>
          </a:p>
        </p:txBody>
      </p:sp>
    </p:spTree>
    <p:extLst>
      <p:ext uri="{BB962C8B-B14F-4D97-AF65-F5344CB8AC3E}">
        <p14:creationId xmlns:p14="http://schemas.microsoft.com/office/powerpoint/2010/main" val="86042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xmlns="" id="{F8D4D0CD-5D31-4F15-B7FC-F346DE91F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139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xmlns="" id="{E269C615-A032-48EF-A439-A4D127037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47966">
            <a:off x="265570" y="423223"/>
            <a:ext cx="2796836" cy="18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6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xmlns="" id="{BCB931B8-7046-4EE8-BBFD-490FEA1BA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871603"/>
              </p:ext>
            </p:extLst>
          </p:nvPr>
        </p:nvGraphicFramePr>
        <p:xfrm>
          <a:off x="0" y="-16974"/>
          <a:ext cx="12192000" cy="687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582370B0-94E0-4584-BE60-6AEEBF281546}"/>
              </a:ext>
            </a:extLst>
          </p:cNvPr>
          <p:cNvSpPr txBox="1"/>
          <p:nvPr/>
        </p:nvSpPr>
        <p:spPr>
          <a:xfrm rot="20363646">
            <a:off x="268666" y="369104"/>
            <a:ext cx="17757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tasapainoilua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C627C185-AAB0-45F2-A4E4-A4CBB642F0B9}"/>
              </a:ext>
            </a:extLst>
          </p:cNvPr>
          <p:cNvSpPr txBox="1"/>
          <p:nvPr/>
        </p:nvSpPr>
        <p:spPr>
          <a:xfrm rot="960797">
            <a:off x="2313847" y="298893"/>
            <a:ext cx="171997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säännöstelyä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8FEB58B5-CC2B-459C-A037-774898136189}"/>
              </a:ext>
            </a:extLst>
          </p:cNvPr>
          <p:cNvSpPr txBox="1"/>
          <p:nvPr/>
        </p:nvSpPr>
        <p:spPr>
          <a:xfrm>
            <a:off x="1230710" y="952522"/>
            <a:ext cx="131784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valintaa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C7ED69C9-8485-499C-A7BE-10B52C5F5E24}"/>
              </a:ext>
            </a:extLst>
          </p:cNvPr>
          <p:cNvSpPr txBox="1"/>
          <p:nvPr/>
        </p:nvSpPr>
        <p:spPr>
          <a:xfrm rot="20626296">
            <a:off x="2756901" y="952522"/>
            <a:ext cx="223961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kehittämistyötä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AF20E84C-8AD8-46C0-929C-DBA6E1D64316}"/>
              </a:ext>
            </a:extLst>
          </p:cNvPr>
          <p:cNvSpPr txBox="1"/>
          <p:nvPr/>
        </p:nvSpPr>
        <p:spPr>
          <a:xfrm>
            <a:off x="5186745" y="-16974"/>
            <a:ext cx="655468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Pohditaan </a:t>
            </a:r>
            <a:r>
              <a:rPr lang="fi-FI" sz="2000" dirty="0"/>
              <a:t>	</a:t>
            </a:r>
          </a:p>
          <a:p>
            <a:pPr marL="342900" indent="-342900">
              <a:buAutoNum type="alphaUcPeriod"/>
            </a:pPr>
            <a:r>
              <a:rPr lang="fi-FI" sz="2000" dirty="0"/>
              <a:t>Rahaa</a:t>
            </a:r>
          </a:p>
          <a:p>
            <a:pPr marL="342900" indent="-342900">
              <a:buAutoNum type="alphaUcPeriod"/>
            </a:pPr>
            <a:r>
              <a:rPr lang="fi-FI" sz="2000" dirty="0"/>
              <a:t>Vaikuttavuutta, hyötyä</a:t>
            </a:r>
          </a:p>
          <a:p>
            <a:pPr marL="342900" indent="-342900">
              <a:buAutoNum type="alphaUcPeriod"/>
            </a:pPr>
            <a:r>
              <a:rPr lang="fi-FI" sz="2000" dirty="0"/>
              <a:t>Kiireellisyyttä</a:t>
            </a:r>
          </a:p>
          <a:p>
            <a:pPr marL="342900" indent="-342900">
              <a:buAutoNum type="alphaUcPeriod"/>
            </a:pPr>
            <a:r>
              <a:rPr lang="fi-FI" sz="2000" dirty="0"/>
              <a:t>Tasapuolisuutta, oikeudenmukaisuutta</a:t>
            </a:r>
          </a:p>
          <a:p>
            <a:r>
              <a:rPr lang="fi-FI" sz="2000" dirty="0">
                <a:sym typeface="Wingdings" panose="05000000000000000000" pitchFamily="2" charset="2"/>
              </a:rPr>
              <a:t> Edellyttää systemaattisuutta, läpinäkyvyyttä ja etiikkaa…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0357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43765E22-F7B1-4CD9-94D0-156A5B28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07" y="0"/>
            <a:ext cx="1028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111</Words>
  <Application>Microsoft Office PowerPoint</Application>
  <PresentationFormat>Laajakuva</PresentationFormat>
  <Paragraphs>49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sannaleena.tuomikoski@gmail.com</dc:creator>
  <cp:lastModifiedBy>oppilas lukio</cp:lastModifiedBy>
  <cp:revision>8</cp:revision>
  <dcterms:created xsi:type="dcterms:W3CDTF">2017-05-10T14:08:58Z</dcterms:created>
  <dcterms:modified xsi:type="dcterms:W3CDTF">2018-09-17T18:34:14Z</dcterms:modified>
</cp:coreProperties>
</file>