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43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78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75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69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22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7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47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97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87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6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19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83AB3-9917-4F31-83D2-44FA2AA49235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8843C-F96E-428F-99A4-4D96C5D5F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Ryhmittele</a:t>
            </a:r>
            <a:r>
              <a:rPr lang="en-GB" dirty="0" smtClean="0"/>
              <a:t> </a:t>
            </a:r>
            <a:r>
              <a:rPr lang="en-GB" dirty="0" err="1" smtClean="0"/>
              <a:t>sanoja</a:t>
            </a:r>
            <a:r>
              <a:rPr lang="en-GB" dirty="0" smtClean="0"/>
              <a:t> </a:t>
            </a:r>
            <a:r>
              <a:rPr lang="en-GB" dirty="0" err="1" smtClean="0"/>
              <a:t>teeman</a:t>
            </a:r>
            <a:r>
              <a:rPr lang="en-GB" dirty="0" smtClean="0"/>
              <a:t> </a:t>
            </a:r>
            <a:r>
              <a:rPr lang="en-GB" dirty="0" err="1" smtClean="0"/>
              <a:t>mukaan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Työelämä</a:t>
            </a:r>
            <a:endParaRPr lang="en-GB" dirty="0" smtClean="0"/>
          </a:p>
          <a:p>
            <a:r>
              <a:rPr lang="en-GB" dirty="0" err="1" smtClean="0"/>
              <a:t>Opiskelu</a:t>
            </a:r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err="1" smtClean="0"/>
              <a:t>elämä</a:t>
            </a:r>
            <a:r>
              <a:rPr lang="en-GB" dirty="0" smtClean="0"/>
              <a:t>”</a:t>
            </a:r>
          </a:p>
          <a:p>
            <a:r>
              <a:rPr lang="en-GB" dirty="0" err="1" smtClean="0"/>
              <a:t>Vastakohdat</a:t>
            </a:r>
            <a:endParaRPr lang="en-GB" dirty="0" smtClean="0"/>
          </a:p>
          <a:p>
            <a:r>
              <a:rPr lang="en-GB" dirty="0" err="1" smtClean="0"/>
              <a:t>Toisiaan</a:t>
            </a:r>
            <a:r>
              <a:rPr lang="en-GB" dirty="0" smtClean="0"/>
              <a:t> </a:t>
            </a:r>
            <a:r>
              <a:rPr lang="en-GB" dirty="0" err="1" smtClean="0"/>
              <a:t>täydentävät</a:t>
            </a:r>
            <a:r>
              <a:rPr lang="en-GB" dirty="0" smtClean="0"/>
              <a:t> </a:t>
            </a:r>
            <a:r>
              <a:rPr lang="en-GB" dirty="0" err="1" smtClean="0"/>
              <a:t>sanat</a:t>
            </a:r>
            <a:r>
              <a:rPr lang="en-GB" dirty="0" smtClean="0"/>
              <a:t>, </a:t>
            </a:r>
            <a:r>
              <a:rPr lang="en-GB" dirty="0" err="1" smtClean="0"/>
              <a:t>joita</a:t>
            </a:r>
            <a:r>
              <a:rPr lang="en-GB" dirty="0" smtClean="0"/>
              <a:t> </a:t>
            </a:r>
            <a:r>
              <a:rPr lang="en-GB" dirty="0" err="1" smtClean="0"/>
              <a:t>voisi</a:t>
            </a:r>
            <a:r>
              <a:rPr lang="en-GB" dirty="0" smtClean="0"/>
              <a:t> </a:t>
            </a:r>
            <a:r>
              <a:rPr lang="en-GB" dirty="0" err="1" smtClean="0"/>
              <a:t>käyttää</a:t>
            </a:r>
            <a:r>
              <a:rPr lang="en-GB" dirty="0" smtClean="0"/>
              <a:t> </a:t>
            </a:r>
            <a:r>
              <a:rPr lang="en-GB" dirty="0" err="1" smtClean="0"/>
              <a:t>samasta</a:t>
            </a:r>
            <a:r>
              <a:rPr lang="en-GB" dirty="0" smtClean="0"/>
              <a:t> </a:t>
            </a:r>
            <a:r>
              <a:rPr lang="en-GB" dirty="0" err="1" smtClean="0"/>
              <a:t>teemasta</a:t>
            </a:r>
            <a:r>
              <a:rPr lang="en-GB" dirty="0" smtClean="0"/>
              <a:t> </a:t>
            </a:r>
            <a:r>
              <a:rPr lang="en-GB" dirty="0" err="1" smtClean="0"/>
              <a:t>kirjoittaessa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3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Maksa</a:t>
            </a:r>
            <a:r>
              <a:rPr lang="en-GB" dirty="0" smtClean="0"/>
              <a:t> </a:t>
            </a:r>
            <a:r>
              <a:rPr lang="en-GB" dirty="0" err="1" smtClean="0"/>
              <a:t>yksi</a:t>
            </a:r>
            <a:r>
              <a:rPr lang="en-GB" dirty="0" smtClean="0"/>
              <a:t>, </a:t>
            </a:r>
            <a:r>
              <a:rPr lang="en-GB" dirty="0" err="1" smtClean="0"/>
              <a:t>ota</a:t>
            </a:r>
            <a:r>
              <a:rPr lang="en-GB" dirty="0" smtClean="0"/>
              <a:t> </a:t>
            </a:r>
            <a:r>
              <a:rPr lang="en-GB" dirty="0" err="1" smtClean="0"/>
              <a:t>kaksi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336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An increase	to increase</a:t>
            </a:r>
          </a:p>
          <a:p>
            <a:r>
              <a:rPr lang="en-GB" dirty="0" smtClean="0"/>
              <a:t>A decrease		to decrease</a:t>
            </a:r>
          </a:p>
          <a:p>
            <a:r>
              <a:rPr lang="en-GB" dirty="0" smtClean="0"/>
              <a:t>A demand		to demand</a:t>
            </a:r>
          </a:p>
          <a:p>
            <a:r>
              <a:rPr lang="en-GB" dirty="0" smtClean="0"/>
              <a:t>A profit		to profit</a:t>
            </a:r>
          </a:p>
          <a:p>
            <a:r>
              <a:rPr lang="en-GB" dirty="0" smtClean="0"/>
              <a:t>A challenge	to challenge</a:t>
            </a:r>
          </a:p>
          <a:p>
            <a:r>
              <a:rPr lang="en-GB" dirty="0" smtClean="0"/>
              <a:t>An estimate	to estimate</a:t>
            </a:r>
          </a:p>
          <a:p>
            <a:r>
              <a:rPr lang="en-GB" dirty="0" smtClean="0"/>
              <a:t>An experience	to experience</a:t>
            </a:r>
          </a:p>
          <a:p>
            <a:r>
              <a:rPr lang="en-GB" dirty="0" smtClean="0"/>
              <a:t>A risk		to risk</a:t>
            </a:r>
          </a:p>
          <a:p>
            <a:r>
              <a:rPr lang="en-GB" dirty="0" smtClean="0"/>
              <a:t>Advice		advise</a:t>
            </a:r>
          </a:p>
          <a:p>
            <a:r>
              <a:rPr lang="en-GB" dirty="0" smtClean="0"/>
              <a:t>Practice		practise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7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78</Words>
  <Application>Microsoft Office PowerPoint</Application>
  <PresentationFormat>Laajakuva</PresentationFormat>
  <Paragraphs>17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Ryhmittele sanoja teeman mukaan</vt:lpstr>
      <vt:lpstr>Maksa yksi, ota kaksi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Ryhmittele sanoja teeman mukaan</dc:title>
  <dc:creator>Franzon Päivi</dc:creator>
  <cp:lastModifiedBy>Franzon Päivi</cp:lastModifiedBy>
  <cp:revision>2</cp:revision>
  <dcterms:created xsi:type="dcterms:W3CDTF">2021-09-07T12:06:00Z</dcterms:created>
  <dcterms:modified xsi:type="dcterms:W3CDTF">2021-09-07T12:29:06Z</dcterms:modified>
</cp:coreProperties>
</file>