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sldIdLst>
    <p:sldId id="256" r:id="rId2"/>
    <p:sldId id="267" r:id="rId3"/>
    <p:sldId id="268" r:id="rId4"/>
    <p:sldId id="269" r:id="rId5"/>
    <p:sldId id="270" r:id="rId6"/>
    <p:sldId id="272" r:id="rId7"/>
    <p:sldId id="264" r:id="rId8"/>
    <p:sldId id="262" r:id="rId9"/>
    <p:sldId id="266" r:id="rId10"/>
    <p:sldId id="263" r:id="rId11"/>
    <p:sldId id="265" r:id="rId12"/>
    <p:sldId id="261" r:id="rId13"/>
    <p:sldId id="274" r:id="rId14"/>
    <p:sldId id="260" r:id="rId15"/>
    <p:sldId id="273" r:id="rId16"/>
    <p:sldId id="259" r:id="rId17"/>
    <p:sldId id="271" r:id="rId18"/>
    <p:sldId id="25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  <a:srgbClr val="F6F6F6"/>
    <a:srgbClr val="FFF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65EE7C-67C2-4E25-8B64-A132CB9A605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720B67B-FFD6-4FC4-A7A7-95F038D24BC3}">
      <dgm:prSet/>
      <dgm:spPr/>
      <dgm:t>
        <a:bodyPr/>
        <a:lstStyle/>
        <a:p>
          <a:pPr>
            <a:lnSpc>
              <a:spcPct val="100000"/>
            </a:lnSpc>
          </a:pPr>
          <a:r>
            <a:rPr lang="fi-FI" dirty="0"/>
            <a:t>Etsi museon kokoelmista jokin kiinnostava taideteos</a:t>
          </a:r>
          <a:endParaRPr lang="en-US" dirty="0"/>
        </a:p>
      </dgm:t>
    </dgm:pt>
    <dgm:pt modelId="{25C46703-232F-4005-AC45-B65A37D695E0}" type="parTrans" cxnId="{49E73ABA-6F29-4199-996B-71949E8DB6E4}">
      <dgm:prSet/>
      <dgm:spPr/>
      <dgm:t>
        <a:bodyPr/>
        <a:lstStyle/>
        <a:p>
          <a:endParaRPr lang="en-US"/>
        </a:p>
      </dgm:t>
    </dgm:pt>
    <dgm:pt modelId="{DD723BE9-3D42-4443-A8BF-6DF9EB55E1AE}" type="sibTrans" cxnId="{49E73ABA-6F29-4199-996B-71949E8DB6E4}">
      <dgm:prSet/>
      <dgm:spPr/>
      <dgm:t>
        <a:bodyPr/>
        <a:lstStyle/>
        <a:p>
          <a:endParaRPr lang="en-US"/>
        </a:p>
      </dgm:t>
    </dgm:pt>
    <dgm:pt modelId="{69020DF3-FC99-45B9-BF54-FE76993A7AA2}">
      <dgm:prSet/>
      <dgm:spPr/>
      <dgm:t>
        <a:bodyPr/>
        <a:lstStyle/>
        <a:p>
          <a:pPr>
            <a:lnSpc>
              <a:spcPct val="100000"/>
            </a:lnSpc>
          </a:pPr>
          <a:r>
            <a:rPr lang="fi-FI" dirty="0"/>
            <a:t>Maalaa teos ilman ihmisiä tai eläimiä</a:t>
          </a:r>
          <a:endParaRPr lang="en-US" dirty="0"/>
        </a:p>
      </dgm:t>
    </dgm:pt>
    <dgm:pt modelId="{4C9427B3-7337-4B07-B5FB-AF5C2E6494CD}" type="parTrans" cxnId="{29D6C1B0-5CEE-4B49-BF3F-39A630E53B73}">
      <dgm:prSet/>
      <dgm:spPr/>
      <dgm:t>
        <a:bodyPr/>
        <a:lstStyle/>
        <a:p>
          <a:endParaRPr lang="en-US"/>
        </a:p>
      </dgm:t>
    </dgm:pt>
    <dgm:pt modelId="{EA58D188-3B7D-4E96-957F-07E293999984}" type="sibTrans" cxnId="{29D6C1B0-5CEE-4B49-BF3F-39A630E53B73}">
      <dgm:prSet/>
      <dgm:spPr/>
      <dgm:t>
        <a:bodyPr/>
        <a:lstStyle/>
        <a:p>
          <a:endParaRPr lang="en-US"/>
        </a:p>
      </dgm:t>
    </dgm:pt>
    <dgm:pt modelId="{243A594F-84CE-42AA-BA4F-707D5192F68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Voit </a:t>
          </a:r>
          <a:r>
            <a:rPr lang="en-US" dirty="0" err="1"/>
            <a:t>toteuttaa</a:t>
          </a:r>
          <a:r>
            <a:rPr lang="en-US" dirty="0"/>
            <a:t> </a:t>
          </a:r>
          <a:r>
            <a:rPr lang="en-US" dirty="0" err="1"/>
            <a:t>teoksen</a:t>
          </a:r>
          <a:r>
            <a:rPr lang="en-US" dirty="0"/>
            <a:t> </a:t>
          </a:r>
          <a:r>
            <a:rPr lang="en-US" dirty="0" err="1"/>
            <a:t>haluamallasi</a:t>
          </a:r>
          <a:r>
            <a:rPr lang="en-US" dirty="0"/>
            <a:t> </a:t>
          </a:r>
          <a:r>
            <a:rPr lang="en-US" dirty="0" err="1"/>
            <a:t>tekniikalla</a:t>
          </a:r>
          <a:r>
            <a:rPr lang="en-US" dirty="0"/>
            <a:t>, </a:t>
          </a:r>
          <a:r>
            <a:rPr lang="en-US" dirty="0" err="1"/>
            <a:t>kotoa</a:t>
          </a:r>
          <a:r>
            <a:rPr lang="en-US" dirty="0"/>
            <a:t> </a:t>
          </a:r>
          <a:r>
            <a:rPr lang="en-US" dirty="0" err="1"/>
            <a:t>löytyvillä</a:t>
          </a:r>
          <a:r>
            <a:rPr lang="en-US" dirty="0"/>
            <a:t> </a:t>
          </a:r>
          <a:r>
            <a:rPr lang="en-US" dirty="0" err="1"/>
            <a:t>välineillä</a:t>
          </a:r>
          <a:r>
            <a:rPr lang="en-US" dirty="0"/>
            <a:t> </a:t>
          </a:r>
          <a:r>
            <a:rPr lang="en-US" dirty="0" err="1"/>
            <a:t>esimerkiksi</a:t>
          </a:r>
          <a:r>
            <a:rPr lang="en-US" dirty="0"/>
            <a:t> </a:t>
          </a:r>
          <a:r>
            <a:rPr lang="en-US" dirty="0" err="1"/>
            <a:t>piirtäen,maalaten</a:t>
          </a:r>
          <a:r>
            <a:rPr lang="en-US" dirty="0"/>
            <a:t> tai </a:t>
          </a:r>
          <a:r>
            <a:rPr lang="en-US" dirty="0" err="1"/>
            <a:t>digitaalisesti</a:t>
          </a:r>
          <a:endParaRPr lang="en-US" dirty="0"/>
        </a:p>
      </dgm:t>
    </dgm:pt>
    <dgm:pt modelId="{D48DBCCB-4313-414C-A5D9-CEA30273F537}" type="parTrans" cxnId="{3058311B-0095-4E09-A5BE-2EA5BE092185}">
      <dgm:prSet/>
      <dgm:spPr/>
      <dgm:t>
        <a:bodyPr/>
        <a:lstStyle/>
        <a:p>
          <a:endParaRPr lang="en-US"/>
        </a:p>
      </dgm:t>
    </dgm:pt>
    <dgm:pt modelId="{3B0DC79D-F670-421F-B5CF-7EF0D6E0FF4E}" type="sibTrans" cxnId="{3058311B-0095-4E09-A5BE-2EA5BE092185}">
      <dgm:prSet/>
      <dgm:spPr/>
      <dgm:t>
        <a:bodyPr/>
        <a:lstStyle/>
        <a:p>
          <a:endParaRPr lang="en-US"/>
        </a:p>
      </dgm:t>
    </dgm:pt>
    <dgm:pt modelId="{48B444F1-816B-4F0E-9D94-FF7761B23066}" type="pres">
      <dgm:prSet presAssocID="{4065EE7C-67C2-4E25-8B64-A132CB9A6052}" presName="root" presStyleCnt="0">
        <dgm:presLayoutVars>
          <dgm:dir/>
          <dgm:resizeHandles val="exact"/>
        </dgm:presLayoutVars>
      </dgm:prSet>
      <dgm:spPr/>
    </dgm:pt>
    <dgm:pt modelId="{2907DA57-A0F4-443A-BA7B-903233A690A8}" type="pres">
      <dgm:prSet presAssocID="{2720B67B-FFD6-4FC4-A7A7-95F038D24BC3}" presName="compNode" presStyleCnt="0"/>
      <dgm:spPr/>
    </dgm:pt>
    <dgm:pt modelId="{77328FA5-BE49-417D-8449-BE01CEA5842D}" type="pres">
      <dgm:prSet presAssocID="{2720B67B-FFD6-4FC4-A7A7-95F038D24BC3}" presName="bgRect" presStyleLbl="bgShp" presStyleIdx="0" presStyleCnt="3" custLinFactNeighborX="74" custLinFactNeighborY="5286"/>
      <dgm:spPr/>
    </dgm:pt>
    <dgm:pt modelId="{B26F0754-E4DC-4982-AE64-5392FD62E808}" type="pres">
      <dgm:prSet presAssocID="{2720B67B-FFD6-4FC4-A7A7-95F038D24BC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9DF37F89-E151-4834-8DBA-20ED22A5DD37}" type="pres">
      <dgm:prSet presAssocID="{2720B67B-FFD6-4FC4-A7A7-95F038D24BC3}" presName="spaceRect" presStyleCnt="0"/>
      <dgm:spPr/>
    </dgm:pt>
    <dgm:pt modelId="{FF747667-F8AC-4A9A-8258-0BB06D003829}" type="pres">
      <dgm:prSet presAssocID="{2720B67B-FFD6-4FC4-A7A7-95F038D24BC3}" presName="parTx" presStyleLbl="revTx" presStyleIdx="0" presStyleCnt="3">
        <dgm:presLayoutVars>
          <dgm:chMax val="0"/>
          <dgm:chPref val="0"/>
        </dgm:presLayoutVars>
      </dgm:prSet>
      <dgm:spPr/>
    </dgm:pt>
    <dgm:pt modelId="{15DAFFC7-0803-4256-8B63-0E62722FFB59}" type="pres">
      <dgm:prSet presAssocID="{DD723BE9-3D42-4443-A8BF-6DF9EB55E1AE}" presName="sibTrans" presStyleCnt="0"/>
      <dgm:spPr/>
    </dgm:pt>
    <dgm:pt modelId="{81BCF132-09F8-4424-BC1D-B9A2827BC7CE}" type="pres">
      <dgm:prSet presAssocID="{69020DF3-FC99-45B9-BF54-FE76993A7AA2}" presName="compNode" presStyleCnt="0"/>
      <dgm:spPr/>
    </dgm:pt>
    <dgm:pt modelId="{F427A453-111E-4236-8446-B6AA72ABA871}" type="pres">
      <dgm:prSet presAssocID="{69020DF3-FC99-45B9-BF54-FE76993A7AA2}" presName="bgRect" presStyleLbl="bgShp" presStyleIdx="1" presStyleCnt="3" custLinFactNeighborX="1073" custLinFactNeighborY="13009"/>
      <dgm:spPr/>
    </dgm:pt>
    <dgm:pt modelId="{2484B6E9-4155-4442-B690-6F66C2882F8D}" type="pres">
      <dgm:prSet presAssocID="{69020DF3-FC99-45B9-BF54-FE76993A7AA2}" presName="iconRect" presStyleLbl="node1" presStyleIdx="1" presStyleCnt="3" custLinFactNeighborY="1339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sel"/>
        </a:ext>
      </dgm:extLst>
    </dgm:pt>
    <dgm:pt modelId="{4A011408-D760-4FC4-AF71-20607808706C}" type="pres">
      <dgm:prSet presAssocID="{69020DF3-FC99-45B9-BF54-FE76993A7AA2}" presName="spaceRect" presStyleCnt="0"/>
      <dgm:spPr/>
    </dgm:pt>
    <dgm:pt modelId="{2BB39FAC-DAFA-49C6-976A-9405F131A498}" type="pres">
      <dgm:prSet presAssocID="{69020DF3-FC99-45B9-BF54-FE76993A7AA2}" presName="parTx" presStyleLbl="revTx" presStyleIdx="1" presStyleCnt="3" custLinFactNeighborX="135" custLinFactNeighborY="7367">
        <dgm:presLayoutVars>
          <dgm:chMax val="0"/>
          <dgm:chPref val="0"/>
        </dgm:presLayoutVars>
      </dgm:prSet>
      <dgm:spPr/>
    </dgm:pt>
    <dgm:pt modelId="{37EE4D31-ADA1-4813-B019-CC4A0C9BAF14}" type="pres">
      <dgm:prSet presAssocID="{EA58D188-3B7D-4E96-957F-07E293999984}" presName="sibTrans" presStyleCnt="0"/>
      <dgm:spPr/>
    </dgm:pt>
    <dgm:pt modelId="{DB8E0003-C7F3-4B09-B27B-956455239511}" type="pres">
      <dgm:prSet presAssocID="{243A594F-84CE-42AA-BA4F-707D5192F689}" presName="compNode" presStyleCnt="0"/>
      <dgm:spPr/>
    </dgm:pt>
    <dgm:pt modelId="{73FAB786-2300-4CBF-A4BB-0F8DB57A94DC}" type="pres">
      <dgm:prSet presAssocID="{243A594F-84CE-42AA-BA4F-707D5192F689}" presName="bgRect" presStyleLbl="bgShp" presStyleIdx="2" presStyleCnt="3" custScaleY="131081" custLinFactNeighborX="74" custLinFactNeighborY="-1419"/>
      <dgm:spPr/>
    </dgm:pt>
    <dgm:pt modelId="{9B54033A-6E6C-4734-BA9C-A7F2953EDD1C}" type="pres">
      <dgm:prSet presAssocID="{243A594F-84CE-42AA-BA4F-707D5192F689}" presName="iconRect" presStyleLbl="node1" presStyleIdx="2" presStyleCnt="3" custLinFactNeighborX="-3324" custLinFactNeighborY="-2991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C7091426-16FF-42D8-B391-20AD025EE97F}" type="pres">
      <dgm:prSet presAssocID="{243A594F-84CE-42AA-BA4F-707D5192F689}" presName="spaceRect" presStyleCnt="0"/>
      <dgm:spPr/>
    </dgm:pt>
    <dgm:pt modelId="{2DD77548-B7C2-4A3E-8ADA-4EA1578B2B00}" type="pres">
      <dgm:prSet presAssocID="{243A594F-84CE-42AA-BA4F-707D5192F689}" presName="parTx" presStyleLbl="revTx" presStyleIdx="2" presStyleCnt="3" custScaleX="105513" custScaleY="164158" custLinFactNeighborX="-1350" custLinFactNeighborY="-1059">
        <dgm:presLayoutVars>
          <dgm:chMax val="0"/>
          <dgm:chPref val="0"/>
        </dgm:presLayoutVars>
      </dgm:prSet>
      <dgm:spPr/>
    </dgm:pt>
  </dgm:ptLst>
  <dgm:cxnLst>
    <dgm:cxn modelId="{3058311B-0095-4E09-A5BE-2EA5BE092185}" srcId="{4065EE7C-67C2-4E25-8B64-A132CB9A6052}" destId="{243A594F-84CE-42AA-BA4F-707D5192F689}" srcOrd="2" destOrd="0" parTransId="{D48DBCCB-4313-414C-A5D9-CEA30273F537}" sibTransId="{3B0DC79D-F670-421F-B5CF-7EF0D6E0FF4E}"/>
    <dgm:cxn modelId="{4DD40B7B-951F-0448-856C-0A6C7780E93C}" type="presOf" srcId="{4065EE7C-67C2-4E25-8B64-A132CB9A6052}" destId="{48B444F1-816B-4F0E-9D94-FF7761B23066}" srcOrd="0" destOrd="0" presId="urn:microsoft.com/office/officeart/2018/2/layout/IconVerticalSolidList"/>
    <dgm:cxn modelId="{29D6C1B0-5CEE-4B49-BF3F-39A630E53B73}" srcId="{4065EE7C-67C2-4E25-8B64-A132CB9A6052}" destId="{69020DF3-FC99-45B9-BF54-FE76993A7AA2}" srcOrd="1" destOrd="0" parTransId="{4C9427B3-7337-4B07-B5FB-AF5C2E6494CD}" sibTransId="{EA58D188-3B7D-4E96-957F-07E293999984}"/>
    <dgm:cxn modelId="{49E73ABA-6F29-4199-996B-71949E8DB6E4}" srcId="{4065EE7C-67C2-4E25-8B64-A132CB9A6052}" destId="{2720B67B-FFD6-4FC4-A7A7-95F038D24BC3}" srcOrd="0" destOrd="0" parTransId="{25C46703-232F-4005-AC45-B65A37D695E0}" sibTransId="{DD723BE9-3D42-4443-A8BF-6DF9EB55E1AE}"/>
    <dgm:cxn modelId="{4AE77DD4-E2AF-EC4F-8674-3C432692191A}" type="presOf" srcId="{243A594F-84CE-42AA-BA4F-707D5192F689}" destId="{2DD77548-B7C2-4A3E-8ADA-4EA1578B2B00}" srcOrd="0" destOrd="0" presId="urn:microsoft.com/office/officeart/2018/2/layout/IconVerticalSolidList"/>
    <dgm:cxn modelId="{D4E2AAF0-87E8-F044-9884-E411FE232049}" type="presOf" srcId="{2720B67B-FFD6-4FC4-A7A7-95F038D24BC3}" destId="{FF747667-F8AC-4A9A-8258-0BB06D003829}" srcOrd="0" destOrd="0" presId="urn:microsoft.com/office/officeart/2018/2/layout/IconVerticalSolidList"/>
    <dgm:cxn modelId="{CAB3D2F3-9BF9-6C4A-89EC-39A9B89A0FDF}" type="presOf" srcId="{69020DF3-FC99-45B9-BF54-FE76993A7AA2}" destId="{2BB39FAC-DAFA-49C6-976A-9405F131A498}" srcOrd="0" destOrd="0" presId="urn:microsoft.com/office/officeart/2018/2/layout/IconVerticalSolidList"/>
    <dgm:cxn modelId="{1C05161D-B455-814D-8EC7-9E9EC06812AD}" type="presParOf" srcId="{48B444F1-816B-4F0E-9D94-FF7761B23066}" destId="{2907DA57-A0F4-443A-BA7B-903233A690A8}" srcOrd="0" destOrd="0" presId="urn:microsoft.com/office/officeart/2018/2/layout/IconVerticalSolidList"/>
    <dgm:cxn modelId="{A756FE38-98D3-3B43-9614-766C1D816A0C}" type="presParOf" srcId="{2907DA57-A0F4-443A-BA7B-903233A690A8}" destId="{77328FA5-BE49-417D-8449-BE01CEA5842D}" srcOrd="0" destOrd="0" presId="urn:microsoft.com/office/officeart/2018/2/layout/IconVerticalSolidList"/>
    <dgm:cxn modelId="{8F805199-1B0B-4148-A0F3-26DA14FF9FFA}" type="presParOf" srcId="{2907DA57-A0F4-443A-BA7B-903233A690A8}" destId="{B26F0754-E4DC-4982-AE64-5392FD62E808}" srcOrd="1" destOrd="0" presId="urn:microsoft.com/office/officeart/2018/2/layout/IconVerticalSolidList"/>
    <dgm:cxn modelId="{256C5335-313D-3147-98EB-7ED676DC2A19}" type="presParOf" srcId="{2907DA57-A0F4-443A-BA7B-903233A690A8}" destId="{9DF37F89-E151-4834-8DBA-20ED22A5DD37}" srcOrd="2" destOrd="0" presId="urn:microsoft.com/office/officeart/2018/2/layout/IconVerticalSolidList"/>
    <dgm:cxn modelId="{52A9C6AE-817C-A24E-A034-1C5810C3BE23}" type="presParOf" srcId="{2907DA57-A0F4-443A-BA7B-903233A690A8}" destId="{FF747667-F8AC-4A9A-8258-0BB06D003829}" srcOrd="3" destOrd="0" presId="urn:microsoft.com/office/officeart/2018/2/layout/IconVerticalSolidList"/>
    <dgm:cxn modelId="{AAB113A5-61F1-0B47-B2F5-09B53396533A}" type="presParOf" srcId="{48B444F1-816B-4F0E-9D94-FF7761B23066}" destId="{15DAFFC7-0803-4256-8B63-0E62722FFB59}" srcOrd="1" destOrd="0" presId="urn:microsoft.com/office/officeart/2018/2/layout/IconVerticalSolidList"/>
    <dgm:cxn modelId="{F98807AC-D2B3-8540-876E-B24FCDEAD835}" type="presParOf" srcId="{48B444F1-816B-4F0E-9D94-FF7761B23066}" destId="{81BCF132-09F8-4424-BC1D-B9A2827BC7CE}" srcOrd="2" destOrd="0" presId="urn:microsoft.com/office/officeart/2018/2/layout/IconVerticalSolidList"/>
    <dgm:cxn modelId="{D829DF4C-C948-2145-8964-10FEC5AE6B16}" type="presParOf" srcId="{81BCF132-09F8-4424-BC1D-B9A2827BC7CE}" destId="{F427A453-111E-4236-8446-B6AA72ABA871}" srcOrd="0" destOrd="0" presId="urn:microsoft.com/office/officeart/2018/2/layout/IconVerticalSolidList"/>
    <dgm:cxn modelId="{1574BF42-528D-6044-A8E0-884A4D2C5878}" type="presParOf" srcId="{81BCF132-09F8-4424-BC1D-B9A2827BC7CE}" destId="{2484B6E9-4155-4442-B690-6F66C2882F8D}" srcOrd="1" destOrd="0" presId="urn:microsoft.com/office/officeart/2018/2/layout/IconVerticalSolidList"/>
    <dgm:cxn modelId="{006C3637-438D-1743-8BD7-0834C68087B7}" type="presParOf" srcId="{81BCF132-09F8-4424-BC1D-B9A2827BC7CE}" destId="{4A011408-D760-4FC4-AF71-20607808706C}" srcOrd="2" destOrd="0" presId="urn:microsoft.com/office/officeart/2018/2/layout/IconVerticalSolidList"/>
    <dgm:cxn modelId="{34D30FDC-69BF-2D40-AE46-BBB4D6EC3597}" type="presParOf" srcId="{81BCF132-09F8-4424-BC1D-B9A2827BC7CE}" destId="{2BB39FAC-DAFA-49C6-976A-9405F131A498}" srcOrd="3" destOrd="0" presId="urn:microsoft.com/office/officeart/2018/2/layout/IconVerticalSolidList"/>
    <dgm:cxn modelId="{5D70A71C-2C9D-0B4A-84E2-BE13CB5EE3F2}" type="presParOf" srcId="{48B444F1-816B-4F0E-9D94-FF7761B23066}" destId="{37EE4D31-ADA1-4813-B019-CC4A0C9BAF14}" srcOrd="3" destOrd="0" presId="urn:microsoft.com/office/officeart/2018/2/layout/IconVerticalSolidList"/>
    <dgm:cxn modelId="{C0E9D008-B34B-904B-A529-9CF4136F1FCF}" type="presParOf" srcId="{48B444F1-816B-4F0E-9D94-FF7761B23066}" destId="{DB8E0003-C7F3-4B09-B27B-956455239511}" srcOrd="4" destOrd="0" presId="urn:microsoft.com/office/officeart/2018/2/layout/IconVerticalSolidList"/>
    <dgm:cxn modelId="{E00A34CA-791C-924D-A52D-D212A261F4CA}" type="presParOf" srcId="{DB8E0003-C7F3-4B09-B27B-956455239511}" destId="{73FAB786-2300-4CBF-A4BB-0F8DB57A94DC}" srcOrd="0" destOrd="0" presId="urn:microsoft.com/office/officeart/2018/2/layout/IconVerticalSolidList"/>
    <dgm:cxn modelId="{6AC15DC4-411B-A249-85EF-ECE112EF9670}" type="presParOf" srcId="{DB8E0003-C7F3-4B09-B27B-956455239511}" destId="{9B54033A-6E6C-4734-BA9C-A7F2953EDD1C}" srcOrd="1" destOrd="0" presId="urn:microsoft.com/office/officeart/2018/2/layout/IconVerticalSolidList"/>
    <dgm:cxn modelId="{AE3E4069-C880-7947-8567-492CE32A407F}" type="presParOf" srcId="{DB8E0003-C7F3-4B09-B27B-956455239511}" destId="{C7091426-16FF-42D8-B391-20AD025EE97F}" srcOrd="2" destOrd="0" presId="urn:microsoft.com/office/officeart/2018/2/layout/IconVerticalSolidList"/>
    <dgm:cxn modelId="{9F0354BA-CA69-FD43-B52B-E1F203091F24}" type="presParOf" srcId="{DB8E0003-C7F3-4B09-B27B-956455239511}" destId="{2DD77548-B7C2-4A3E-8ADA-4EA1578B2B0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328FA5-BE49-417D-8449-BE01CEA5842D}">
      <dsp:nvSpPr>
        <dsp:cNvPr id="0" name=""/>
        <dsp:cNvSpPr/>
      </dsp:nvSpPr>
      <dsp:spPr>
        <a:xfrm>
          <a:off x="-62291" y="66222"/>
          <a:ext cx="6237293" cy="111585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6F0754-E4DC-4982-AE64-5392FD62E808}">
      <dsp:nvSpPr>
        <dsp:cNvPr id="0" name=""/>
        <dsp:cNvSpPr/>
      </dsp:nvSpPr>
      <dsp:spPr>
        <a:xfrm>
          <a:off x="270638" y="258305"/>
          <a:ext cx="613719" cy="6137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47667-F8AC-4A9A-8258-0BB06D003829}">
      <dsp:nvSpPr>
        <dsp:cNvPr id="0" name=""/>
        <dsp:cNvSpPr/>
      </dsp:nvSpPr>
      <dsp:spPr>
        <a:xfrm>
          <a:off x="1221902" y="7238"/>
          <a:ext cx="4945962" cy="1115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094" tIns="118094" rIns="118094" bIns="11809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/>
            <a:t>Etsi museon kokoelmista jokin kiinnostava taideteos</a:t>
          </a:r>
          <a:endParaRPr lang="en-US" sz="2100" kern="1200" dirty="0"/>
        </a:p>
      </dsp:txBody>
      <dsp:txXfrm>
        <a:off x="1221902" y="7238"/>
        <a:ext cx="4945962" cy="1115852"/>
      </dsp:txXfrm>
    </dsp:sp>
    <dsp:sp modelId="{F427A453-111E-4236-8446-B6AA72ABA871}">
      <dsp:nvSpPr>
        <dsp:cNvPr id="0" name=""/>
        <dsp:cNvSpPr/>
      </dsp:nvSpPr>
      <dsp:spPr>
        <a:xfrm>
          <a:off x="0" y="1547216"/>
          <a:ext cx="6237293" cy="111585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84B6E9-4155-4442-B690-6F66C2882F8D}">
      <dsp:nvSpPr>
        <dsp:cNvPr id="0" name=""/>
        <dsp:cNvSpPr/>
      </dsp:nvSpPr>
      <dsp:spPr>
        <a:xfrm>
          <a:off x="270638" y="1735329"/>
          <a:ext cx="613719" cy="6137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B39FAC-DAFA-49C6-976A-9405F131A498}">
      <dsp:nvSpPr>
        <dsp:cNvPr id="0" name=""/>
        <dsp:cNvSpPr/>
      </dsp:nvSpPr>
      <dsp:spPr>
        <a:xfrm>
          <a:off x="1228579" y="1484259"/>
          <a:ext cx="4945962" cy="1115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094" tIns="118094" rIns="118094" bIns="11809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/>
            <a:t>Maalaa teos ilman ihmisiä tai eläimiä</a:t>
          </a:r>
          <a:endParaRPr lang="en-US" sz="2100" kern="1200" dirty="0"/>
        </a:p>
      </dsp:txBody>
      <dsp:txXfrm>
        <a:off x="1228579" y="1484259"/>
        <a:ext cx="4945962" cy="1115852"/>
      </dsp:txXfrm>
    </dsp:sp>
    <dsp:sp modelId="{73FAB786-2300-4CBF-A4BB-0F8DB57A94DC}">
      <dsp:nvSpPr>
        <dsp:cNvPr id="0" name=""/>
        <dsp:cNvSpPr/>
      </dsp:nvSpPr>
      <dsp:spPr>
        <a:xfrm>
          <a:off x="-62291" y="2965582"/>
          <a:ext cx="6237293" cy="14626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54033A-6E6C-4734-BA9C-A7F2953EDD1C}">
      <dsp:nvSpPr>
        <dsp:cNvPr id="0" name=""/>
        <dsp:cNvSpPr/>
      </dsp:nvSpPr>
      <dsp:spPr>
        <a:xfrm>
          <a:off x="250238" y="3222280"/>
          <a:ext cx="613719" cy="6137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D77548-B7C2-4A3E-8ADA-4EA1578B2B00}">
      <dsp:nvSpPr>
        <dsp:cNvPr id="0" name=""/>
        <dsp:cNvSpPr/>
      </dsp:nvSpPr>
      <dsp:spPr>
        <a:xfrm>
          <a:off x="1018796" y="2785054"/>
          <a:ext cx="5218633" cy="1831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094" tIns="118094" rIns="118094" bIns="11809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Voit </a:t>
          </a:r>
          <a:r>
            <a:rPr lang="en-US" sz="2100" kern="1200" dirty="0" err="1"/>
            <a:t>toteuttaa</a:t>
          </a:r>
          <a:r>
            <a:rPr lang="en-US" sz="2100" kern="1200" dirty="0"/>
            <a:t> </a:t>
          </a:r>
          <a:r>
            <a:rPr lang="en-US" sz="2100" kern="1200" dirty="0" err="1"/>
            <a:t>teoksen</a:t>
          </a:r>
          <a:r>
            <a:rPr lang="en-US" sz="2100" kern="1200" dirty="0"/>
            <a:t> </a:t>
          </a:r>
          <a:r>
            <a:rPr lang="en-US" sz="2100" kern="1200" dirty="0" err="1"/>
            <a:t>haluamallasi</a:t>
          </a:r>
          <a:r>
            <a:rPr lang="en-US" sz="2100" kern="1200" dirty="0"/>
            <a:t> </a:t>
          </a:r>
          <a:r>
            <a:rPr lang="en-US" sz="2100" kern="1200" dirty="0" err="1"/>
            <a:t>tekniikalla</a:t>
          </a:r>
          <a:r>
            <a:rPr lang="en-US" sz="2100" kern="1200" dirty="0"/>
            <a:t>, </a:t>
          </a:r>
          <a:r>
            <a:rPr lang="en-US" sz="2100" kern="1200" dirty="0" err="1"/>
            <a:t>kotoa</a:t>
          </a:r>
          <a:r>
            <a:rPr lang="en-US" sz="2100" kern="1200" dirty="0"/>
            <a:t> </a:t>
          </a:r>
          <a:r>
            <a:rPr lang="en-US" sz="2100" kern="1200" dirty="0" err="1"/>
            <a:t>löytyvillä</a:t>
          </a:r>
          <a:r>
            <a:rPr lang="en-US" sz="2100" kern="1200" dirty="0"/>
            <a:t> </a:t>
          </a:r>
          <a:r>
            <a:rPr lang="en-US" sz="2100" kern="1200" dirty="0" err="1"/>
            <a:t>välineillä</a:t>
          </a:r>
          <a:r>
            <a:rPr lang="en-US" sz="2100" kern="1200" dirty="0"/>
            <a:t> </a:t>
          </a:r>
          <a:r>
            <a:rPr lang="en-US" sz="2100" kern="1200" dirty="0" err="1"/>
            <a:t>esimerkiksi</a:t>
          </a:r>
          <a:r>
            <a:rPr lang="en-US" sz="2100" kern="1200" dirty="0"/>
            <a:t> </a:t>
          </a:r>
          <a:r>
            <a:rPr lang="en-US" sz="2100" kern="1200" dirty="0" err="1"/>
            <a:t>piirtäen,maalaten</a:t>
          </a:r>
          <a:r>
            <a:rPr lang="en-US" sz="2100" kern="1200" dirty="0"/>
            <a:t> tai </a:t>
          </a:r>
          <a:r>
            <a:rPr lang="en-US" sz="2100" kern="1200" dirty="0" err="1"/>
            <a:t>digitaalisesti</a:t>
          </a:r>
          <a:endParaRPr lang="en-US" sz="2100" kern="1200" dirty="0"/>
        </a:p>
      </dsp:txBody>
      <dsp:txXfrm>
        <a:off x="1018796" y="2785054"/>
        <a:ext cx="5218633" cy="18317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0BE60B67-9260-0842-AE20-4A2633734174}" type="datetimeFigureOut">
              <a:rPr lang="fi-FI" smtClean="0"/>
              <a:t>20.3.2020</a:t>
            </a:fld>
            <a:endParaRPr lang="fi-FI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02B053C-6F42-C14A-AF83-39C5ABD4DC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5644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60B67-9260-0842-AE20-4A2633734174}" type="datetimeFigureOut">
              <a:rPr lang="fi-FI" smtClean="0"/>
              <a:t>20.3.2020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053C-6F42-C14A-AF83-39C5ABD4DC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1754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60B67-9260-0842-AE20-4A2633734174}" type="datetimeFigureOut">
              <a:rPr lang="fi-FI" smtClean="0"/>
              <a:t>20.3.2020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053C-6F42-C14A-AF83-39C5ABD4DC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963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60B67-9260-0842-AE20-4A2633734174}" type="datetimeFigureOut">
              <a:rPr lang="fi-FI" smtClean="0"/>
              <a:t>20.3.2020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053C-6F42-C14A-AF83-39C5ABD4DC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2551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BE60B67-9260-0842-AE20-4A2633734174}" type="datetimeFigureOut">
              <a:rPr lang="fi-FI" smtClean="0"/>
              <a:t>20.3.2020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D02B053C-6F42-C14A-AF83-39C5ABD4DC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0919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60B67-9260-0842-AE20-4A2633734174}" type="datetimeFigureOut">
              <a:rPr lang="fi-FI" smtClean="0"/>
              <a:t>20.3.2020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053C-6F42-C14A-AF83-39C5ABD4DC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3714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60B67-9260-0842-AE20-4A2633734174}" type="datetimeFigureOut">
              <a:rPr lang="fi-FI" smtClean="0"/>
              <a:t>20.3.2020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053C-6F42-C14A-AF83-39C5ABD4DC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7244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60B67-9260-0842-AE20-4A2633734174}" type="datetimeFigureOut">
              <a:rPr lang="fi-FI" smtClean="0"/>
              <a:t>20.3.2020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053C-6F42-C14A-AF83-39C5ABD4DC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3033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60B67-9260-0842-AE20-4A2633734174}" type="datetimeFigureOut">
              <a:rPr lang="fi-FI" smtClean="0"/>
              <a:t>20.3.2020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053C-6F42-C14A-AF83-39C5ABD4DC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0036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60B67-9260-0842-AE20-4A2633734174}" type="datetimeFigureOut">
              <a:rPr lang="fi-FI" smtClean="0"/>
              <a:t>20.3.2020</a:t>
            </a:fld>
            <a:endParaRPr lang="fi-F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fi-FI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02B053C-6F42-C14A-AF83-39C5ABD4DC89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85961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BE60B67-9260-0842-AE20-4A2633734174}" type="datetimeFigureOut">
              <a:rPr lang="fi-FI" smtClean="0"/>
              <a:t>20.3.2020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02B053C-6F42-C14A-AF83-39C5ABD4DC89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67158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BE60B67-9260-0842-AE20-4A2633734174}" type="datetimeFigureOut">
              <a:rPr lang="fi-FI" smtClean="0"/>
              <a:t>20.3.2020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02B053C-6F42-C14A-AF83-39C5ABD4DC8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186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ellogiggles.com/news/museums-with-virtual-tours/" TargetMode="External"/><Relationship Id="rId2" Type="http://schemas.openxmlformats.org/officeDocument/2006/relationships/hyperlink" Target="https://artsandculture.google.com/partner?hl=e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valokuvataiteenmuseo.fi/fi/kokoelmat" TargetMode="External"/><Relationship Id="rId4" Type="http://schemas.openxmlformats.org/officeDocument/2006/relationships/hyperlink" Target="https://www.kansallisgalleria.fi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yle.fi/uutiset/3-11261077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1233F4-FC82-AD40-8FF8-68D48B3AC3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Muutos maalaus</a:t>
            </a:r>
          </a:p>
        </p:txBody>
      </p:sp>
    </p:spTree>
    <p:extLst>
      <p:ext uri="{BB962C8B-B14F-4D97-AF65-F5344CB8AC3E}">
        <p14:creationId xmlns:p14="http://schemas.microsoft.com/office/powerpoint/2010/main" val="3471413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sisä, pöytä, tuoli, eläminen&#10;&#10;Kuvaus luotu automaattisesti">
            <a:extLst>
              <a:ext uri="{FF2B5EF4-FFF2-40B4-BE49-F238E27FC236}">
                <a16:creationId xmlns:a16="http://schemas.microsoft.com/office/drawing/2014/main" id="{ED682132-6CBD-F04F-835E-D895ABD1C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7783" y="708827"/>
            <a:ext cx="4323165" cy="5169003"/>
          </a:xfrm>
        </p:spPr>
      </p:pic>
    </p:spTree>
    <p:extLst>
      <p:ext uri="{BB962C8B-B14F-4D97-AF65-F5344CB8AC3E}">
        <p14:creationId xmlns:p14="http://schemas.microsoft.com/office/powerpoint/2010/main" val="184058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C4D1F8-4C23-1A4C-B169-889776894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012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i-FI" sz="2000" dirty="0"/>
              <a:t>Leonardo Da Vinci: Viimeinen ehtoollinen 1498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AF3FE1D2-6D2F-D94F-93EB-0EF8B5C29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0803" y="764081"/>
            <a:ext cx="835039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4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rakennus, kivi, tiili, ikkuna&#10;&#10;Kuvaus luotu automaattisesti">
            <a:extLst>
              <a:ext uri="{FF2B5EF4-FFF2-40B4-BE49-F238E27FC236}">
                <a16:creationId xmlns:a16="http://schemas.microsoft.com/office/drawing/2014/main" id="{D341A187-AE16-8244-9B05-0E079873B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6249" y="572368"/>
            <a:ext cx="8374428" cy="4605936"/>
          </a:xfrm>
        </p:spPr>
      </p:pic>
    </p:spTree>
    <p:extLst>
      <p:ext uri="{BB962C8B-B14F-4D97-AF65-F5344CB8AC3E}">
        <p14:creationId xmlns:p14="http://schemas.microsoft.com/office/powerpoint/2010/main" val="3639638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4232CBF7-41A6-924F-8D65-7472E77AE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1809" y="872394"/>
            <a:ext cx="6608382" cy="4510221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73396F3A-00AC-7143-AE5A-7230CB67D88B}"/>
              </a:ext>
            </a:extLst>
          </p:cNvPr>
          <p:cNvSpPr txBox="1"/>
          <p:nvPr/>
        </p:nvSpPr>
        <p:spPr>
          <a:xfrm>
            <a:off x="2791809" y="5800940"/>
            <a:ext cx="8872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JEAN LOUIS THÉODORE GÉRICAULT – </a:t>
            </a:r>
            <a:r>
              <a:rPr lang="fi-FI" dirty="0" err="1"/>
              <a:t>Medusan</a:t>
            </a:r>
            <a:r>
              <a:rPr lang="fi-FI" dirty="0"/>
              <a:t> lautta 1818-19</a:t>
            </a:r>
          </a:p>
        </p:txBody>
      </p:sp>
    </p:spTree>
    <p:extLst>
      <p:ext uri="{BB962C8B-B14F-4D97-AF65-F5344CB8AC3E}">
        <p14:creationId xmlns:p14="http://schemas.microsoft.com/office/powerpoint/2010/main" val="3269350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puu, puinen, vuori, istuminen&#10;&#10;Kuvaus luotu automaattisesti">
            <a:extLst>
              <a:ext uri="{FF2B5EF4-FFF2-40B4-BE49-F238E27FC236}">
                <a16:creationId xmlns:a16="http://schemas.microsoft.com/office/drawing/2014/main" id="{90A1ACD9-5B7A-F143-B998-E8DC7262A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4457" y="872587"/>
            <a:ext cx="6543086" cy="4471109"/>
          </a:xfrm>
        </p:spPr>
      </p:pic>
    </p:spTree>
    <p:extLst>
      <p:ext uri="{BB962C8B-B14F-4D97-AF65-F5344CB8AC3E}">
        <p14:creationId xmlns:p14="http://schemas.microsoft.com/office/powerpoint/2010/main" val="3705849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91EBC80F-6EDD-9A4A-B3F2-A5B6DB7DA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6011" y="590423"/>
            <a:ext cx="5824364" cy="4499322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494AE8C5-D83B-A245-8D6B-D794F87DFAD6}"/>
              </a:ext>
            </a:extLst>
          </p:cNvPr>
          <p:cNvSpPr txBox="1"/>
          <p:nvPr/>
        </p:nvSpPr>
        <p:spPr>
          <a:xfrm>
            <a:off x="2940908" y="5313405"/>
            <a:ext cx="5572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Francisco de </a:t>
            </a:r>
            <a:r>
              <a:rPr lang="fi-FI" dirty="0" err="1"/>
              <a:t>Goya</a:t>
            </a:r>
            <a:r>
              <a:rPr lang="fi-FI" dirty="0"/>
              <a:t> Toukokuun kolmas 1808 Madridissa (1814)</a:t>
            </a:r>
          </a:p>
        </p:txBody>
      </p:sp>
    </p:spTree>
    <p:extLst>
      <p:ext uri="{BB962C8B-B14F-4D97-AF65-F5344CB8AC3E}">
        <p14:creationId xmlns:p14="http://schemas.microsoft.com/office/powerpoint/2010/main" val="3161401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luonto, vuori, aitaus, pieni&#10;&#10;Kuvaus luotu automaattisesti">
            <a:extLst>
              <a:ext uri="{FF2B5EF4-FFF2-40B4-BE49-F238E27FC236}">
                <a16:creationId xmlns:a16="http://schemas.microsoft.com/office/drawing/2014/main" id="{DCEBC6FB-1981-7A42-95E5-788FCD448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1062" y="660112"/>
            <a:ext cx="5568252" cy="4248609"/>
          </a:xfrm>
        </p:spPr>
      </p:pic>
    </p:spTree>
    <p:extLst>
      <p:ext uri="{BB962C8B-B14F-4D97-AF65-F5344CB8AC3E}">
        <p14:creationId xmlns:p14="http://schemas.microsoft.com/office/powerpoint/2010/main" val="2170418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55F7F3-3A58-4BBB-95C7-CF706F9F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E3D314-6F93-4D91-8C0F-E92657F4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F3954B2-94BB-BA45-848C-491E322FA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fi-FI" dirty="0"/>
              <a:t>Muutos maalaus</a:t>
            </a:r>
          </a:p>
        </p:txBody>
      </p:sp>
      <p:graphicFrame>
        <p:nvGraphicFramePr>
          <p:cNvPr id="6" name="Sisällön paikkamerkki 2">
            <a:extLst>
              <a:ext uri="{FF2B5EF4-FFF2-40B4-BE49-F238E27FC236}">
                <a16:creationId xmlns:a16="http://schemas.microsoft.com/office/drawing/2014/main" id="{B184F32B-75ED-4C7B-8C00-021A7BF776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1521027"/>
              </p:ext>
            </p:extLst>
          </p:nvPr>
        </p:nvGraphicFramePr>
        <p:xfrm>
          <a:off x="5366782" y="493249"/>
          <a:ext cx="6237294" cy="4635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Ryhmä 6">
            <a:extLst>
              <a:ext uri="{FF2B5EF4-FFF2-40B4-BE49-F238E27FC236}">
                <a16:creationId xmlns:a16="http://schemas.microsoft.com/office/drawing/2014/main" id="{5D0427A0-1418-314B-818F-87F3BD03AB40}"/>
              </a:ext>
            </a:extLst>
          </p:cNvPr>
          <p:cNvGrpSpPr/>
          <p:nvPr/>
        </p:nvGrpSpPr>
        <p:grpSpPr>
          <a:xfrm>
            <a:off x="5304501" y="5196778"/>
            <a:ext cx="6237293" cy="1385950"/>
            <a:chOff x="0" y="3896902"/>
            <a:chExt cx="5906181" cy="1208103"/>
          </a:xfrm>
          <a:solidFill>
            <a:srgbClr val="F3F3F3"/>
          </a:solidFill>
        </p:grpSpPr>
        <p:sp>
          <p:nvSpPr>
            <p:cNvPr id="8" name="Pyöristetty suorakulmio 7">
              <a:extLst>
                <a:ext uri="{FF2B5EF4-FFF2-40B4-BE49-F238E27FC236}">
                  <a16:creationId xmlns:a16="http://schemas.microsoft.com/office/drawing/2014/main" id="{7575C1F3-1173-8245-A8BF-2C05177245FB}"/>
                </a:ext>
              </a:extLst>
            </p:cNvPr>
            <p:cNvSpPr/>
            <p:nvPr/>
          </p:nvSpPr>
          <p:spPr>
            <a:xfrm>
              <a:off x="0" y="3896902"/>
              <a:ext cx="5906181" cy="1208103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9" name="Pyöristetty suorakulmio 4">
              <a:extLst>
                <a:ext uri="{FF2B5EF4-FFF2-40B4-BE49-F238E27FC236}">
                  <a16:creationId xmlns:a16="http://schemas.microsoft.com/office/drawing/2014/main" id="{87D4CFE3-C34B-104C-BE7D-D088D098303A}"/>
                </a:ext>
              </a:extLst>
            </p:cNvPr>
            <p:cNvSpPr txBox="1"/>
            <p:nvPr/>
          </p:nvSpPr>
          <p:spPr>
            <a:xfrm>
              <a:off x="58975" y="3955877"/>
              <a:ext cx="5788231" cy="109015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lvl="0" indent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tx1"/>
                  </a:solidFill>
                </a:rPr>
                <a:t>Ota </a:t>
              </a:r>
              <a:r>
                <a:rPr lang="en-US" sz="2000" kern="1200" dirty="0" err="1">
                  <a:solidFill>
                    <a:schemeClr val="tx1"/>
                  </a:solidFill>
                </a:rPr>
                <a:t>kuva</a:t>
              </a:r>
              <a:r>
                <a:rPr lang="en-US" sz="2000" kern="1200" dirty="0">
                  <a:solidFill>
                    <a:schemeClr val="tx1"/>
                  </a:solidFill>
                </a:rPr>
                <a:t> </a:t>
              </a:r>
              <a:r>
                <a:rPr lang="en-US" sz="2000" kern="1200" dirty="0" err="1">
                  <a:solidFill>
                    <a:schemeClr val="tx1"/>
                  </a:solidFill>
                </a:rPr>
                <a:t>teoksestasi</a:t>
              </a:r>
              <a:r>
                <a:rPr lang="en-US" sz="2000" kern="1200" dirty="0">
                  <a:solidFill>
                    <a:schemeClr val="tx1"/>
                  </a:solidFill>
                </a:rPr>
                <a:t> ja </a:t>
              </a:r>
              <a:r>
                <a:rPr lang="en-US" sz="2000" kern="1200" dirty="0" err="1">
                  <a:solidFill>
                    <a:schemeClr val="tx1"/>
                  </a:solidFill>
                </a:rPr>
                <a:t>aseta</a:t>
              </a:r>
              <a:r>
                <a:rPr lang="en-US" sz="2000" kern="1200" dirty="0">
                  <a:solidFill>
                    <a:schemeClr val="tx1"/>
                  </a:solidFill>
                </a:rPr>
                <a:t> se </a:t>
              </a:r>
              <a:r>
                <a:rPr lang="en-US" sz="2000" kern="1200" dirty="0" err="1">
                  <a:solidFill>
                    <a:schemeClr val="tx1"/>
                  </a:solidFill>
                </a:rPr>
                <a:t>rinnakkain</a:t>
              </a:r>
              <a:r>
                <a:rPr lang="en-US" sz="2000" kern="1200" dirty="0">
                  <a:solidFill>
                    <a:schemeClr val="tx1"/>
                  </a:solidFill>
                </a:rPr>
                <a:t> </a:t>
              </a:r>
              <a:r>
                <a:rPr lang="en-US" sz="2000" kern="1200" dirty="0" err="1">
                  <a:solidFill>
                    <a:schemeClr val="tx1"/>
                  </a:solidFill>
                </a:rPr>
                <a:t>alkuperäisen</a:t>
              </a:r>
              <a:r>
                <a:rPr lang="en-US" sz="2000" kern="1200" dirty="0">
                  <a:solidFill>
                    <a:schemeClr val="tx1"/>
                  </a:solidFill>
                </a:rPr>
                <a:t> </a:t>
              </a:r>
              <a:r>
                <a:rPr lang="en-US" sz="2000" kern="1200" dirty="0" err="1">
                  <a:solidFill>
                    <a:schemeClr val="tx1"/>
                  </a:solidFill>
                </a:rPr>
                <a:t>teoksen</a:t>
              </a:r>
              <a:r>
                <a:rPr lang="en-US" sz="2000" kern="1200" dirty="0">
                  <a:solidFill>
                    <a:schemeClr val="tx1"/>
                  </a:solidFill>
                </a:rPr>
                <a:t> </a:t>
              </a:r>
              <a:r>
                <a:rPr lang="en-US" sz="2000" kern="1200" dirty="0" err="1">
                  <a:solidFill>
                    <a:schemeClr val="tx1"/>
                  </a:solidFill>
                </a:rPr>
                <a:t>kanssa</a:t>
              </a:r>
              <a:r>
                <a:rPr lang="en-US" sz="2000" kern="1200" dirty="0">
                  <a:solidFill>
                    <a:schemeClr val="tx1"/>
                  </a:solidFill>
                </a:rPr>
                <a:t>, </a:t>
              </a:r>
              <a:r>
                <a:rPr lang="en-US" sz="2000" kern="1200" dirty="0" err="1">
                  <a:solidFill>
                    <a:schemeClr val="tx1"/>
                  </a:solidFill>
                </a:rPr>
                <a:t>esim</a:t>
              </a:r>
              <a:r>
                <a:rPr lang="en-US" sz="2000" kern="1200" dirty="0">
                  <a:solidFill>
                    <a:schemeClr val="tx1"/>
                  </a:solidFill>
                </a:rPr>
                <a:t>. </a:t>
              </a:r>
              <a:r>
                <a:rPr lang="en-US" sz="2000" kern="1200" dirty="0" err="1">
                  <a:solidFill>
                    <a:schemeClr val="tx1"/>
                  </a:solidFill>
                </a:rPr>
                <a:t>Wordissa</a:t>
              </a:r>
              <a:r>
                <a:rPr lang="en-US" sz="2000" kern="1200" dirty="0">
                  <a:solidFill>
                    <a:schemeClr val="tx1"/>
                  </a:solidFill>
                </a:rPr>
                <a:t>, </a:t>
              </a:r>
              <a:r>
                <a:rPr lang="en-US" sz="2000" kern="1200" dirty="0" err="1">
                  <a:solidFill>
                    <a:schemeClr val="tx1"/>
                  </a:solidFill>
                </a:rPr>
                <a:t>powerpointissa</a:t>
              </a:r>
              <a:r>
                <a:rPr lang="en-US" sz="2000" kern="1200" dirty="0">
                  <a:solidFill>
                    <a:schemeClr val="tx1"/>
                  </a:solidFill>
                </a:rPr>
                <a:t> tai </a:t>
              </a:r>
              <a:r>
                <a:rPr lang="en-US" sz="2000" kern="1200" dirty="0" err="1">
                  <a:solidFill>
                    <a:schemeClr val="tx1"/>
                  </a:solidFill>
                </a:rPr>
                <a:t>puhelimen</a:t>
              </a:r>
              <a:r>
                <a:rPr lang="en-US" sz="2000" kern="1200" dirty="0">
                  <a:solidFill>
                    <a:schemeClr val="tx1"/>
                  </a:solidFill>
                </a:rPr>
                <a:t> </a:t>
              </a:r>
              <a:r>
                <a:rPr lang="en-US" sz="2000" kern="1200" dirty="0" err="1">
                  <a:solidFill>
                    <a:schemeClr val="tx1"/>
                  </a:solidFill>
                </a:rPr>
                <a:t>kuvakollaasi</a:t>
              </a:r>
              <a:r>
                <a:rPr lang="en-US" sz="2000" kern="1200" dirty="0">
                  <a:solidFill>
                    <a:schemeClr val="tx1"/>
                  </a:solidFill>
                </a:rPr>
                <a:t> –</a:t>
              </a:r>
              <a:r>
                <a:rPr lang="en-US" sz="2000" kern="1200" dirty="0" err="1">
                  <a:solidFill>
                    <a:schemeClr val="tx1"/>
                  </a:solidFill>
                </a:rPr>
                <a:t>sovelluksella</a:t>
              </a:r>
              <a:r>
                <a:rPr lang="en-US" sz="2000" kern="1200" dirty="0">
                  <a:solidFill>
                    <a:schemeClr val="tx1"/>
                  </a:solidFill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0186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B806B2-4257-824D-80E0-8DEC3C78A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Linkkejä museoiden kokoelmiin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3EE62B7-8910-464F-8D59-C7221FAE4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https://artsandculture.google.com/partner?hl=en</a:t>
            </a:r>
            <a:endParaRPr lang="fi-FI" dirty="0"/>
          </a:p>
          <a:p>
            <a:endParaRPr lang="fi-FI" dirty="0"/>
          </a:p>
          <a:p>
            <a:r>
              <a:rPr lang="fi-FI" dirty="0">
                <a:hlinkClick r:id="rId3"/>
              </a:rPr>
              <a:t>https://hellogiggles.com/news/museums-with-virtual-tours/</a:t>
            </a:r>
            <a:endParaRPr lang="fi-FI" dirty="0"/>
          </a:p>
          <a:p>
            <a:endParaRPr lang="fi-FI" dirty="0"/>
          </a:p>
          <a:p>
            <a:r>
              <a:rPr lang="fi-FI" dirty="0">
                <a:hlinkClick r:id="rId4"/>
              </a:rPr>
              <a:t>https://www.kansallisgalleria.fi/</a:t>
            </a:r>
            <a:endParaRPr lang="fi-FI" dirty="0"/>
          </a:p>
          <a:p>
            <a:endParaRPr lang="fi-FI" dirty="0"/>
          </a:p>
          <a:p>
            <a:r>
              <a:rPr lang="fi-FI" dirty="0">
                <a:hlinkClick r:id="rId5"/>
              </a:rPr>
              <a:t>https://www.valokuvataiteenmuseo.fi/fi/kokoelmat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00765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D8FC385-1D35-E941-A355-4F9876221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302" y="479400"/>
            <a:ext cx="10058400" cy="3931920"/>
          </a:xfrm>
        </p:spPr>
        <p:txBody>
          <a:bodyPr/>
          <a:lstStyle/>
          <a:p>
            <a:r>
              <a:rPr lang="fi-FI" dirty="0"/>
              <a:t>Viime aikoina jyllännyt korona virus tyhjensi katuja suosituissa matkakohteissa ympäri maailmaa. </a:t>
            </a:r>
          </a:p>
          <a:p>
            <a:r>
              <a:rPr lang="fi-FI" dirty="0"/>
              <a:t>Lähde </a:t>
            </a:r>
            <a:r>
              <a:rPr lang="fi-FI" dirty="0">
                <a:hlinkClick r:id="rId2"/>
              </a:rPr>
              <a:t>https://yle.fi/uutiset/3-11261077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5" name="Kuva 4" descr="Kuva, joka sisältää kohteen rakennus, katu, kaupunki, pöytä&#10;&#10;Kuvaus luotu automaattisesti">
            <a:extLst>
              <a:ext uri="{FF2B5EF4-FFF2-40B4-BE49-F238E27FC236}">
                <a16:creationId xmlns:a16="http://schemas.microsoft.com/office/drawing/2014/main" id="{BDBE456A-A3EB-5345-9271-ABDEA3051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055" y="1583173"/>
            <a:ext cx="7175724" cy="4795427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1841DBC6-64B0-8A46-B237-AD16661AB001}"/>
              </a:ext>
            </a:extLst>
          </p:cNvPr>
          <p:cNvSpPr txBox="1"/>
          <p:nvPr/>
        </p:nvSpPr>
        <p:spPr>
          <a:xfrm>
            <a:off x="9873049" y="5387546"/>
            <a:ext cx="1458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Time square, New York</a:t>
            </a:r>
          </a:p>
        </p:txBody>
      </p:sp>
    </p:spTree>
    <p:extLst>
      <p:ext uri="{BB962C8B-B14F-4D97-AF65-F5344CB8AC3E}">
        <p14:creationId xmlns:p14="http://schemas.microsoft.com/office/powerpoint/2010/main" val="1142000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ulko, rakennus, tie, henkilöt&#10;&#10;Kuvaus luotu automaattisesti">
            <a:extLst>
              <a:ext uri="{FF2B5EF4-FFF2-40B4-BE49-F238E27FC236}">
                <a16:creationId xmlns:a16="http://schemas.microsoft.com/office/drawing/2014/main" id="{03F6018B-A0B9-E64B-9F87-5A4C7BB19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16" y="877952"/>
            <a:ext cx="7766804" cy="5102096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FE8D7073-9FB7-ED4C-BC50-AAA4AF18ADE9}"/>
              </a:ext>
            </a:extLst>
          </p:cNvPr>
          <p:cNvSpPr txBox="1"/>
          <p:nvPr/>
        </p:nvSpPr>
        <p:spPr>
          <a:xfrm>
            <a:off x="9947189" y="5333717"/>
            <a:ext cx="1754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Pietarinaukio</a:t>
            </a:r>
            <a:r>
              <a:rPr lang="fi-FI" dirty="0"/>
              <a:t>, Vatikaani</a:t>
            </a:r>
          </a:p>
        </p:txBody>
      </p:sp>
    </p:spTree>
    <p:extLst>
      <p:ext uri="{BB962C8B-B14F-4D97-AF65-F5344CB8AC3E}">
        <p14:creationId xmlns:p14="http://schemas.microsoft.com/office/powerpoint/2010/main" val="2116496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sisä, juna, piano, henkilöt&#10;&#10;Kuvaus luotu automaattisesti">
            <a:extLst>
              <a:ext uri="{FF2B5EF4-FFF2-40B4-BE49-F238E27FC236}">
                <a16:creationId xmlns:a16="http://schemas.microsoft.com/office/drawing/2014/main" id="{7D8DF518-E00A-1C4E-8854-026495460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2303" y="778701"/>
            <a:ext cx="8175093" cy="5436705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FD0460DD-447A-CF4F-978B-368A2DECF358}"/>
              </a:ext>
            </a:extLst>
          </p:cNvPr>
          <p:cNvSpPr txBox="1"/>
          <p:nvPr/>
        </p:nvSpPr>
        <p:spPr>
          <a:xfrm>
            <a:off x="10019270" y="5292076"/>
            <a:ext cx="1940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Piccadilly </a:t>
            </a:r>
            <a:r>
              <a:rPr lang="fi-FI" dirty="0" err="1"/>
              <a:t>circus</a:t>
            </a:r>
            <a:r>
              <a:rPr lang="fi-FI" dirty="0"/>
              <a:t> metroasema, Lontoo</a:t>
            </a:r>
          </a:p>
        </p:txBody>
      </p:sp>
    </p:spTree>
    <p:extLst>
      <p:ext uri="{BB962C8B-B14F-4D97-AF65-F5344CB8AC3E}">
        <p14:creationId xmlns:p14="http://schemas.microsoft.com/office/powerpoint/2010/main" val="2247303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vesi, ulko, laiva, rakennus&#10;&#10;Kuvaus luotu automaattisesti">
            <a:extLst>
              <a:ext uri="{FF2B5EF4-FFF2-40B4-BE49-F238E27FC236}">
                <a16:creationId xmlns:a16="http://schemas.microsoft.com/office/drawing/2014/main" id="{B0622D99-A95E-9F49-907B-D9E4B043B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7589" y="735321"/>
            <a:ext cx="8100990" cy="5387358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F6E84A03-2EFF-B747-87E9-2E17D3F57472}"/>
              </a:ext>
            </a:extLst>
          </p:cNvPr>
          <p:cNvSpPr txBox="1"/>
          <p:nvPr/>
        </p:nvSpPr>
        <p:spPr>
          <a:xfrm>
            <a:off x="10068910" y="5753347"/>
            <a:ext cx="187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Venetsia, Italia</a:t>
            </a:r>
          </a:p>
        </p:txBody>
      </p:sp>
    </p:spTree>
    <p:extLst>
      <p:ext uri="{BB962C8B-B14F-4D97-AF65-F5344CB8AC3E}">
        <p14:creationId xmlns:p14="http://schemas.microsoft.com/office/powerpoint/2010/main" val="630546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2FC95DE-EDCF-DD40-87F5-A98890F84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330" y="541005"/>
            <a:ext cx="10058400" cy="3931920"/>
          </a:xfrm>
        </p:spPr>
        <p:txBody>
          <a:bodyPr>
            <a:normAutofit/>
          </a:bodyPr>
          <a:lstStyle/>
          <a:p>
            <a:r>
              <a:rPr lang="fi-FI" sz="2000" dirty="0"/>
              <a:t>Mitä tapahtuisi jos taideteoksien maisemat tyhjentyisivät. </a:t>
            </a:r>
          </a:p>
          <a:p>
            <a:endParaRPr lang="fi-FI" sz="2000" dirty="0"/>
          </a:p>
          <a:p>
            <a:r>
              <a:rPr lang="fi-FI" sz="2000" dirty="0"/>
              <a:t>Miltä taideteos näyttäisi ilman ihmisiä.</a:t>
            </a:r>
          </a:p>
        </p:txBody>
      </p:sp>
      <p:pic>
        <p:nvPicPr>
          <p:cNvPr id="4" name="Sisällön paikkamerkki 4" descr="Kuva, joka sisältää kohteen sisä, rakennus, lattia, huone&#10;&#10;Kuvaus luotu automaattisesti">
            <a:extLst>
              <a:ext uri="{FF2B5EF4-FFF2-40B4-BE49-F238E27FC236}">
                <a16:creationId xmlns:a16="http://schemas.microsoft.com/office/drawing/2014/main" id="{7C860554-4A3D-3848-B396-46C6FBC1A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345" y="1986410"/>
            <a:ext cx="3872778" cy="4468591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B078B732-7E50-7E45-B703-15DD1A72D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88" y="1986410"/>
            <a:ext cx="3872778" cy="4458537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3BFDBC62-2907-314F-9401-310E260EC859}"/>
              </a:ext>
            </a:extLst>
          </p:cNvPr>
          <p:cNvSpPr txBox="1"/>
          <p:nvPr/>
        </p:nvSpPr>
        <p:spPr>
          <a:xfrm>
            <a:off x="9532883" y="5531671"/>
            <a:ext cx="2322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Diego </a:t>
            </a:r>
            <a:r>
              <a:rPr lang="fi-FI" dirty="0" err="1"/>
              <a:t>Velázquez</a:t>
            </a:r>
            <a:r>
              <a:rPr lang="fi-FI" dirty="0"/>
              <a:t> Hovinaiset 1656-1658</a:t>
            </a:r>
          </a:p>
        </p:txBody>
      </p:sp>
    </p:spTree>
    <p:extLst>
      <p:ext uri="{BB962C8B-B14F-4D97-AF65-F5344CB8AC3E}">
        <p14:creationId xmlns:p14="http://schemas.microsoft.com/office/powerpoint/2010/main" val="550737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8468EC-2C16-6C48-BCCF-68E9D8A19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940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i-FI" sz="2000" dirty="0"/>
              <a:t>Sandro </a:t>
            </a:r>
            <a:r>
              <a:rPr lang="fi-FI" sz="2000" dirty="0" err="1"/>
              <a:t>botticelli</a:t>
            </a:r>
            <a:r>
              <a:rPr lang="fi-FI" sz="2000" dirty="0"/>
              <a:t>: Venuksen syntymä  1484–1486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B5401ABC-1F38-0E43-8CF2-FCAF2F2E5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3394" y="816775"/>
            <a:ext cx="6927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53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ulko, istuminen, vesi, sateenvarjo&#10;&#10;Kuvaus luotu automaattisesti">
            <a:extLst>
              <a:ext uri="{FF2B5EF4-FFF2-40B4-BE49-F238E27FC236}">
                <a16:creationId xmlns:a16="http://schemas.microsoft.com/office/drawing/2014/main" id="{670C9C47-FD21-DF4B-8395-B98BDBB22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1864" y="855724"/>
            <a:ext cx="7108272" cy="4427861"/>
          </a:xfrm>
        </p:spPr>
      </p:pic>
    </p:spTree>
    <p:extLst>
      <p:ext uri="{BB962C8B-B14F-4D97-AF65-F5344CB8AC3E}">
        <p14:creationId xmlns:p14="http://schemas.microsoft.com/office/powerpoint/2010/main" val="178962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503A62-E602-8641-BE75-AD41E3F3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259" y="5532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i-FI" sz="2000" dirty="0"/>
              <a:t>Jan </a:t>
            </a:r>
            <a:r>
              <a:rPr lang="fi-FI" sz="2000" dirty="0" err="1"/>
              <a:t>Vermeer</a:t>
            </a:r>
            <a:r>
              <a:rPr lang="fi-FI" sz="2000" dirty="0"/>
              <a:t> Maalaustaiteen allegoria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6AA71CA-3DA5-8748-8466-424B3D0FB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590" y="491287"/>
            <a:ext cx="4540819" cy="539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041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188</Words>
  <Application>Microsoft Macintosh PowerPoint</Application>
  <PresentationFormat>Laajakuva</PresentationFormat>
  <Paragraphs>29</Paragraphs>
  <Slides>18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21" baseType="lpstr">
      <vt:lpstr>Century Gothic</vt:lpstr>
      <vt:lpstr>Garamond</vt:lpstr>
      <vt:lpstr>Savon</vt:lpstr>
      <vt:lpstr>Muutos maalaus</vt:lpstr>
      <vt:lpstr>PowerPoint-esitys</vt:lpstr>
      <vt:lpstr>PowerPoint-esitys</vt:lpstr>
      <vt:lpstr>PowerPoint-esitys</vt:lpstr>
      <vt:lpstr>PowerPoint-esitys</vt:lpstr>
      <vt:lpstr>PowerPoint-esitys</vt:lpstr>
      <vt:lpstr>Sandro botticelli: Venuksen syntymä  1484–1486</vt:lpstr>
      <vt:lpstr>PowerPoint-esitys</vt:lpstr>
      <vt:lpstr>Jan Vermeer Maalaustaiteen allegoria </vt:lpstr>
      <vt:lpstr>PowerPoint-esitys</vt:lpstr>
      <vt:lpstr>Leonardo Da Vinci: Viimeinen ehtoollinen 1498</vt:lpstr>
      <vt:lpstr>PowerPoint-esitys</vt:lpstr>
      <vt:lpstr>PowerPoint-esitys</vt:lpstr>
      <vt:lpstr>PowerPoint-esitys</vt:lpstr>
      <vt:lpstr>PowerPoint-esitys</vt:lpstr>
      <vt:lpstr>PowerPoint-esitys</vt:lpstr>
      <vt:lpstr>Muutos maalaus</vt:lpstr>
      <vt:lpstr>Linkkejä museoiden kokoelmiin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Muutos maalaus</dc:title>
  <dc:creator>Jatta Vuorinen</dc:creator>
  <cp:lastModifiedBy>Jatta Vuorinen</cp:lastModifiedBy>
  <cp:revision>3</cp:revision>
  <dcterms:created xsi:type="dcterms:W3CDTF">2020-03-20T12:57:38Z</dcterms:created>
  <dcterms:modified xsi:type="dcterms:W3CDTF">2020-03-20T13:14:52Z</dcterms:modified>
</cp:coreProperties>
</file>