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5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3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4"/>
              <a:buFont typeface="Arial"/>
              <a:buNone/>
            </a:pPr>
            <a:endParaRPr sz="302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7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7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7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6" name="Google Shape;66;p8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" name="Google Shape;67;p8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3663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fi-FI" dirty="0"/>
              <a:t>12. Valistusajan taide ja tiede</a:t>
            </a:r>
            <a:br>
              <a:rPr lang="fi-FI" dirty="0"/>
            </a:br>
            <a:br>
              <a:rPr lang="fi-FI" dirty="0"/>
            </a:br>
            <a:r>
              <a:rPr lang="fi-FI" dirty="0"/>
              <a:t>TIETOISKU: ESIMERKKI ROKOKOON ARKKITEHTUURISTA</a:t>
            </a:r>
            <a:endParaRPr dirty="0"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4</a:t>
            </a:r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Forum Historia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Kiinalainen teehuone vuodelta 1764 Potsdamissa Sanssoucin palatsin puistossa.</a:t>
            </a:r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pic>
        <p:nvPicPr>
          <p:cNvPr id="83" name="Google Shape;83;p10" descr="Kuva, joka sisältää kohteen taivas, ulko, rakennus, keltainen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9775" y="3381377"/>
            <a:ext cx="14724446" cy="980955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0"/>
          <p:cNvSpPr txBox="1"/>
          <p:nvPr/>
        </p:nvSpPr>
        <p:spPr>
          <a:xfrm>
            <a:off x="19554222" y="12778730"/>
            <a:ext cx="3286125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Kuva: AdobeStock.</a:t>
            </a:r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 luku 12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>
            <a:spLocks noGrp="1"/>
          </p:cNvSpPr>
          <p:nvPr>
            <p:ph type="body" idx="1"/>
          </p:nvPr>
        </p:nvSpPr>
        <p:spPr>
          <a:xfrm>
            <a:off x="1621943" y="1172818"/>
            <a:ext cx="9291222" cy="11082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984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6000">
                <a:solidFill>
                  <a:srgbClr val="000000"/>
                </a:solidFill>
              </a:rPr>
              <a:t>Rakennus on rokokoota ja edustaa kiinalaissuuntausta.</a:t>
            </a:r>
            <a:endParaRPr/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sz="6000">
              <a:solidFill>
                <a:srgbClr val="000000"/>
              </a:solidFill>
            </a:endParaRPr>
          </a:p>
          <a:p>
            <a:pPr marL="984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6000">
                <a:solidFill>
                  <a:srgbClr val="000000"/>
                </a:solidFill>
              </a:rPr>
              <a:t>Rakennettu huvimajaksi palatsin puutarhaan.</a:t>
            </a:r>
            <a:endParaRPr/>
          </a:p>
          <a:p>
            <a:pPr marL="984250" lvl="0" indent="-5048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6000">
              <a:solidFill>
                <a:srgbClr val="000000"/>
              </a:solidFill>
            </a:endParaRPr>
          </a:p>
          <a:p>
            <a:pPr marL="984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6000">
                <a:solidFill>
                  <a:srgbClr val="000000"/>
                </a:solidFill>
              </a:rPr>
              <a:t>Rokokoon tyylipiirteitä:</a:t>
            </a:r>
            <a:endParaRPr/>
          </a:p>
          <a:p>
            <a:pPr marL="1441450" lvl="1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5400">
                <a:solidFill>
                  <a:srgbClr val="000000"/>
                </a:solidFill>
              </a:rPr>
              <a:t>matala rakennus</a:t>
            </a:r>
            <a:endParaRPr/>
          </a:p>
          <a:p>
            <a:pPr marL="1441450" lvl="1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5400">
                <a:solidFill>
                  <a:srgbClr val="000000"/>
                </a:solidFill>
              </a:rPr>
              <a:t>pyöreät ja kaarevat muodot</a:t>
            </a:r>
            <a:endParaRPr/>
          </a:p>
          <a:p>
            <a:pPr marL="1441450" lvl="1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5400">
                <a:solidFill>
                  <a:srgbClr val="000000"/>
                </a:solidFill>
              </a:rPr>
              <a:t>hempeät värit</a:t>
            </a:r>
            <a:endParaRPr/>
          </a:p>
          <a:p>
            <a:pPr marL="1441450" lvl="1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5400">
                <a:solidFill>
                  <a:srgbClr val="000000"/>
                </a:solidFill>
              </a:rPr>
              <a:t>leikkisyys</a:t>
            </a:r>
            <a:endParaRPr/>
          </a:p>
          <a:p>
            <a:pPr marL="1441450" lvl="1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5400">
                <a:solidFill>
                  <a:srgbClr val="000000"/>
                </a:solidFill>
              </a:rPr>
              <a:t>kokonaisuuden korostaminen</a:t>
            </a:r>
            <a:endParaRPr sz="5400" b="0" i="0" u="none" strike="noStrike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2700" b="0" i="0" u="none" strike="noStrike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2700" b="0" i="0" u="none" strike="noStrike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fi-FI" sz="2700" b="0" i="0" u="none" strike="noStrike">
                <a:solidFill>
                  <a:srgbClr val="000000"/>
                </a:solidFill>
              </a:rPr>
              <a:t>Kuva: Adobe Stock.</a:t>
            </a:r>
            <a:endParaRPr sz="2700" b="0" i="0" u="none" strike="noStrike">
              <a:solidFill>
                <a:srgbClr val="000000"/>
              </a:solidFill>
            </a:endParaRPr>
          </a:p>
        </p:txBody>
      </p:sp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 luku 12</a:t>
            </a:r>
            <a:endParaRPr/>
          </a:p>
        </p:txBody>
      </p:sp>
      <p:pic>
        <p:nvPicPr>
          <p:cNvPr id="93" name="Google Shape;93;p11" descr="Kuva, joka sisältää kohteen taivas, ulko, rakennus, keltainen&#10;&#10;Kuvaus luotu automaattisesti"/>
          <p:cNvPicPr preferRelativeResize="0"/>
          <p:nvPr/>
        </p:nvPicPr>
        <p:blipFill rotWithShape="1">
          <a:blip r:embed="rId3">
            <a:alphaModFix/>
          </a:blip>
          <a:srcRect l="5231" r="4916"/>
          <a:stretch/>
        </p:blipFill>
        <p:spPr>
          <a:xfrm>
            <a:off x="11153775" y="1172818"/>
            <a:ext cx="13230224" cy="9809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>
            <a:off x="1249139" y="1085753"/>
            <a:ext cx="10942861" cy="10801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fi-FI"/>
              <a:t>Rakennuksen koristelussa on käytetty kultausta ja kiinalaishahmoja esittäviä patsaita.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sz="25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fi-FI" sz="2500"/>
              <a:t>Kuva: AdobeStock</a:t>
            </a:r>
            <a:endParaRPr sz="2500"/>
          </a:p>
        </p:txBody>
      </p:sp>
      <p:pic>
        <p:nvPicPr>
          <p:cNvPr id="99" name="Google Shape;99;p12" descr="Kuva, joka sisältää kohteen ikkuna, rakennus, kivi, alttari&#10;&#10;Kuvaus luotu automaattisesti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973" b="7973"/>
          <a:stretch/>
        </p:blipFill>
        <p:spPr>
          <a:xfrm>
            <a:off x="13460186" y="0"/>
            <a:ext cx="10923814" cy="13715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 luku 12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body" idx="1"/>
          </p:nvPr>
        </p:nvSpPr>
        <p:spPr>
          <a:xfrm>
            <a:off x="1249139" y="1833293"/>
            <a:ext cx="6066061" cy="10796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fi-FI"/>
              <a:t>Rakennuksen koristelussa on käytetty kultausta ja kiinalaishahmoja esittäviä patsaita.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sz="25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sz="25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sz="25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sz="25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sz="25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fi-FI" sz="2500"/>
              <a:t>Kuva:AdobeStock.</a:t>
            </a:r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pic>
        <p:nvPicPr>
          <p:cNvPr id="108" name="Google Shape;1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06154" y="1833293"/>
            <a:ext cx="16177845" cy="1079695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 luku 12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Mukautettu</PresentationFormat>
  <Paragraphs>46</Paragraphs>
  <Slides>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Office-teema</vt:lpstr>
      <vt:lpstr>12. Valistusajan taide ja tiede  TIETOISKU: ESIMERKKI ROKOKOON ARKKITEHTUURISTA</vt:lpstr>
      <vt:lpstr>Kiinalainen teehuone vuodelta 1764 Potsdamissa Sanssoucin palatsin puistossa.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 Valistusajan taide ja tiede  TIETOISKU: ESIMERKKI ROKOKOON ARKKITEHTUURISTA</dc:title>
  <cp:lastModifiedBy>Sarkiola Laura</cp:lastModifiedBy>
  <cp:revision>1</cp:revision>
  <dcterms:modified xsi:type="dcterms:W3CDTF">2024-05-15T11:40:14Z</dcterms:modified>
</cp:coreProperties>
</file>