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35E0-3622-4881-B5F3-2F8CA6087F8C}" type="datetimeFigureOut">
              <a:rPr lang="fi-FI" smtClean="0"/>
              <a:t>21.8.2016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DBDF4-3B87-4C3E-A64C-5287309955F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8355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35E0-3622-4881-B5F3-2F8CA6087F8C}" type="datetimeFigureOut">
              <a:rPr lang="fi-FI" smtClean="0"/>
              <a:t>21.8.2016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DBDF4-3B87-4C3E-A64C-5287309955F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4581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35E0-3622-4881-B5F3-2F8CA6087F8C}" type="datetimeFigureOut">
              <a:rPr lang="fi-FI" smtClean="0"/>
              <a:t>21.8.2016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DBDF4-3B87-4C3E-A64C-5287309955F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11065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35E0-3622-4881-B5F3-2F8CA6087F8C}" type="datetimeFigureOut">
              <a:rPr lang="fi-FI" smtClean="0"/>
              <a:t>21.8.2016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DBDF4-3B87-4C3E-A64C-5287309955F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04007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35E0-3622-4881-B5F3-2F8CA6087F8C}" type="datetimeFigureOut">
              <a:rPr lang="fi-FI" smtClean="0"/>
              <a:t>21.8.2016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DBDF4-3B87-4C3E-A64C-5287309955F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2046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35E0-3622-4881-B5F3-2F8CA6087F8C}" type="datetimeFigureOut">
              <a:rPr lang="fi-FI" smtClean="0"/>
              <a:t>21.8.2016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DBDF4-3B87-4C3E-A64C-5287309955F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17879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35E0-3622-4881-B5F3-2F8CA6087F8C}" type="datetimeFigureOut">
              <a:rPr lang="fi-FI" smtClean="0"/>
              <a:t>21.8.2016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DBDF4-3B87-4C3E-A64C-5287309955F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436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35E0-3622-4881-B5F3-2F8CA6087F8C}" type="datetimeFigureOut">
              <a:rPr lang="fi-FI" smtClean="0"/>
              <a:t>21.8.2016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DBDF4-3B87-4C3E-A64C-5287309955F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1620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35E0-3622-4881-B5F3-2F8CA6087F8C}" type="datetimeFigureOut">
              <a:rPr lang="fi-FI" smtClean="0"/>
              <a:t>21.8.2016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DBDF4-3B87-4C3E-A64C-5287309955F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02578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35E0-3622-4881-B5F3-2F8CA6087F8C}" type="datetimeFigureOut">
              <a:rPr lang="fi-FI" smtClean="0"/>
              <a:t>21.8.2016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DBDF4-3B87-4C3E-A64C-5287309955F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1045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35E0-3622-4881-B5F3-2F8CA6087F8C}" type="datetimeFigureOut">
              <a:rPr lang="fi-FI" smtClean="0"/>
              <a:t>21.8.2016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DBDF4-3B87-4C3E-A64C-5287309955F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64209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235E0-3622-4881-B5F3-2F8CA6087F8C}" type="datetimeFigureOut">
              <a:rPr lang="fi-FI" smtClean="0"/>
              <a:t>21.8.2016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DBDF4-3B87-4C3E-A64C-5287309955F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86148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 smtClean="0">
                <a:latin typeface="+mn-lt"/>
              </a:rPr>
              <a:t>Argumentoiva essee</a:t>
            </a:r>
            <a:endParaRPr lang="fi-FI" b="1" dirty="0">
              <a:latin typeface="+mn-lt"/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b="1" dirty="0" smtClean="0"/>
              <a:t>Ohjeita ja arviointiperusteita</a:t>
            </a: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3894409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0767" y="260796"/>
            <a:ext cx="8551572" cy="641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461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9707" y="273675"/>
            <a:ext cx="8547278" cy="6410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489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7285" y="189964"/>
            <a:ext cx="8401316" cy="6300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944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Laajakuva</PresentationFormat>
  <Paragraphs>2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Office-teema</vt:lpstr>
      <vt:lpstr>Argumentoiva essee</vt:lpstr>
      <vt:lpstr>PowerPoint-esitys</vt:lpstr>
      <vt:lpstr>PowerPoint-esitys</vt:lpstr>
      <vt:lpstr>PowerPoint-esitys</vt:lpstr>
    </vt:vector>
  </TitlesOfParts>
  <Company>Kouvola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Argumentoiva essee</dc:title>
  <dc:creator>Franzon Päivi</dc:creator>
  <cp:lastModifiedBy>Franzon Päivi</cp:lastModifiedBy>
  <cp:revision>1</cp:revision>
  <dcterms:created xsi:type="dcterms:W3CDTF">2016-08-21T20:02:41Z</dcterms:created>
  <dcterms:modified xsi:type="dcterms:W3CDTF">2016-08-21T20:02:54Z</dcterms:modified>
</cp:coreProperties>
</file>