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17.4.2018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D3517-30D1-4130-AF50-128E1E8C021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18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17.4.2018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Avioliitto, avoliitto ja </a:t>
            </a:r>
            <a:r>
              <a:rPr lang="fi-FI" dirty="0" smtClean="0"/>
              <a:t>rekisteröity parisuhde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79296" cy="4625609"/>
          </a:xfrm>
        </p:spPr>
        <p:txBody>
          <a:bodyPr>
            <a:normAutofit/>
          </a:bodyPr>
          <a:lstStyle/>
          <a:p>
            <a:r>
              <a:rPr lang="fi-FI" sz="2400" i="1" dirty="0" smtClean="0"/>
              <a:t>Avioliittolaki</a:t>
            </a:r>
            <a:r>
              <a:rPr lang="fi-FI" sz="2400" dirty="0"/>
              <a:t> </a:t>
            </a:r>
            <a:r>
              <a:rPr lang="fi-FI" sz="2400" dirty="0" smtClean="0"/>
              <a:t>pohjana -&gt; Avioliitto on </a:t>
            </a:r>
            <a:r>
              <a:rPr lang="fi-FI" sz="2400" i="1" dirty="0" smtClean="0"/>
              <a:t>sopimus</a:t>
            </a:r>
            <a:r>
              <a:rPr lang="fi-FI" sz="2400" dirty="0" smtClean="0"/>
              <a:t> (oikeudet ja velvollisuudet)</a:t>
            </a:r>
          </a:p>
          <a:p>
            <a:r>
              <a:rPr lang="fi-FI" sz="2400" dirty="0" smtClean="0"/>
              <a:t>Ennen avioliiton solmimista suoritettava </a:t>
            </a:r>
            <a:r>
              <a:rPr lang="fi-FI" sz="2400" i="1" dirty="0" smtClean="0"/>
              <a:t>avioesteiden tutkinta </a:t>
            </a:r>
            <a:r>
              <a:rPr lang="fi-FI" sz="2400" dirty="0" smtClean="0"/>
              <a:t>joko </a:t>
            </a:r>
            <a:r>
              <a:rPr lang="fi-FI" sz="2400" i="1" dirty="0" smtClean="0"/>
              <a:t>maistraatissa</a:t>
            </a:r>
            <a:r>
              <a:rPr lang="fi-FI" sz="2400" dirty="0" smtClean="0"/>
              <a:t> tai </a:t>
            </a:r>
            <a:r>
              <a:rPr lang="fi-FI" sz="2400" i="1" dirty="0" smtClean="0"/>
              <a:t>kirkkoherranvirastossa (</a:t>
            </a:r>
            <a:r>
              <a:rPr lang="fi-FI" sz="2400" dirty="0" smtClean="0"/>
              <a:t>4 kk:n määräaika)</a:t>
            </a:r>
          </a:p>
          <a:p>
            <a:pPr lvl="1"/>
            <a:r>
              <a:rPr lang="fi-FI" sz="2000" dirty="0" smtClean="0"/>
              <a:t>Voimassa oleva avioliitto tai </a:t>
            </a:r>
            <a:r>
              <a:rPr lang="fi-FI" sz="2000" i="1" dirty="0" smtClean="0"/>
              <a:t>rekisteröity parisuhde</a:t>
            </a:r>
          </a:p>
          <a:p>
            <a:pPr lvl="1"/>
            <a:r>
              <a:rPr lang="fi-FI" sz="2000" dirty="0" smtClean="0"/>
              <a:t>Alaikäisyys (18v)</a:t>
            </a:r>
          </a:p>
          <a:p>
            <a:pPr lvl="1"/>
            <a:r>
              <a:rPr lang="fi-FI" sz="2000" dirty="0" smtClean="0"/>
              <a:t>Lähisukulaisuus (serkkua läheisempi tai ottolapsi)</a:t>
            </a:r>
          </a:p>
          <a:p>
            <a:pPr lvl="1"/>
            <a:r>
              <a:rPr lang="fi-FI" sz="2000" dirty="0" smtClean="0"/>
              <a:t>Vajaavaltaisuus (edunvalvojan lupa)</a:t>
            </a:r>
          </a:p>
          <a:p>
            <a:pPr lvl="1"/>
            <a:endParaRPr lang="fi-FI" sz="2000" dirty="0" smtClean="0"/>
          </a:p>
          <a:p>
            <a:pPr marL="507492" indent="-342900"/>
            <a:r>
              <a:rPr lang="fi-FI" sz="2400" dirty="0" smtClean="0"/>
              <a:t>Kirkko- tai siviilivihkiminen</a:t>
            </a:r>
          </a:p>
          <a:p>
            <a:pPr marL="457200" lvl="1" indent="0">
              <a:buNone/>
            </a:pPr>
            <a:endParaRPr lang="fi-FI" sz="2000" dirty="0" smtClean="0"/>
          </a:p>
          <a:p>
            <a:endParaRPr lang="fi-FI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44" y="214290"/>
            <a:ext cx="8858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400" dirty="0"/>
              <a:t> </a:t>
            </a:r>
            <a:r>
              <a:rPr lang="fi-FI" sz="2400" dirty="0" smtClean="0"/>
              <a:t>Rekisteröity parisuhde samaa sukupuolta olevien kesken </a:t>
            </a:r>
            <a:r>
              <a:rPr lang="fi-FI" sz="2400" dirty="0" smtClean="0"/>
              <a:t>toi </a:t>
            </a:r>
            <a:r>
              <a:rPr lang="fi-FI" sz="2400" dirty="0" smtClean="0"/>
              <a:t>lähes samat oikeudet kuin avioliitto (esim. oikeus toisen omaisuuteen)</a:t>
            </a:r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400" dirty="0" smtClean="0"/>
              <a:t>Avoliitto on omaksuttu yhteisasumisen muoto -&gt; Ei omaa lainsäädäntöä -&gt; Avopuolisot erillisiä henkilöitä</a:t>
            </a:r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4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400" dirty="0" smtClean="0"/>
              <a:t>TEHTÄVÄ: Laadi taulukko, jossa vertailet </a:t>
            </a:r>
            <a:r>
              <a:rPr lang="fi-FI" sz="2400" i="1" u="sng" dirty="0" smtClean="0"/>
              <a:t>puolisoiden oikeuksia ja velvollisuuksia</a:t>
            </a:r>
            <a:r>
              <a:rPr lang="fi-FI" sz="2400" u="sng" dirty="0" smtClean="0"/>
              <a:t> </a:t>
            </a:r>
            <a:r>
              <a:rPr lang="fi-FI" sz="2400" dirty="0" smtClean="0"/>
              <a:t>avioliitossa ja avoliitossa</a:t>
            </a:r>
            <a:endParaRPr lang="fi-FI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347</TotalTime>
  <Words>105</Words>
  <Application>Microsoft Office PowerPoint</Application>
  <PresentationFormat>Näytössä katseltava diaesitys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Avioliitto, avoliitto ja rekisteröity parisuhde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43</cp:revision>
  <cp:lastPrinted>2015-08-11T10:22:42Z</cp:lastPrinted>
  <dcterms:created xsi:type="dcterms:W3CDTF">2013-07-30T12:06:37Z</dcterms:created>
  <dcterms:modified xsi:type="dcterms:W3CDTF">2018-04-17T06:31:36Z</dcterms:modified>
</cp:coreProperties>
</file>