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60" r:id="rId6"/>
    <p:sldId id="264" r:id="rId7"/>
    <p:sldId id="265" r:id="rId8"/>
    <p:sldId id="266" r:id="rId9"/>
    <p:sldId id="261" r:id="rId10"/>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28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366096-CE52-4579-88A3-4EEFE85681CF}" v="2" dt="2026-06-23T06:02:16.4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ja Veivo" userId="f10a3802-18eb-415b-bfc5-51ca47ae5d9e" providerId="ADAL" clId="{CF74DDE9-C894-48E4-9AFE-0DC2354EBC45}"/>
    <pc:docChg chg="undo custSel addSld delSld modSld sldOrd">
      <pc:chgData name="Erja Veivo" userId="f10a3802-18eb-415b-bfc5-51ca47ae5d9e" providerId="ADAL" clId="{CF74DDE9-C894-48E4-9AFE-0DC2354EBC45}" dt="2026-06-23T06:02:16.455" v="492" actId="20577"/>
      <pc:docMkLst>
        <pc:docMk/>
      </pc:docMkLst>
      <pc:sldChg chg="modSp mod">
        <pc:chgData name="Erja Veivo" userId="f10a3802-18eb-415b-bfc5-51ca47ae5d9e" providerId="ADAL" clId="{CF74DDE9-C894-48E4-9AFE-0DC2354EBC45}" dt="2026-06-18T06:21:50.751" v="54" actId="113"/>
        <pc:sldMkLst>
          <pc:docMk/>
          <pc:sldMk cId="3160781464" sldId="256"/>
        </pc:sldMkLst>
        <pc:spChg chg="mod">
          <ac:chgData name="Erja Veivo" userId="f10a3802-18eb-415b-bfc5-51ca47ae5d9e" providerId="ADAL" clId="{CF74DDE9-C894-48E4-9AFE-0DC2354EBC45}" dt="2026-06-18T06:21:45.281" v="52" actId="255"/>
          <ac:spMkLst>
            <pc:docMk/>
            <pc:sldMk cId="3160781464" sldId="256"/>
            <ac:spMk id="2" creationId="{67108189-3113-EE99-19F2-F389D2E93E09}"/>
          </ac:spMkLst>
        </pc:spChg>
        <pc:spChg chg="mod">
          <ac:chgData name="Erja Veivo" userId="f10a3802-18eb-415b-bfc5-51ca47ae5d9e" providerId="ADAL" clId="{CF74DDE9-C894-48E4-9AFE-0DC2354EBC45}" dt="2026-06-18T06:21:50.751" v="54" actId="113"/>
          <ac:spMkLst>
            <pc:docMk/>
            <pc:sldMk cId="3160781464" sldId="256"/>
            <ac:spMk id="3" creationId="{DD2FEED8-99F9-BDE0-F43C-0D10022F6CD9}"/>
          </ac:spMkLst>
        </pc:spChg>
      </pc:sldChg>
      <pc:sldChg chg="addSp delSp modSp mod ord">
        <pc:chgData name="Erja Veivo" userId="f10a3802-18eb-415b-bfc5-51ca47ae5d9e" providerId="ADAL" clId="{CF74DDE9-C894-48E4-9AFE-0DC2354EBC45}" dt="2026-06-23T06:02:16.455" v="492" actId="20577"/>
        <pc:sldMkLst>
          <pc:docMk/>
          <pc:sldMk cId="3202933773" sldId="260"/>
        </pc:sldMkLst>
        <pc:spChg chg="mod">
          <ac:chgData name="Erja Veivo" userId="f10a3802-18eb-415b-bfc5-51ca47ae5d9e" providerId="ADAL" clId="{CF74DDE9-C894-48E4-9AFE-0DC2354EBC45}" dt="2026-06-18T06:28:12.853" v="94" actId="255"/>
          <ac:spMkLst>
            <pc:docMk/>
            <pc:sldMk cId="3202933773" sldId="260"/>
            <ac:spMk id="2" creationId="{AF805E13-640F-6F32-DF54-044EB3765358}"/>
          </ac:spMkLst>
        </pc:spChg>
        <pc:spChg chg="mod">
          <ac:chgData name="Erja Veivo" userId="f10a3802-18eb-415b-bfc5-51ca47ae5d9e" providerId="ADAL" clId="{CF74DDE9-C894-48E4-9AFE-0DC2354EBC45}" dt="2026-06-23T06:02:16.455" v="492" actId="20577"/>
          <ac:spMkLst>
            <pc:docMk/>
            <pc:sldMk cId="3202933773" sldId="260"/>
            <ac:spMk id="4" creationId="{C295DD95-0727-D645-DD9D-955B8D93AF76}"/>
          </ac:spMkLst>
        </pc:spChg>
        <pc:picChg chg="add del mod ord">
          <ac:chgData name="Erja Veivo" userId="f10a3802-18eb-415b-bfc5-51ca47ae5d9e" providerId="ADAL" clId="{CF74DDE9-C894-48E4-9AFE-0DC2354EBC45}" dt="2026-06-18T06:49:09.762" v="295" actId="1076"/>
          <ac:picMkLst>
            <pc:docMk/>
            <pc:sldMk cId="3202933773" sldId="260"/>
            <ac:picMk id="5" creationId="{DA36C925-8940-2C18-6851-422BC43D3E37}"/>
          </ac:picMkLst>
        </pc:picChg>
        <pc:picChg chg="add mod">
          <ac:chgData name="Erja Veivo" userId="f10a3802-18eb-415b-bfc5-51ca47ae5d9e" providerId="ADAL" clId="{CF74DDE9-C894-48E4-9AFE-0DC2354EBC45}" dt="2026-06-18T06:48:18.518" v="285" actId="1076"/>
          <ac:picMkLst>
            <pc:docMk/>
            <pc:sldMk cId="3202933773" sldId="260"/>
            <ac:picMk id="24" creationId="{EC201175-D754-7A23-BD95-DEC13822D3AE}"/>
          </ac:picMkLst>
        </pc:picChg>
        <pc:picChg chg="add mod">
          <ac:chgData name="Erja Veivo" userId="f10a3802-18eb-415b-bfc5-51ca47ae5d9e" providerId="ADAL" clId="{CF74DDE9-C894-48E4-9AFE-0DC2354EBC45}" dt="2026-06-18T06:56:08.432" v="370" actId="1076"/>
          <ac:picMkLst>
            <pc:docMk/>
            <pc:sldMk cId="3202933773" sldId="260"/>
            <ac:picMk id="30" creationId="{CE9DBEDD-0D53-C8C9-4BFE-6375FFE59065}"/>
          </ac:picMkLst>
        </pc:picChg>
      </pc:sldChg>
      <pc:sldChg chg="modSp mod ord">
        <pc:chgData name="Erja Veivo" userId="f10a3802-18eb-415b-bfc5-51ca47ae5d9e" providerId="ADAL" clId="{CF74DDE9-C894-48E4-9AFE-0DC2354EBC45}" dt="2026-06-18T06:33:59.197" v="157" actId="255"/>
        <pc:sldMkLst>
          <pc:docMk/>
          <pc:sldMk cId="276308205" sldId="261"/>
        </pc:sldMkLst>
        <pc:spChg chg="mod">
          <ac:chgData name="Erja Veivo" userId="f10a3802-18eb-415b-bfc5-51ca47ae5d9e" providerId="ADAL" clId="{CF74DDE9-C894-48E4-9AFE-0DC2354EBC45}" dt="2026-06-18T06:33:59.197" v="157" actId="255"/>
          <ac:spMkLst>
            <pc:docMk/>
            <pc:sldMk cId="276308205" sldId="261"/>
            <ac:spMk id="2" creationId="{CD8C6795-43CC-C99E-4BC9-A298B8B3381A}"/>
          </ac:spMkLst>
        </pc:spChg>
      </pc:sldChg>
      <pc:sldChg chg="modSp del mod ord">
        <pc:chgData name="Erja Veivo" userId="f10a3802-18eb-415b-bfc5-51ca47ae5d9e" providerId="ADAL" clId="{CF74DDE9-C894-48E4-9AFE-0DC2354EBC45}" dt="2026-06-22T12:39:12.555" v="473" actId="47"/>
        <pc:sldMkLst>
          <pc:docMk/>
          <pc:sldMk cId="1437823295" sldId="262"/>
        </pc:sldMkLst>
      </pc:sldChg>
      <pc:sldChg chg="modSp del mod">
        <pc:chgData name="Erja Veivo" userId="f10a3802-18eb-415b-bfc5-51ca47ae5d9e" providerId="ADAL" clId="{CF74DDE9-C894-48E4-9AFE-0DC2354EBC45}" dt="2026-06-22T12:39:10.031" v="472" actId="47"/>
        <pc:sldMkLst>
          <pc:docMk/>
          <pc:sldMk cId="1225331850" sldId="263"/>
        </pc:sldMkLst>
      </pc:sldChg>
      <pc:sldChg chg="addSp delSp modSp add mod">
        <pc:chgData name="Erja Veivo" userId="f10a3802-18eb-415b-bfc5-51ca47ae5d9e" providerId="ADAL" clId="{CF74DDE9-C894-48E4-9AFE-0DC2354EBC45}" dt="2026-06-23T05:56:12.786" v="486" actId="6549"/>
        <pc:sldMkLst>
          <pc:docMk/>
          <pc:sldMk cId="3341651064" sldId="264"/>
        </pc:sldMkLst>
        <pc:spChg chg="mod">
          <ac:chgData name="Erja Veivo" userId="f10a3802-18eb-415b-bfc5-51ca47ae5d9e" providerId="ADAL" clId="{CF74DDE9-C894-48E4-9AFE-0DC2354EBC45}" dt="2026-06-23T05:56:12.786" v="486" actId="6549"/>
          <ac:spMkLst>
            <pc:docMk/>
            <pc:sldMk cId="3341651064" sldId="264"/>
            <ac:spMk id="2" creationId="{F0D083B6-588F-BCA1-B36F-51250C95963B}"/>
          </ac:spMkLst>
        </pc:spChg>
        <pc:spChg chg="mod">
          <ac:chgData name="Erja Veivo" userId="f10a3802-18eb-415b-bfc5-51ca47ae5d9e" providerId="ADAL" clId="{CF74DDE9-C894-48E4-9AFE-0DC2354EBC45}" dt="2026-06-18T06:27:38.308" v="88" actId="6549"/>
          <ac:spMkLst>
            <pc:docMk/>
            <pc:sldMk cId="3341651064" sldId="264"/>
            <ac:spMk id="4" creationId="{635ED64E-9753-C4C9-4363-E2D7BB04E40A}"/>
          </ac:spMkLst>
        </pc:spChg>
        <pc:picChg chg="mod ord">
          <ac:chgData name="Erja Veivo" userId="f10a3802-18eb-415b-bfc5-51ca47ae5d9e" providerId="ADAL" clId="{CF74DDE9-C894-48E4-9AFE-0DC2354EBC45}" dt="2026-06-18T06:48:34.249" v="289" actId="1076"/>
          <ac:picMkLst>
            <pc:docMk/>
            <pc:sldMk cId="3341651064" sldId="264"/>
            <ac:picMk id="5" creationId="{E167A7FA-EFFE-8A36-301A-55210AAA4052}"/>
          </ac:picMkLst>
        </pc:picChg>
        <pc:picChg chg="add">
          <ac:chgData name="Erja Veivo" userId="f10a3802-18eb-415b-bfc5-51ca47ae5d9e" providerId="ADAL" clId="{CF74DDE9-C894-48E4-9AFE-0DC2354EBC45}" dt="2026-06-18T06:48:30.962" v="288" actId="22"/>
          <ac:picMkLst>
            <pc:docMk/>
            <pc:sldMk cId="3341651064" sldId="264"/>
            <ac:picMk id="24" creationId="{32221002-065F-269C-E2D6-F0A8A231C769}"/>
          </ac:picMkLst>
        </pc:picChg>
        <pc:picChg chg="add mod">
          <ac:chgData name="Erja Veivo" userId="f10a3802-18eb-415b-bfc5-51ca47ae5d9e" providerId="ADAL" clId="{CF74DDE9-C894-48E4-9AFE-0DC2354EBC45}" dt="2026-06-18T06:58:18.292" v="371" actId="1076"/>
          <ac:picMkLst>
            <pc:docMk/>
            <pc:sldMk cId="3341651064" sldId="264"/>
            <ac:picMk id="34" creationId="{3F0FD3B6-29E5-5C0A-FBA7-42687E5DAF03}"/>
          </ac:picMkLst>
        </pc:picChg>
        <pc:picChg chg="add mod ord">
          <ac:chgData name="Erja Veivo" userId="f10a3802-18eb-415b-bfc5-51ca47ae5d9e" providerId="ADAL" clId="{CF74DDE9-C894-48E4-9AFE-0DC2354EBC45}" dt="2026-06-18T06:58:20.094" v="372" actId="1076"/>
          <ac:picMkLst>
            <pc:docMk/>
            <pc:sldMk cId="3341651064" sldId="264"/>
            <ac:picMk id="36" creationId="{DBA7E0EF-F361-AF6B-35F8-88C48869C396}"/>
          </ac:picMkLst>
        </pc:picChg>
        <pc:picChg chg="add mod">
          <ac:chgData name="Erja Veivo" userId="f10a3802-18eb-415b-bfc5-51ca47ae5d9e" providerId="ADAL" clId="{CF74DDE9-C894-48E4-9AFE-0DC2354EBC45}" dt="2026-06-18T06:58:21.840" v="373" actId="1076"/>
          <ac:picMkLst>
            <pc:docMk/>
            <pc:sldMk cId="3341651064" sldId="264"/>
            <ac:picMk id="38" creationId="{1211AE0C-3463-A7C7-FCA3-2F013B22B1A1}"/>
          </ac:picMkLst>
        </pc:picChg>
      </pc:sldChg>
      <pc:sldChg chg="addSp delSp modSp add mod">
        <pc:chgData name="Erja Veivo" userId="f10a3802-18eb-415b-bfc5-51ca47ae5d9e" providerId="ADAL" clId="{CF74DDE9-C894-48E4-9AFE-0DC2354EBC45}" dt="2026-06-23T05:56:15.726" v="487" actId="6549"/>
        <pc:sldMkLst>
          <pc:docMk/>
          <pc:sldMk cId="2181564826" sldId="265"/>
        </pc:sldMkLst>
        <pc:spChg chg="mod">
          <ac:chgData name="Erja Veivo" userId="f10a3802-18eb-415b-bfc5-51ca47ae5d9e" providerId="ADAL" clId="{CF74DDE9-C894-48E4-9AFE-0DC2354EBC45}" dt="2026-06-23T05:56:15.726" v="487" actId="6549"/>
          <ac:spMkLst>
            <pc:docMk/>
            <pc:sldMk cId="2181564826" sldId="265"/>
            <ac:spMk id="2" creationId="{016A053B-34A1-059E-8129-4D1CEB1B50CB}"/>
          </ac:spMkLst>
        </pc:spChg>
        <pc:spChg chg="mod">
          <ac:chgData name="Erja Veivo" userId="f10a3802-18eb-415b-bfc5-51ca47ae5d9e" providerId="ADAL" clId="{CF74DDE9-C894-48E4-9AFE-0DC2354EBC45}" dt="2026-06-23T05:55:41.527" v="485" actId="20577"/>
          <ac:spMkLst>
            <pc:docMk/>
            <pc:sldMk cId="2181564826" sldId="265"/>
            <ac:spMk id="4" creationId="{9D4EBA4A-9AAA-81DB-A946-486436D1C183}"/>
          </ac:spMkLst>
        </pc:spChg>
        <pc:picChg chg="mod ord">
          <ac:chgData name="Erja Veivo" userId="f10a3802-18eb-415b-bfc5-51ca47ae5d9e" providerId="ADAL" clId="{CF74DDE9-C894-48E4-9AFE-0DC2354EBC45}" dt="2026-06-18T06:50:09.747" v="298" actId="1076"/>
          <ac:picMkLst>
            <pc:docMk/>
            <pc:sldMk cId="2181564826" sldId="265"/>
            <ac:picMk id="5" creationId="{C41EB73F-759B-69CC-DD0A-25A230134C21}"/>
          </ac:picMkLst>
        </pc:picChg>
        <pc:picChg chg="add">
          <ac:chgData name="Erja Veivo" userId="f10a3802-18eb-415b-bfc5-51ca47ae5d9e" providerId="ADAL" clId="{CF74DDE9-C894-48E4-9AFE-0DC2354EBC45}" dt="2026-06-18T06:48:45.225" v="291" actId="22"/>
          <ac:picMkLst>
            <pc:docMk/>
            <pc:sldMk cId="2181564826" sldId="265"/>
            <ac:picMk id="14" creationId="{0F8C7F85-51C6-264F-050D-086C53424D63}"/>
          </ac:picMkLst>
        </pc:picChg>
        <pc:picChg chg="add mod">
          <ac:chgData name="Erja Veivo" userId="f10a3802-18eb-415b-bfc5-51ca47ae5d9e" providerId="ADAL" clId="{CF74DDE9-C894-48E4-9AFE-0DC2354EBC45}" dt="2026-06-18T06:53:08.807" v="326" actId="1076"/>
          <ac:picMkLst>
            <pc:docMk/>
            <pc:sldMk cId="2181564826" sldId="265"/>
            <ac:picMk id="18" creationId="{75AA0336-294C-A393-11A4-9C27DEB40D9E}"/>
          </ac:picMkLst>
        </pc:picChg>
      </pc:sldChg>
      <pc:sldChg chg="addSp delSp modSp add mod">
        <pc:chgData name="Erja Veivo" userId="f10a3802-18eb-415b-bfc5-51ca47ae5d9e" providerId="ADAL" clId="{CF74DDE9-C894-48E4-9AFE-0DC2354EBC45}" dt="2026-06-23T05:56:18.766" v="488" actId="6549"/>
        <pc:sldMkLst>
          <pc:docMk/>
          <pc:sldMk cId="19051159" sldId="266"/>
        </pc:sldMkLst>
        <pc:spChg chg="mod">
          <ac:chgData name="Erja Veivo" userId="f10a3802-18eb-415b-bfc5-51ca47ae5d9e" providerId="ADAL" clId="{CF74DDE9-C894-48E4-9AFE-0DC2354EBC45}" dt="2026-06-23T05:56:18.766" v="488" actId="6549"/>
          <ac:spMkLst>
            <pc:docMk/>
            <pc:sldMk cId="19051159" sldId="266"/>
            <ac:spMk id="2" creationId="{487FAC8F-7AD2-4F0B-CC09-85D8993B378D}"/>
          </ac:spMkLst>
        </pc:spChg>
        <pc:spChg chg="mod">
          <ac:chgData name="Erja Veivo" userId="f10a3802-18eb-415b-bfc5-51ca47ae5d9e" providerId="ADAL" clId="{CF74DDE9-C894-48E4-9AFE-0DC2354EBC45}" dt="2026-06-18T06:30:58.688" v="119" actId="14100"/>
          <ac:spMkLst>
            <pc:docMk/>
            <pc:sldMk cId="19051159" sldId="266"/>
            <ac:spMk id="4" creationId="{AA177302-EDC7-F23D-C851-B8BFEDC6EE6D}"/>
          </ac:spMkLst>
        </pc:spChg>
        <pc:picChg chg="mod ord">
          <ac:chgData name="Erja Veivo" userId="f10a3802-18eb-415b-bfc5-51ca47ae5d9e" providerId="ADAL" clId="{CF74DDE9-C894-48E4-9AFE-0DC2354EBC45}" dt="2026-06-18T06:50:23.360" v="299" actId="1076"/>
          <ac:picMkLst>
            <pc:docMk/>
            <pc:sldMk cId="19051159" sldId="266"/>
            <ac:picMk id="5" creationId="{DEE97A3C-F610-7027-D50A-DB34D548D3E1}"/>
          </ac:picMkLst>
        </pc:picChg>
        <pc:picChg chg="add">
          <ac:chgData name="Erja Veivo" userId="f10a3802-18eb-415b-bfc5-51ca47ae5d9e" providerId="ADAL" clId="{CF74DDE9-C894-48E4-9AFE-0DC2354EBC45}" dt="2026-06-18T06:48:52.417" v="293" actId="22"/>
          <ac:picMkLst>
            <pc:docMk/>
            <pc:sldMk cId="19051159" sldId="266"/>
            <ac:picMk id="14" creationId="{09ADB489-75E2-4835-9158-E44F51A2C8DE}"/>
          </ac:picMkLst>
        </pc:picChg>
        <pc:picChg chg="add mod">
          <ac:chgData name="Erja Veivo" userId="f10a3802-18eb-415b-bfc5-51ca47ae5d9e" providerId="ADAL" clId="{CF74DDE9-C894-48E4-9AFE-0DC2354EBC45}" dt="2026-06-18T06:55:14.443" v="357" actId="1076"/>
          <ac:picMkLst>
            <pc:docMk/>
            <pc:sldMk cId="19051159" sldId="266"/>
            <ac:picMk id="24" creationId="{3943DE16-2255-298A-9A44-F6FF9E9EE933}"/>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1">
    <p:bg>
      <p:bgPr>
        <a:solidFill>
          <a:schemeClr val="tx2"/>
        </a:solidFill>
        <a:effectLst/>
      </p:bgPr>
    </p:bg>
    <p:spTree>
      <p:nvGrpSpPr>
        <p:cNvPr id="1" name=""/>
        <p:cNvGrpSpPr/>
        <p:nvPr/>
      </p:nvGrpSpPr>
      <p:grpSpPr>
        <a:xfrm>
          <a:off x="0" y="0"/>
          <a:ext cx="0" cy="0"/>
          <a:chOff x="0" y="0"/>
          <a:chExt cx="0" cy="0"/>
        </a:xfrm>
      </p:grpSpPr>
      <p:pic>
        <p:nvPicPr>
          <p:cNvPr id="21" name="Kuva 20" descr="Kuva, joka sisältää kohteen luovuus, astronomia&#10;&#10;Tekoälyllä luotu sisältö voi olla virheellistä.">
            <a:extLst>
              <a:ext uri="{FF2B5EF4-FFF2-40B4-BE49-F238E27FC236}">
                <a16:creationId xmlns:a16="http://schemas.microsoft.com/office/drawing/2014/main" id="{23C7A7AE-9A15-4682-E4BF-C7C9325B1943}"/>
              </a:ext>
            </a:extLst>
          </p:cNvPr>
          <p:cNvPicPr>
            <a:picLocks noChangeAspect="1"/>
          </p:cNvPicPr>
          <p:nvPr userDrawn="1"/>
        </p:nvPicPr>
        <p:blipFill>
          <a:blip r:embed="rId2"/>
          <a:stretch>
            <a:fillRect/>
          </a:stretch>
        </p:blipFill>
        <p:spPr>
          <a:xfrm>
            <a:off x="3079765" y="522446"/>
            <a:ext cx="6032470" cy="5813108"/>
          </a:xfrm>
          <a:prstGeom prst="rect">
            <a:avLst/>
          </a:prstGeom>
        </p:spPr>
      </p:pic>
      <p:sp>
        <p:nvSpPr>
          <p:cNvPr id="19" name="Suorakulmio 18">
            <a:extLst>
              <a:ext uri="{FF2B5EF4-FFF2-40B4-BE49-F238E27FC236}">
                <a16:creationId xmlns:a16="http://schemas.microsoft.com/office/drawing/2014/main" id="{ED3CBFCB-02A8-1CDB-7223-9283B2296075}"/>
              </a:ext>
            </a:extLst>
          </p:cNvPr>
          <p:cNvSpPr/>
          <p:nvPr userDrawn="1"/>
        </p:nvSpPr>
        <p:spPr>
          <a:xfrm>
            <a:off x="11210478" y="47447"/>
            <a:ext cx="901196" cy="90119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AD5CDE1D-EBD0-5C07-653A-58D8A26612AE}"/>
              </a:ext>
            </a:extLst>
          </p:cNvPr>
          <p:cNvSpPr>
            <a:spLocks noGrp="1"/>
          </p:cNvSpPr>
          <p:nvPr>
            <p:ph type="ctrTitle"/>
          </p:nvPr>
        </p:nvSpPr>
        <p:spPr>
          <a:xfrm>
            <a:off x="3506680" y="2157273"/>
            <a:ext cx="5178641" cy="2054025"/>
          </a:xfrm>
        </p:spPr>
        <p:txBody>
          <a:bodyPr anchor="b">
            <a:normAutofit/>
          </a:bodyPr>
          <a:lstStyle>
            <a:lvl1pPr algn="ctr">
              <a:defRPr sz="4500">
                <a:solidFill>
                  <a:schemeClr val="tx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6F9738AF-8141-18CF-C9A9-FC99C7354707}"/>
              </a:ext>
            </a:extLst>
          </p:cNvPr>
          <p:cNvSpPr>
            <a:spLocks noGrp="1"/>
          </p:cNvSpPr>
          <p:nvPr>
            <p:ph type="subTitle" idx="1"/>
          </p:nvPr>
        </p:nvSpPr>
        <p:spPr>
          <a:xfrm>
            <a:off x="3417903" y="4303373"/>
            <a:ext cx="5356194" cy="1706809"/>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a:t>
            </a:r>
            <a:r>
              <a:rPr lang="fi-FI" err="1"/>
              <a:t>napsautt</a:t>
            </a:r>
            <a:r>
              <a:rPr lang="fi-FI"/>
              <a:t>.</a:t>
            </a:r>
          </a:p>
        </p:txBody>
      </p:sp>
      <p:pic>
        <p:nvPicPr>
          <p:cNvPr id="18" name="Kuva 17" descr="Kuva, joka sisältää kohteen teksti, logo, Fontti, Grafiikka&#10;&#10;Tekoälyllä luotu sisältö voi olla virheellistä.">
            <a:extLst>
              <a:ext uri="{FF2B5EF4-FFF2-40B4-BE49-F238E27FC236}">
                <a16:creationId xmlns:a16="http://schemas.microsoft.com/office/drawing/2014/main" id="{2B2CC269-F1D4-EA3A-CE0D-16D2FDEAA0DD}"/>
              </a:ext>
            </a:extLst>
          </p:cNvPr>
          <p:cNvPicPr>
            <a:picLocks noChangeAspect="1"/>
          </p:cNvPicPr>
          <p:nvPr userDrawn="1"/>
        </p:nvPicPr>
        <p:blipFill>
          <a:blip r:embed="rId3"/>
          <a:stretch>
            <a:fillRect/>
          </a:stretch>
        </p:blipFill>
        <p:spPr>
          <a:xfrm>
            <a:off x="126543" y="136566"/>
            <a:ext cx="1142964" cy="1196303"/>
          </a:xfrm>
          <a:prstGeom prst="rect">
            <a:avLst/>
          </a:prstGeom>
        </p:spPr>
      </p:pic>
    </p:spTree>
    <p:extLst>
      <p:ext uri="{BB962C8B-B14F-4D97-AF65-F5344CB8AC3E}">
        <p14:creationId xmlns:p14="http://schemas.microsoft.com/office/powerpoint/2010/main" val="3830048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Otsikkodia2">
    <p:bg>
      <p:bgPr>
        <a:solidFill>
          <a:schemeClr val="tx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D5CDE1D-EBD0-5C07-653A-58D8A26612AE}"/>
              </a:ext>
            </a:extLst>
          </p:cNvPr>
          <p:cNvSpPr>
            <a:spLocks noGrp="1"/>
          </p:cNvSpPr>
          <p:nvPr>
            <p:ph type="ctrTitle"/>
          </p:nvPr>
        </p:nvSpPr>
        <p:spPr>
          <a:xfrm>
            <a:off x="559294" y="2104007"/>
            <a:ext cx="7794593" cy="2054025"/>
          </a:xfrm>
        </p:spPr>
        <p:txBody>
          <a:bodyPr anchor="b">
            <a:normAutofit/>
          </a:bodyPr>
          <a:lstStyle>
            <a:lvl1pPr algn="l">
              <a:defRPr sz="4500">
                <a:solidFill>
                  <a:schemeClr val="bg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6F9738AF-8141-18CF-C9A9-FC99C7354707}"/>
              </a:ext>
            </a:extLst>
          </p:cNvPr>
          <p:cNvSpPr>
            <a:spLocks noGrp="1"/>
          </p:cNvSpPr>
          <p:nvPr>
            <p:ph type="subTitle" idx="1"/>
          </p:nvPr>
        </p:nvSpPr>
        <p:spPr>
          <a:xfrm>
            <a:off x="559294" y="4241229"/>
            <a:ext cx="7794592" cy="170680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a:t>
            </a:r>
            <a:r>
              <a:rPr lang="fi-FI" err="1"/>
              <a:t>napsautt</a:t>
            </a:r>
            <a:r>
              <a:rPr lang="fi-FI"/>
              <a:t>.</a:t>
            </a:r>
          </a:p>
        </p:txBody>
      </p:sp>
      <p:pic>
        <p:nvPicPr>
          <p:cNvPr id="5" name="Kuva 4" descr="Kuva, joka sisältää kohteen ympyrä&#10;&#10;Tekoälyllä luotu sisältö voi olla virheellistä.">
            <a:extLst>
              <a:ext uri="{FF2B5EF4-FFF2-40B4-BE49-F238E27FC236}">
                <a16:creationId xmlns:a16="http://schemas.microsoft.com/office/drawing/2014/main" id="{4A2ECF88-014A-3347-8B88-6750D25194B3}"/>
              </a:ext>
            </a:extLst>
          </p:cNvPr>
          <p:cNvPicPr>
            <a:picLocks noChangeAspect="1"/>
          </p:cNvPicPr>
          <p:nvPr userDrawn="1"/>
        </p:nvPicPr>
        <p:blipFill>
          <a:blip r:embed="rId2"/>
          <a:srcRect l="-447" t="35441" r="17294"/>
          <a:stretch>
            <a:fillRect/>
          </a:stretch>
        </p:blipFill>
        <p:spPr>
          <a:xfrm>
            <a:off x="8895425" y="-8878"/>
            <a:ext cx="3305453" cy="2550889"/>
          </a:xfrm>
          <a:prstGeom prst="rect">
            <a:avLst/>
          </a:prstGeom>
        </p:spPr>
      </p:pic>
      <p:pic>
        <p:nvPicPr>
          <p:cNvPr id="7" name="Kuva 6" descr="Kuva, joka sisältää kohteen luovuus&#10;&#10;Tekoälyllä luotu sisältö voi olla virheellistä.">
            <a:extLst>
              <a:ext uri="{FF2B5EF4-FFF2-40B4-BE49-F238E27FC236}">
                <a16:creationId xmlns:a16="http://schemas.microsoft.com/office/drawing/2014/main" id="{2690549A-92D2-AD1B-FF86-DF3963382C00}"/>
              </a:ext>
            </a:extLst>
          </p:cNvPr>
          <p:cNvPicPr>
            <a:picLocks noChangeAspect="1"/>
          </p:cNvPicPr>
          <p:nvPr userDrawn="1"/>
        </p:nvPicPr>
        <p:blipFill>
          <a:blip r:embed="rId3"/>
          <a:srcRect b="24496"/>
          <a:stretch>
            <a:fillRect/>
          </a:stretch>
        </p:blipFill>
        <p:spPr>
          <a:xfrm rot="16200000">
            <a:off x="10657377" y="2614530"/>
            <a:ext cx="1786894" cy="1300109"/>
          </a:xfrm>
          <a:prstGeom prst="rect">
            <a:avLst/>
          </a:prstGeom>
        </p:spPr>
      </p:pic>
      <p:pic>
        <p:nvPicPr>
          <p:cNvPr id="8" name="Kuva 7" descr="Kuva, joka sisältää kohteen teksti, logo, Fontti, Grafiikka&#10;&#10;Tekoälyllä luotu sisältö voi olla virheellistä.">
            <a:extLst>
              <a:ext uri="{FF2B5EF4-FFF2-40B4-BE49-F238E27FC236}">
                <a16:creationId xmlns:a16="http://schemas.microsoft.com/office/drawing/2014/main" id="{F2307DC3-D308-B761-71F4-FCE13829A505}"/>
              </a:ext>
            </a:extLst>
          </p:cNvPr>
          <p:cNvPicPr>
            <a:picLocks noChangeAspect="1"/>
          </p:cNvPicPr>
          <p:nvPr userDrawn="1"/>
        </p:nvPicPr>
        <p:blipFill>
          <a:blip r:embed="rId4"/>
          <a:stretch>
            <a:fillRect/>
          </a:stretch>
        </p:blipFill>
        <p:spPr>
          <a:xfrm>
            <a:off x="126543" y="136566"/>
            <a:ext cx="1142964" cy="1196303"/>
          </a:xfrm>
          <a:prstGeom prst="rect">
            <a:avLst/>
          </a:prstGeom>
        </p:spPr>
      </p:pic>
    </p:spTree>
    <p:extLst>
      <p:ext uri="{BB962C8B-B14F-4D97-AF65-F5344CB8AC3E}">
        <p14:creationId xmlns:p14="http://schemas.microsoft.com/office/powerpoint/2010/main" val="3816334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D85AED2-865C-C2F3-E4AA-5E30C42010DE}"/>
              </a:ext>
            </a:extLst>
          </p:cNvPr>
          <p:cNvSpPr>
            <a:spLocks noGrp="1"/>
          </p:cNvSpPr>
          <p:nvPr>
            <p:ph type="title"/>
          </p:nvPr>
        </p:nvSpPr>
        <p:spPr>
          <a:xfrm>
            <a:off x="372862" y="365125"/>
            <a:ext cx="10980938" cy="938059"/>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Sisällön paikkamerkki 2">
            <a:extLst>
              <a:ext uri="{FF2B5EF4-FFF2-40B4-BE49-F238E27FC236}">
                <a16:creationId xmlns:a16="http://schemas.microsoft.com/office/drawing/2014/main" id="{9EB16DD7-3AFE-59BF-83AB-D2AA27537288}"/>
              </a:ext>
            </a:extLst>
          </p:cNvPr>
          <p:cNvSpPr>
            <a:spLocks noGrp="1"/>
          </p:cNvSpPr>
          <p:nvPr>
            <p:ph idx="1"/>
          </p:nvPr>
        </p:nvSpPr>
        <p:spPr>
          <a:xfrm>
            <a:off x="372862" y="1420427"/>
            <a:ext cx="10980938" cy="475653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Dian numeron paikkamerkki 5">
            <a:extLst>
              <a:ext uri="{FF2B5EF4-FFF2-40B4-BE49-F238E27FC236}">
                <a16:creationId xmlns:a16="http://schemas.microsoft.com/office/drawing/2014/main" id="{86EFFE86-A0CC-C922-9908-D0B60DB53F7A}"/>
              </a:ext>
            </a:extLst>
          </p:cNvPr>
          <p:cNvSpPr>
            <a:spLocks noGrp="1"/>
          </p:cNvSpPr>
          <p:nvPr>
            <p:ph type="sldNum" sz="quarter" idx="12"/>
          </p:nvPr>
        </p:nvSpPr>
        <p:spPr/>
        <p:txBody>
          <a:bodyPr/>
          <a:lstStyle/>
          <a:p>
            <a:fld id="{244B302E-B5F2-CC4D-9D96-D74041E6D1E1}" type="slidenum">
              <a:rPr lang="fi-FI" smtClean="0"/>
              <a:t>‹#›</a:t>
            </a:fld>
            <a:endParaRPr lang="fi-FI"/>
          </a:p>
        </p:txBody>
      </p:sp>
    </p:spTree>
    <p:extLst>
      <p:ext uri="{BB962C8B-B14F-4D97-AF65-F5344CB8AC3E}">
        <p14:creationId xmlns:p14="http://schemas.microsoft.com/office/powerpoint/2010/main" val="619527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tsikko ja sisältö reunaelementillä">
    <p:spTree>
      <p:nvGrpSpPr>
        <p:cNvPr id="1" name=""/>
        <p:cNvGrpSpPr/>
        <p:nvPr/>
      </p:nvGrpSpPr>
      <p:grpSpPr>
        <a:xfrm>
          <a:off x="0" y="0"/>
          <a:ext cx="0" cy="0"/>
          <a:chOff x="0" y="0"/>
          <a:chExt cx="0" cy="0"/>
        </a:xfrm>
      </p:grpSpPr>
      <p:grpSp>
        <p:nvGrpSpPr>
          <p:cNvPr id="9" name="Ryhmä 8">
            <a:extLst>
              <a:ext uri="{FF2B5EF4-FFF2-40B4-BE49-F238E27FC236}">
                <a16:creationId xmlns:a16="http://schemas.microsoft.com/office/drawing/2014/main" id="{9FE70A07-1AE2-4B36-1371-FD78821A4739}"/>
              </a:ext>
            </a:extLst>
          </p:cNvPr>
          <p:cNvGrpSpPr/>
          <p:nvPr userDrawn="1"/>
        </p:nvGrpSpPr>
        <p:grpSpPr>
          <a:xfrm>
            <a:off x="9915987" y="-76817"/>
            <a:ext cx="2400300" cy="7169702"/>
            <a:chOff x="9791700" y="-76817"/>
            <a:chExt cx="2400300" cy="7169702"/>
          </a:xfrm>
        </p:grpSpPr>
        <p:pic>
          <p:nvPicPr>
            <p:cNvPr id="5" name="Kuva 4" descr="Kuva, joka sisältää kohteen kuvio, Symmetria, taide, muotoilu&#10;&#10;Tekoälyllä luotu sisältö voi olla virheellistä.">
              <a:extLst>
                <a:ext uri="{FF2B5EF4-FFF2-40B4-BE49-F238E27FC236}">
                  <a16:creationId xmlns:a16="http://schemas.microsoft.com/office/drawing/2014/main" id="{42C79423-6D06-F22C-878D-6A930F652E6B}"/>
                </a:ext>
              </a:extLst>
            </p:cNvPr>
            <p:cNvPicPr>
              <a:picLocks noChangeAspect="1"/>
            </p:cNvPicPr>
            <p:nvPr userDrawn="1"/>
          </p:nvPicPr>
          <p:blipFill>
            <a:blip r:embed="rId2"/>
            <a:stretch>
              <a:fillRect/>
            </a:stretch>
          </p:blipFill>
          <p:spPr>
            <a:xfrm rot="5400000">
              <a:off x="9785350" y="-70467"/>
              <a:ext cx="2413000" cy="2400300"/>
            </a:xfrm>
            <a:prstGeom prst="rect">
              <a:avLst/>
            </a:prstGeom>
          </p:spPr>
        </p:pic>
        <p:pic>
          <p:nvPicPr>
            <p:cNvPr id="7" name="Kuva 6" descr="Kuva, joka sisältää kohteen kuvio, Symmetria, taide, muotoilu&#10;&#10;Tekoälyllä luotu sisältö voi olla virheellistä.">
              <a:extLst>
                <a:ext uri="{FF2B5EF4-FFF2-40B4-BE49-F238E27FC236}">
                  <a16:creationId xmlns:a16="http://schemas.microsoft.com/office/drawing/2014/main" id="{92E8BBBF-A86B-DB8B-670C-AB56AE598824}"/>
                </a:ext>
              </a:extLst>
            </p:cNvPr>
            <p:cNvPicPr>
              <a:picLocks noChangeAspect="1"/>
            </p:cNvPicPr>
            <p:nvPr userDrawn="1"/>
          </p:nvPicPr>
          <p:blipFill>
            <a:blip r:embed="rId2"/>
            <a:stretch>
              <a:fillRect/>
            </a:stretch>
          </p:blipFill>
          <p:spPr>
            <a:xfrm rot="5400000">
              <a:off x="9785350" y="2307021"/>
              <a:ext cx="2413000" cy="2400300"/>
            </a:xfrm>
            <a:prstGeom prst="rect">
              <a:avLst/>
            </a:prstGeom>
          </p:spPr>
        </p:pic>
        <p:pic>
          <p:nvPicPr>
            <p:cNvPr id="8" name="Kuva 7" descr="Kuva, joka sisältää kohteen kuvio, Symmetria, taide, muotoilu&#10;&#10;Tekoälyllä luotu sisältö voi olla virheellistä.">
              <a:extLst>
                <a:ext uri="{FF2B5EF4-FFF2-40B4-BE49-F238E27FC236}">
                  <a16:creationId xmlns:a16="http://schemas.microsoft.com/office/drawing/2014/main" id="{7E224FB1-3D00-69CA-4B9A-8A67BC31FDAC}"/>
                </a:ext>
              </a:extLst>
            </p:cNvPr>
            <p:cNvPicPr>
              <a:picLocks noChangeAspect="1"/>
            </p:cNvPicPr>
            <p:nvPr userDrawn="1"/>
          </p:nvPicPr>
          <p:blipFill>
            <a:blip r:embed="rId2"/>
            <a:stretch>
              <a:fillRect/>
            </a:stretch>
          </p:blipFill>
          <p:spPr>
            <a:xfrm rot="5400000">
              <a:off x="9785350" y="4686235"/>
              <a:ext cx="2413000" cy="2400300"/>
            </a:xfrm>
            <a:prstGeom prst="rect">
              <a:avLst/>
            </a:prstGeom>
          </p:spPr>
        </p:pic>
      </p:grpSp>
      <p:sp>
        <p:nvSpPr>
          <p:cNvPr id="2" name="Otsikko 1">
            <a:extLst>
              <a:ext uri="{FF2B5EF4-FFF2-40B4-BE49-F238E27FC236}">
                <a16:creationId xmlns:a16="http://schemas.microsoft.com/office/drawing/2014/main" id="{8D85AED2-865C-C2F3-E4AA-5E30C42010DE}"/>
              </a:ext>
            </a:extLst>
          </p:cNvPr>
          <p:cNvSpPr>
            <a:spLocks noGrp="1"/>
          </p:cNvSpPr>
          <p:nvPr>
            <p:ph type="title"/>
          </p:nvPr>
        </p:nvSpPr>
        <p:spPr>
          <a:xfrm>
            <a:off x="372862" y="365127"/>
            <a:ext cx="9090733" cy="939890"/>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Sisällön paikkamerkki 2">
            <a:extLst>
              <a:ext uri="{FF2B5EF4-FFF2-40B4-BE49-F238E27FC236}">
                <a16:creationId xmlns:a16="http://schemas.microsoft.com/office/drawing/2014/main" id="{9EB16DD7-3AFE-59BF-83AB-D2AA27537288}"/>
              </a:ext>
            </a:extLst>
          </p:cNvPr>
          <p:cNvSpPr>
            <a:spLocks noGrp="1"/>
          </p:cNvSpPr>
          <p:nvPr>
            <p:ph idx="1"/>
          </p:nvPr>
        </p:nvSpPr>
        <p:spPr>
          <a:xfrm>
            <a:off x="372862" y="1420427"/>
            <a:ext cx="9090733" cy="475653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Dian numeron paikkamerkki 5">
            <a:extLst>
              <a:ext uri="{FF2B5EF4-FFF2-40B4-BE49-F238E27FC236}">
                <a16:creationId xmlns:a16="http://schemas.microsoft.com/office/drawing/2014/main" id="{86EFFE86-A0CC-C922-9908-D0B60DB53F7A}"/>
              </a:ext>
            </a:extLst>
          </p:cNvPr>
          <p:cNvSpPr>
            <a:spLocks noGrp="1"/>
          </p:cNvSpPr>
          <p:nvPr>
            <p:ph type="sldNum" sz="quarter" idx="12"/>
          </p:nvPr>
        </p:nvSpPr>
        <p:spPr/>
        <p:txBody>
          <a:bodyPr/>
          <a:lstStyle/>
          <a:p>
            <a:fld id="{244B302E-B5F2-CC4D-9D96-D74041E6D1E1}" type="slidenum">
              <a:rPr lang="fi-FI" smtClean="0"/>
              <a:t>‹#›</a:t>
            </a:fld>
            <a:endParaRPr lang="fi-FI"/>
          </a:p>
        </p:txBody>
      </p:sp>
      <p:pic>
        <p:nvPicPr>
          <p:cNvPr id="10" name="Kuva 9" descr="Kuva, joka sisältää kohteen logo, Grafiikka, Fontti, symboli&#10;&#10;Tekoälyllä luotu sisältö voi olla virheellistä.">
            <a:extLst>
              <a:ext uri="{FF2B5EF4-FFF2-40B4-BE49-F238E27FC236}">
                <a16:creationId xmlns:a16="http://schemas.microsoft.com/office/drawing/2014/main" id="{2E6C2DE7-42EF-633E-41B1-FC02F9E9C26D}"/>
              </a:ext>
            </a:extLst>
          </p:cNvPr>
          <p:cNvPicPr>
            <a:picLocks noChangeAspect="1"/>
          </p:cNvPicPr>
          <p:nvPr userDrawn="1"/>
        </p:nvPicPr>
        <p:blipFill>
          <a:blip r:embed="rId3"/>
          <a:stretch>
            <a:fillRect/>
          </a:stretch>
        </p:blipFill>
        <p:spPr>
          <a:xfrm>
            <a:off x="11261999" y="100279"/>
            <a:ext cx="824012" cy="862466"/>
          </a:xfrm>
          <a:prstGeom prst="rect">
            <a:avLst/>
          </a:prstGeom>
        </p:spPr>
      </p:pic>
    </p:spTree>
    <p:extLst>
      <p:ext uri="{BB962C8B-B14F-4D97-AF65-F5344CB8AC3E}">
        <p14:creationId xmlns:p14="http://schemas.microsoft.com/office/powerpoint/2010/main" val="3597551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Otsikko, sisältö ja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B8118A0-1D6B-3204-C26A-6F8A0AF99945}"/>
              </a:ext>
            </a:extLst>
          </p:cNvPr>
          <p:cNvSpPr>
            <a:spLocks noGrp="1"/>
          </p:cNvSpPr>
          <p:nvPr>
            <p:ph type="title"/>
          </p:nvPr>
        </p:nvSpPr>
        <p:spPr>
          <a:xfrm>
            <a:off x="372862" y="381740"/>
            <a:ext cx="4399164" cy="1675660"/>
          </a:xfrm>
        </p:spPr>
        <p:txBody>
          <a:bodyPr anchor="b"/>
          <a:lstStyle>
            <a:lvl1pPr>
              <a:defRPr sz="3200"/>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Kuvan paikkamerkki 2">
            <a:extLst>
              <a:ext uri="{FF2B5EF4-FFF2-40B4-BE49-F238E27FC236}">
                <a16:creationId xmlns:a16="http://schemas.microsoft.com/office/drawing/2014/main" id="{85C5F51A-15EA-8304-9281-B1460CCDDCB1}"/>
              </a:ext>
            </a:extLst>
          </p:cNvPr>
          <p:cNvSpPr>
            <a:spLocks noGrp="1"/>
          </p:cNvSpPr>
          <p:nvPr>
            <p:ph type="pic" idx="1"/>
          </p:nvPr>
        </p:nvSpPr>
        <p:spPr>
          <a:xfrm>
            <a:off x="5183188" y="987425"/>
            <a:ext cx="6172200" cy="4873625"/>
          </a:xfrm>
          <a:prstGeom prst="roundRect">
            <a:avLst>
              <a:gd name="adj" fmla="val 17031"/>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88466DC3-EFF6-305F-A975-32DE7298DD4E}"/>
              </a:ext>
            </a:extLst>
          </p:cNvPr>
          <p:cNvSpPr>
            <a:spLocks noGrp="1"/>
          </p:cNvSpPr>
          <p:nvPr>
            <p:ph type="body" sz="half" idx="2"/>
          </p:nvPr>
        </p:nvSpPr>
        <p:spPr>
          <a:xfrm>
            <a:off x="372862" y="2166151"/>
            <a:ext cx="4399164" cy="370283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7" name="Dian numeron paikkamerkki 6">
            <a:extLst>
              <a:ext uri="{FF2B5EF4-FFF2-40B4-BE49-F238E27FC236}">
                <a16:creationId xmlns:a16="http://schemas.microsoft.com/office/drawing/2014/main" id="{3B1F768B-A1FA-FF72-CB98-B99D976F6D89}"/>
              </a:ext>
            </a:extLst>
          </p:cNvPr>
          <p:cNvSpPr>
            <a:spLocks noGrp="1"/>
          </p:cNvSpPr>
          <p:nvPr>
            <p:ph type="sldNum" sz="quarter" idx="12"/>
          </p:nvPr>
        </p:nvSpPr>
        <p:spPr/>
        <p:txBody>
          <a:bodyPr/>
          <a:lstStyle/>
          <a:p>
            <a:fld id="{244B302E-B5F2-CC4D-9D96-D74041E6D1E1}" type="slidenum">
              <a:rPr lang="fi-FI" smtClean="0"/>
              <a:t>‹#›</a:t>
            </a:fld>
            <a:endParaRPr lang="fi-FI"/>
          </a:p>
        </p:txBody>
      </p:sp>
    </p:spTree>
    <p:extLst>
      <p:ext uri="{BB962C8B-B14F-4D97-AF65-F5344CB8AC3E}">
        <p14:creationId xmlns:p14="http://schemas.microsoft.com/office/powerpoint/2010/main" val="736619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petus">
    <p:bg>
      <p:bgPr>
        <a:solidFill>
          <a:schemeClr val="tx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D5CDE1D-EBD0-5C07-653A-58D8A26612AE}"/>
              </a:ext>
            </a:extLst>
          </p:cNvPr>
          <p:cNvSpPr>
            <a:spLocks noGrp="1"/>
          </p:cNvSpPr>
          <p:nvPr>
            <p:ph type="ctrTitle"/>
          </p:nvPr>
        </p:nvSpPr>
        <p:spPr>
          <a:xfrm>
            <a:off x="2743200" y="2912453"/>
            <a:ext cx="6705599" cy="1033093"/>
          </a:xfrm>
        </p:spPr>
        <p:txBody>
          <a:bodyPr anchor="b">
            <a:normAutofit/>
          </a:bodyPr>
          <a:lstStyle>
            <a:lvl1pPr algn="ctr">
              <a:defRPr sz="3200">
                <a:solidFill>
                  <a:schemeClr val="bg1"/>
                </a:solidFill>
              </a:defRPr>
            </a:lvl1pPr>
          </a:lstStyle>
          <a:p>
            <a:r>
              <a:rPr lang="fi-FI"/>
              <a:t>Muokkaa </a:t>
            </a:r>
            <a:r>
              <a:rPr lang="fi-FI" err="1"/>
              <a:t>ots</a:t>
            </a:r>
            <a:r>
              <a:rPr lang="fi-FI"/>
              <a:t>. </a:t>
            </a:r>
            <a:r>
              <a:rPr lang="fi-FI" err="1"/>
              <a:t>perustyyl</a:t>
            </a:r>
            <a:r>
              <a:rPr lang="fi-FI"/>
              <a:t>. </a:t>
            </a:r>
            <a:r>
              <a:rPr lang="fi-FI" err="1"/>
              <a:t>napsautt</a:t>
            </a:r>
            <a:r>
              <a:rPr lang="fi-FI"/>
              <a:t>.</a:t>
            </a:r>
          </a:p>
        </p:txBody>
      </p:sp>
      <p:pic>
        <p:nvPicPr>
          <p:cNvPr id="8" name="Kuva 7" descr="Kuva, joka sisältää kohteen teksti, logo, Fontti, Grafiikka&#10;&#10;Tekoälyllä luotu sisältö voi olla virheellistä.">
            <a:extLst>
              <a:ext uri="{FF2B5EF4-FFF2-40B4-BE49-F238E27FC236}">
                <a16:creationId xmlns:a16="http://schemas.microsoft.com/office/drawing/2014/main" id="{F2307DC3-D308-B761-71F4-FCE13829A505}"/>
              </a:ext>
            </a:extLst>
          </p:cNvPr>
          <p:cNvPicPr>
            <a:picLocks noChangeAspect="1"/>
          </p:cNvPicPr>
          <p:nvPr userDrawn="1"/>
        </p:nvPicPr>
        <p:blipFill>
          <a:blip r:embed="rId2"/>
          <a:stretch>
            <a:fillRect/>
          </a:stretch>
        </p:blipFill>
        <p:spPr>
          <a:xfrm>
            <a:off x="5427740" y="4813660"/>
            <a:ext cx="1336518" cy="1398890"/>
          </a:xfrm>
          <a:prstGeom prst="rect">
            <a:avLst/>
          </a:prstGeom>
        </p:spPr>
      </p:pic>
      <p:pic>
        <p:nvPicPr>
          <p:cNvPr id="4" name="Kuva 3" descr="Kuva, joka sisältää kohteen ympyrä&#10;&#10;Tekoälyllä luotu sisältö voi olla virheellistä.">
            <a:extLst>
              <a:ext uri="{FF2B5EF4-FFF2-40B4-BE49-F238E27FC236}">
                <a16:creationId xmlns:a16="http://schemas.microsoft.com/office/drawing/2014/main" id="{AE3C5245-4F97-2202-67A0-89050EF9C0D2}"/>
              </a:ext>
            </a:extLst>
          </p:cNvPr>
          <p:cNvPicPr>
            <a:picLocks noChangeAspect="1"/>
          </p:cNvPicPr>
          <p:nvPr userDrawn="1"/>
        </p:nvPicPr>
        <p:blipFill>
          <a:blip r:embed="rId3"/>
          <a:srcRect l="-447" t="35441" r="17294"/>
          <a:stretch>
            <a:fillRect/>
          </a:stretch>
        </p:blipFill>
        <p:spPr>
          <a:xfrm>
            <a:off x="8895425" y="-8878"/>
            <a:ext cx="3305453" cy="2550889"/>
          </a:xfrm>
          <a:prstGeom prst="rect">
            <a:avLst/>
          </a:prstGeom>
        </p:spPr>
      </p:pic>
      <p:pic>
        <p:nvPicPr>
          <p:cNvPr id="6" name="Kuva 5" descr="Kuva, joka sisältää kohteen luovuus&#10;&#10;Tekoälyllä luotu sisältö voi olla virheellistä.">
            <a:extLst>
              <a:ext uri="{FF2B5EF4-FFF2-40B4-BE49-F238E27FC236}">
                <a16:creationId xmlns:a16="http://schemas.microsoft.com/office/drawing/2014/main" id="{AAA180F8-9FB2-714D-8732-8634C4DA7B2D}"/>
              </a:ext>
            </a:extLst>
          </p:cNvPr>
          <p:cNvPicPr>
            <a:picLocks noChangeAspect="1"/>
          </p:cNvPicPr>
          <p:nvPr userDrawn="1"/>
        </p:nvPicPr>
        <p:blipFill>
          <a:blip r:embed="rId4"/>
          <a:srcRect b="24496"/>
          <a:stretch>
            <a:fillRect/>
          </a:stretch>
        </p:blipFill>
        <p:spPr>
          <a:xfrm rot="16200000">
            <a:off x="10657377" y="2614530"/>
            <a:ext cx="1786894" cy="1300109"/>
          </a:xfrm>
          <a:prstGeom prst="rect">
            <a:avLst/>
          </a:prstGeom>
        </p:spPr>
      </p:pic>
    </p:spTree>
    <p:extLst>
      <p:ext uri="{BB962C8B-B14F-4D97-AF65-F5344CB8AC3E}">
        <p14:creationId xmlns:p14="http://schemas.microsoft.com/office/powerpoint/2010/main" val="463168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77ADABF-BBFC-1A96-FA24-EAE103514A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398107CD-4925-A2B1-E373-B80763C4FB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Dian numeron paikkamerkki 5">
            <a:extLst>
              <a:ext uri="{FF2B5EF4-FFF2-40B4-BE49-F238E27FC236}">
                <a16:creationId xmlns:a16="http://schemas.microsoft.com/office/drawing/2014/main" id="{5EF6699A-B660-B40C-49C7-2A697A7268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1">
                <a:solidFill>
                  <a:schemeClr val="tx1"/>
                </a:solidFill>
                <a:latin typeface="Gill Sans Light" panose="020B0302020104020203" pitchFamily="34" charset="-79"/>
                <a:cs typeface="Gill Sans Light" panose="020B0302020104020203" pitchFamily="34" charset="-79"/>
              </a:defRPr>
            </a:lvl1pPr>
          </a:lstStyle>
          <a:p>
            <a:fld id="{244B302E-B5F2-CC4D-9D96-D74041E6D1E1}" type="slidenum">
              <a:rPr lang="fi-FI" smtClean="0"/>
              <a:pPr/>
              <a:t>‹#›</a:t>
            </a:fld>
            <a:endParaRPr lang="fi-FI"/>
          </a:p>
        </p:txBody>
      </p:sp>
      <p:pic>
        <p:nvPicPr>
          <p:cNvPr id="11" name="Kuva 10" descr="Kuva, joka sisältää kohteen logo, Grafiikka, Fontti, symboli&#10;&#10;Tekoälyllä luotu sisältö voi olla virheellistä.">
            <a:extLst>
              <a:ext uri="{FF2B5EF4-FFF2-40B4-BE49-F238E27FC236}">
                <a16:creationId xmlns:a16="http://schemas.microsoft.com/office/drawing/2014/main" id="{7F8EFCBF-33C7-79F8-DAFE-D62CDF625EE9}"/>
              </a:ext>
            </a:extLst>
          </p:cNvPr>
          <p:cNvPicPr>
            <a:picLocks noChangeAspect="1"/>
          </p:cNvPicPr>
          <p:nvPr userDrawn="1"/>
        </p:nvPicPr>
        <p:blipFill>
          <a:blip r:embed="rId8"/>
          <a:stretch>
            <a:fillRect/>
          </a:stretch>
        </p:blipFill>
        <p:spPr>
          <a:xfrm>
            <a:off x="11261999" y="100279"/>
            <a:ext cx="824012" cy="862466"/>
          </a:xfrm>
          <a:prstGeom prst="rect">
            <a:avLst/>
          </a:prstGeom>
        </p:spPr>
      </p:pic>
    </p:spTree>
    <p:extLst>
      <p:ext uri="{BB962C8B-B14F-4D97-AF65-F5344CB8AC3E}">
        <p14:creationId xmlns:p14="http://schemas.microsoft.com/office/powerpoint/2010/main" val="1032664067"/>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60" r:id="rId4"/>
    <p:sldLayoutId id="2147483657" r:id="rId5"/>
    <p:sldLayoutId id="2147483661" r:id="rId6"/>
  </p:sldLayoutIdLst>
  <p:txStyles>
    <p:titleStyle>
      <a:lvl1pPr algn="l" defTabSz="914400" rtl="0" eaLnBrk="1" latinLnBrk="0" hangingPunct="1">
        <a:lnSpc>
          <a:spcPct val="90000"/>
        </a:lnSpc>
        <a:spcBef>
          <a:spcPct val="0"/>
        </a:spcBef>
        <a:buNone/>
        <a:defRPr sz="3200" b="0" i="0" kern="1200">
          <a:solidFill>
            <a:schemeClr val="tx1"/>
          </a:solidFill>
          <a:latin typeface="Gill Sans" panose="020B0502020104020203" pitchFamily="34" charset="-79"/>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b="0" i="0" kern="1200">
          <a:solidFill>
            <a:schemeClr val="tx1"/>
          </a:solidFill>
          <a:latin typeface="Gill Sans" panose="020B0502020104020203" pitchFamily="34" charset="-79"/>
          <a:ea typeface="+mn-ea"/>
          <a:cs typeface="Gill Sans" panose="020B05020201040202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Gill Sans" panose="020B0502020104020203" pitchFamily="34" charset="-79"/>
          <a:ea typeface="+mn-ea"/>
          <a:cs typeface="Gill Sans" panose="020B05020201040202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Gill Sans" panose="020B0502020104020203" pitchFamily="34" charset="-79"/>
          <a:ea typeface="+mn-ea"/>
          <a:cs typeface="Gill Sans" panose="020B05020201040202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Gill Sans" panose="020B0502020104020203" pitchFamily="34" charset="-79"/>
          <a:ea typeface="+mn-ea"/>
          <a:cs typeface="Gill Sans" panose="020B05020201040202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Gill Sans" panose="020B0502020104020203" pitchFamily="34" charset="-79"/>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7108189-3113-EE99-19F2-F389D2E93E09}"/>
              </a:ext>
            </a:extLst>
          </p:cNvPr>
          <p:cNvSpPr>
            <a:spLocks noGrp="1"/>
          </p:cNvSpPr>
          <p:nvPr>
            <p:ph type="ctrTitle"/>
          </p:nvPr>
        </p:nvSpPr>
        <p:spPr/>
        <p:txBody>
          <a:bodyPr>
            <a:normAutofit/>
          </a:bodyPr>
          <a:lstStyle/>
          <a:p>
            <a:r>
              <a:rPr lang="fi-FI" sz="5400" b="1">
                <a:solidFill>
                  <a:srgbClr val="002060"/>
                </a:solidFill>
              </a:rPr>
              <a:t>KÄRKIVIESTIT</a:t>
            </a:r>
          </a:p>
        </p:txBody>
      </p:sp>
      <p:sp>
        <p:nvSpPr>
          <p:cNvPr id="3" name="Alaotsikko 2">
            <a:extLst>
              <a:ext uri="{FF2B5EF4-FFF2-40B4-BE49-F238E27FC236}">
                <a16:creationId xmlns:a16="http://schemas.microsoft.com/office/drawing/2014/main" id="{DD2FEED8-99F9-BDE0-F43C-0D10022F6CD9}"/>
              </a:ext>
            </a:extLst>
          </p:cNvPr>
          <p:cNvSpPr>
            <a:spLocks noGrp="1"/>
          </p:cNvSpPr>
          <p:nvPr>
            <p:ph type="subTitle" idx="1"/>
          </p:nvPr>
        </p:nvSpPr>
        <p:spPr/>
        <p:txBody>
          <a:bodyPr/>
          <a:lstStyle/>
          <a:p>
            <a:r>
              <a:rPr lang="fi-FI" b="1">
                <a:solidFill>
                  <a:srgbClr val="002060"/>
                </a:solidFill>
              </a:rPr>
              <a:t>Varautumisen väylä -hanke</a:t>
            </a:r>
            <a:endParaRPr lang="fi-FI" b="1">
              <a:solidFill>
                <a:srgbClr val="002060"/>
              </a:solidFill>
              <a:latin typeface="Gill Sans" panose="020B0502020104020203" pitchFamily="34" charset="-79"/>
              <a:cs typeface="Gill Sans" panose="020B0502020104020203" pitchFamily="34" charset="-79"/>
            </a:endParaRPr>
          </a:p>
        </p:txBody>
      </p:sp>
    </p:spTree>
    <p:extLst>
      <p:ext uri="{BB962C8B-B14F-4D97-AF65-F5344CB8AC3E}">
        <p14:creationId xmlns:p14="http://schemas.microsoft.com/office/powerpoint/2010/main" val="3160781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F805E13-640F-6F32-DF54-044EB3765358}"/>
              </a:ext>
            </a:extLst>
          </p:cNvPr>
          <p:cNvSpPr>
            <a:spLocks noGrp="1"/>
          </p:cNvSpPr>
          <p:nvPr>
            <p:ph type="title"/>
          </p:nvPr>
        </p:nvSpPr>
        <p:spPr/>
        <p:txBody>
          <a:bodyPr>
            <a:normAutofit fontScale="90000"/>
          </a:bodyPr>
          <a:lstStyle/>
          <a:p>
            <a:r>
              <a:rPr lang="fi-FI" b="1"/>
              <a:t>Vapaalla sivistystyöllä on tärkeä rooli Suomen poikkeusoloihin varautumisessa</a:t>
            </a:r>
            <a:endParaRPr lang="fi-FI"/>
          </a:p>
        </p:txBody>
      </p:sp>
      <p:sp>
        <p:nvSpPr>
          <p:cNvPr id="4" name="Tekstin paikkamerkki 3">
            <a:extLst>
              <a:ext uri="{FF2B5EF4-FFF2-40B4-BE49-F238E27FC236}">
                <a16:creationId xmlns:a16="http://schemas.microsoft.com/office/drawing/2014/main" id="{C295DD95-0727-D645-DD9D-955B8D93AF76}"/>
              </a:ext>
            </a:extLst>
          </p:cNvPr>
          <p:cNvSpPr>
            <a:spLocks noGrp="1"/>
          </p:cNvSpPr>
          <p:nvPr>
            <p:ph type="body" sz="half" idx="2"/>
          </p:nvPr>
        </p:nvSpPr>
        <p:spPr>
          <a:xfrm>
            <a:off x="372862" y="2166151"/>
            <a:ext cx="4399164" cy="4310109"/>
          </a:xfrm>
        </p:spPr>
        <p:txBody>
          <a:bodyPr>
            <a:noAutofit/>
          </a:bodyPr>
          <a:lstStyle/>
          <a:p>
            <a:r>
              <a:rPr lang="fi-FI" sz="1800"/>
              <a:t>Jo yli 150 vuoden ajan vapaa sivistystyö on edistänyt kansalaisten sivistystä, demokratiaa, tasa-arvoa ja turvallisuutta. </a:t>
            </a:r>
            <a:br>
              <a:rPr lang="fi-FI" sz="1800"/>
            </a:br>
            <a:r>
              <a:rPr lang="fi-FI" sz="1800"/>
              <a:t>Suomessa toimii 173 kansalaisopistoa, 73 kansanopistoa, 18 kesäyliopistoa, 11 opintokeskusta ja 9 urheiluopistoa. Vuosittain niiden koulutuksiin osallistuu noin 931 000 ihmistä eli 17 prosenttia Suomessa asuvista.</a:t>
            </a:r>
            <a:br>
              <a:rPr lang="fi-FI" sz="1800"/>
            </a:br>
            <a:br>
              <a:rPr lang="fi-FI" sz="1800"/>
            </a:br>
            <a:r>
              <a:rPr lang="fi-FI" sz="1800"/>
              <a:t>Vapaan sivistystyön koulutukset vahvistavat yhteiskunnan kriisinkestävyyttä tukemalla osaamista, osallisuutta ja luottamusta sekä edistämällä ihmisten kykyä toimia yhdessä ja osallistua yhteiskuntaan myös poikkeusoloissa. </a:t>
            </a:r>
          </a:p>
        </p:txBody>
      </p:sp>
      <p:pic>
        <p:nvPicPr>
          <p:cNvPr id="5" name="Kuva 4">
            <a:extLst>
              <a:ext uri="{FF2B5EF4-FFF2-40B4-BE49-F238E27FC236}">
                <a16:creationId xmlns:a16="http://schemas.microsoft.com/office/drawing/2014/main" id="{DA36C925-8940-2C18-6851-422BC43D3E3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11885" y="4611049"/>
            <a:ext cx="1162273" cy="1021063"/>
          </a:xfrm>
          <a:prstGeom prst="rect">
            <a:avLst/>
          </a:prstGeom>
        </p:spPr>
      </p:pic>
      <p:pic>
        <p:nvPicPr>
          <p:cNvPr id="24" name="Kuva 23">
            <a:extLst>
              <a:ext uri="{FF2B5EF4-FFF2-40B4-BE49-F238E27FC236}">
                <a16:creationId xmlns:a16="http://schemas.microsoft.com/office/drawing/2014/main" id="{EC201175-D754-7A23-BD95-DEC13822D3A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11886" y="5632112"/>
            <a:ext cx="1162273" cy="1021063"/>
          </a:xfrm>
          <a:prstGeom prst="rect">
            <a:avLst/>
          </a:prstGeom>
        </p:spPr>
      </p:pic>
      <p:pic>
        <p:nvPicPr>
          <p:cNvPr id="30" name="Kuva 29" descr="Kuva, joka sisältää kohteen piirros, pallo, luonnos, jalkineet&#10;&#10;Tekoälyllä luotu sisältö voi olla virheellistä.">
            <a:extLst>
              <a:ext uri="{FF2B5EF4-FFF2-40B4-BE49-F238E27FC236}">
                <a16:creationId xmlns:a16="http://schemas.microsoft.com/office/drawing/2014/main" id="{CE9DBEDD-0D53-C8C9-4BFE-6375FFE59065}"/>
              </a:ext>
            </a:extLst>
          </p:cNvPr>
          <p:cNvPicPr>
            <a:picLocks noChangeAspect="1"/>
          </p:cNvPicPr>
          <p:nvPr/>
        </p:nvPicPr>
        <p:blipFill>
          <a:blip r:embed="rId4"/>
          <a:stretch>
            <a:fillRect/>
          </a:stretch>
        </p:blipFill>
        <p:spPr>
          <a:xfrm>
            <a:off x="5986272" y="316992"/>
            <a:ext cx="4120223" cy="6449047"/>
          </a:xfrm>
          <a:prstGeom prst="rect">
            <a:avLst/>
          </a:prstGeom>
        </p:spPr>
      </p:pic>
    </p:spTree>
    <p:extLst>
      <p:ext uri="{BB962C8B-B14F-4D97-AF65-F5344CB8AC3E}">
        <p14:creationId xmlns:p14="http://schemas.microsoft.com/office/powerpoint/2010/main" val="3202933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9F8B4-20F9-7447-C7DF-07EDDFBB762C}"/>
            </a:ext>
          </a:extLst>
        </p:cNvPr>
        <p:cNvGrpSpPr/>
        <p:nvPr/>
      </p:nvGrpSpPr>
      <p:grpSpPr>
        <a:xfrm>
          <a:off x="0" y="0"/>
          <a:ext cx="0" cy="0"/>
          <a:chOff x="0" y="0"/>
          <a:chExt cx="0" cy="0"/>
        </a:xfrm>
      </p:grpSpPr>
      <p:pic>
        <p:nvPicPr>
          <p:cNvPr id="36" name="Kuva 35" descr="Kuva, joka sisältää kohteen vaate, seisominen, animaatio, henkilö&#10;&#10;Tekoälyllä luotu sisältö voi olla virheellistä.">
            <a:extLst>
              <a:ext uri="{FF2B5EF4-FFF2-40B4-BE49-F238E27FC236}">
                <a16:creationId xmlns:a16="http://schemas.microsoft.com/office/drawing/2014/main" id="{DBA7E0EF-F361-AF6B-35F8-88C48869C396}"/>
              </a:ext>
            </a:extLst>
          </p:cNvPr>
          <p:cNvPicPr>
            <a:picLocks noChangeAspect="1"/>
          </p:cNvPicPr>
          <p:nvPr/>
        </p:nvPicPr>
        <p:blipFill>
          <a:blip r:embed="rId2"/>
          <a:stretch>
            <a:fillRect/>
          </a:stretch>
        </p:blipFill>
        <p:spPr>
          <a:xfrm>
            <a:off x="6618712" y="558837"/>
            <a:ext cx="2652067" cy="5649453"/>
          </a:xfrm>
          <a:prstGeom prst="rect">
            <a:avLst/>
          </a:prstGeom>
        </p:spPr>
      </p:pic>
      <p:sp>
        <p:nvSpPr>
          <p:cNvPr id="2" name="Otsikko 1">
            <a:extLst>
              <a:ext uri="{FF2B5EF4-FFF2-40B4-BE49-F238E27FC236}">
                <a16:creationId xmlns:a16="http://schemas.microsoft.com/office/drawing/2014/main" id="{F0D083B6-588F-BCA1-B36F-51250C95963B}"/>
              </a:ext>
            </a:extLst>
          </p:cNvPr>
          <p:cNvSpPr>
            <a:spLocks noGrp="1"/>
          </p:cNvSpPr>
          <p:nvPr>
            <p:ph type="title"/>
          </p:nvPr>
        </p:nvSpPr>
        <p:spPr>
          <a:xfrm>
            <a:off x="440141" y="217148"/>
            <a:ext cx="4537466" cy="1675660"/>
          </a:xfrm>
        </p:spPr>
        <p:txBody>
          <a:bodyPr>
            <a:normAutofit fontScale="90000"/>
          </a:bodyPr>
          <a:lstStyle/>
          <a:p>
            <a:r>
              <a:rPr lang="fi-FI" b="1"/>
              <a:t>Ei tarvitse pelätä, kohdataan epävarmuudet yhdessä</a:t>
            </a:r>
            <a:endParaRPr lang="fi-FI"/>
          </a:p>
        </p:txBody>
      </p:sp>
      <p:sp>
        <p:nvSpPr>
          <p:cNvPr id="4" name="Tekstin paikkamerkki 3">
            <a:extLst>
              <a:ext uri="{FF2B5EF4-FFF2-40B4-BE49-F238E27FC236}">
                <a16:creationId xmlns:a16="http://schemas.microsoft.com/office/drawing/2014/main" id="{635ED64E-9753-C4C9-4363-E2D7BB04E40A}"/>
              </a:ext>
            </a:extLst>
          </p:cNvPr>
          <p:cNvSpPr>
            <a:spLocks noGrp="1"/>
          </p:cNvSpPr>
          <p:nvPr>
            <p:ph type="body" sz="half" idx="2"/>
          </p:nvPr>
        </p:nvSpPr>
        <p:spPr>
          <a:xfrm>
            <a:off x="372862" y="2166151"/>
            <a:ext cx="4399164" cy="4310109"/>
          </a:xfrm>
        </p:spPr>
        <p:txBody>
          <a:bodyPr>
            <a:noAutofit/>
          </a:bodyPr>
          <a:lstStyle/>
          <a:p>
            <a:r>
              <a:rPr lang="fi-FI" sz="1800"/>
              <a:t>Vapaa sivistystyö lievittää eri-ikäisten ja erilaisista taustoista tulevien ihmisten ahdistusta ja pelkoja tarjoamalla tietoja, taitoja ja mahdollisuuksia yhdessä tekemiseen ja uusien asioiden oppimiseen. Toiminta tavoittaa laajasti erilaisia kohderyhmiä, ja jokainen voi osallistua siihen omana itsenään.</a:t>
            </a:r>
            <a:br>
              <a:rPr lang="fi-FI" sz="1800"/>
            </a:br>
            <a:br>
              <a:rPr lang="fi-FI" sz="1800"/>
            </a:br>
            <a:r>
              <a:rPr lang="fi-FI" sz="1800"/>
              <a:t>Tuntemattomia ja pelottaviakin asioita kohdataan ja käsitellään turvallisessa ympäristössä joko osana muuta opetusta tai omilla kursseillaan niin, että ne muuttuvat ymmärrettäviksi. Samalla vahvistuvat ihmisten toimijuus, luottamus omiin kykyihin ja kokemus siitä, etteivät he jää kriiseissä yksin.</a:t>
            </a:r>
          </a:p>
        </p:txBody>
      </p:sp>
      <p:pic>
        <p:nvPicPr>
          <p:cNvPr id="5" name="Kuva 4">
            <a:extLst>
              <a:ext uri="{FF2B5EF4-FFF2-40B4-BE49-F238E27FC236}">
                <a16:creationId xmlns:a16="http://schemas.microsoft.com/office/drawing/2014/main" id="{E167A7FA-EFFE-8A36-301A-55210AAA40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11885" y="4611049"/>
            <a:ext cx="1162273" cy="1021063"/>
          </a:xfrm>
          <a:prstGeom prst="rect">
            <a:avLst/>
          </a:prstGeom>
        </p:spPr>
      </p:pic>
      <p:pic>
        <p:nvPicPr>
          <p:cNvPr id="24" name="Kuva 23">
            <a:extLst>
              <a:ext uri="{FF2B5EF4-FFF2-40B4-BE49-F238E27FC236}">
                <a16:creationId xmlns:a16="http://schemas.microsoft.com/office/drawing/2014/main" id="{32221002-065F-269C-E2D6-F0A8A231C76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11886" y="5632112"/>
            <a:ext cx="1162273" cy="1021063"/>
          </a:xfrm>
          <a:prstGeom prst="rect">
            <a:avLst/>
          </a:prstGeom>
        </p:spPr>
      </p:pic>
      <p:pic>
        <p:nvPicPr>
          <p:cNvPr id="34" name="Kuva 33" descr="Kuva, joka sisältää kohteen vaate, seisominen, mies, jalkineet&#10;&#10;Tekoälyllä luotu sisältö voi olla virheellistä.">
            <a:extLst>
              <a:ext uri="{FF2B5EF4-FFF2-40B4-BE49-F238E27FC236}">
                <a16:creationId xmlns:a16="http://schemas.microsoft.com/office/drawing/2014/main" id="{3F0FD3B6-29E5-5C0A-FBA7-42687E5DAF03}"/>
              </a:ext>
            </a:extLst>
          </p:cNvPr>
          <p:cNvPicPr>
            <a:picLocks noChangeAspect="1"/>
          </p:cNvPicPr>
          <p:nvPr/>
        </p:nvPicPr>
        <p:blipFill>
          <a:blip r:embed="rId5"/>
          <a:stretch>
            <a:fillRect/>
          </a:stretch>
        </p:blipFill>
        <p:spPr>
          <a:xfrm>
            <a:off x="5241847" y="848067"/>
            <a:ext cx="2387827" cy="5486316"/>
          </a:xfrm>
          <a:prstGeom prst="rect">
            <a:avLst/>
          </a:prstGeom>
        </p:spPr>
      </p:pic>
      <p:pic>
        <p:nvPicPr>
          <p:cNvPr id="38" name="Kuva 37" descr="Kuva, joka sisältää kohteen piirros, luonnos, animaatio, vaate&#10;&#10;Tekoälyllä luotu sisältö voi olla virheellistä.">
            <a:extLst>
              <a:ext uri="{FF2B5EF4-FFF2-40B4-BE49-F238E27FC236}">
                <a16:creationId xmlns:a16="http://schemas.microsoft.com/office/drawing/2014/main" id="{1211AE0C-3463-A7C7-FCA3-2F013B22B1A1}"/>
              </a:ext>
            </a:extLst>
          </p:cNvPr>
          <p:cNvPicPr>
            <a:picLocks noChangeAspect="1"/>
          </p:cNvPicPr>
          <p:nvPr/>
        </p:nvPicPr>
        <p:blipFill>
          <a:blip r:embed="rId6"/>
          <a:stretch>
            <a:fillRect/>
          </a:stretch>
        </p:blipFill>
        <p:spPr>
          <a:xfrm>
            <a:off x="9344493" y="1054978"/>
            <a:ext cx="1680763" cy="5207609"/>
          </a:xfrm>
          <a:prstGeom prst="rect">
            <a:avLst/>
          </a:prstGeom>
        </p:spPr>
      </p:pic>
    </p:spTree>
    <p:extLst>
      <p:ext uri="{BB962C8B-B14F-4D97-AF65-F5344CB8AC3E}">
        <p14:creationId xmlns:p14="http://schemas.microsoft.com/office/powerpoint/2010/main" val="3341651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73DC8-CF8B-3A48-D436-9F04E42A0D0A}"/>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016A053B-34A1-059E-8129-4D1CEB1B50CB}"/>
              </a:ext>
            </a:extLst>
          </p:cNvPr>
          <p:cNvSpPr>
            <a:spLocks noGrp="1"/>
          </p:cNvSpPr>
          <p:nvPr>
            <p:ph type="title"/>
          </p:nvPr>
        </p:nvSpPr>
        <p:spPr>
          <a:xfrm>
            <a:off x="440141" y="217148"/>
            <a:ext cx="4537466" cy="1675660"/>
          </a:xfrm>
        </p:spPr>
        <p:txBody>
          <a:bodyPr>
            <a:normAutofit/>
          </a:bodyPr>
          <a:lstStyle/>
          <a:p>
            <a:r>
              <a:rPr lang="fi-FI" sz="3000" b="1"/>
              <a:t>Tarjoamme osaamista, henkilöstöä ja infraa varautumiseen</a:t>
            </a:r>
            <a:r>
              <a:rPr lang="fi-FI" sz="3000"/>
              <a:t>  </a:t>
            </a:r>
          </a:p>
        </p:txBody>
      </p:sp>
      <p:sp>
        <p:nvSpPr>
          <p:cNvPr id="4" name="Tekstin paikkamerkki 3">
            <a:extLst>
              <a:ext uri="{FF2B5EF4-FFF2-40B4-BE49-F238E27FC236}">
                <a16:creationId xmlns:a16="http://schemas.microsoft.com/office/drawing/2014/main" id="{9D4EBA4A-9AAA-81DB-A946-486436D1C183}"/>
              </a:ext>
            </a:extLst>
          </p:cNvPr>
          <p:cNvSpPr>
            <a:spLocks noGrp="1"/>
          </p:cNvSpPr>
          <p:nvPr>
            <p:ph type="body" sz="half" idx="2"/>
          </p:nvPr>
        </p:nvSpPr>
        <p:spPr>
          <a:xfrm>
            <a:off x="372862" y="2166151"/>
            <a:ext cx="4537466" cy="4310109"/>
          </a:xfrm>
        </p:spPr>
        <p:txBody>
          <a:bodyPr>
            <a:noAutofit/>
          </a:bodyPr>
          <a:lstStyle/>
          <a:p>
            <a:r>
              <a:rPr lang="fi-FI" sz="1800"/>
              <a:t>Vapaan sivistystyön oppilaitokset kattavat koko manner-Suomen ja Ahvenanmaan. Niiden varautumisen osaajat, vapaaehtoinen henkilöstö ja opiskelijat voidaan joustavasti liittää osaksi paikallisia ja alueellisia valmius- ja varautumisverkostoja. </a:t>
            </a:r>
            <a:br>
              <a:rPr lang="fi-FI" sz="1800"/>
            </a:br>
            <a:br>
              <a:rPr lang="fi-FI" sz="1800"/>
            </a:br>
            <a:r>
              <a:rPr lang="fi-FI" sz="1800"/>
              <a:t>Oppilaitokset tarjoavat paikallisia ja turvallisia kohtaamispaikkoja, joissa voidaan harjoitella varautumistaitoja ja vahvistaa yhteisöllisyyttä. Kampusten infrastruktuuria voidaan suunnitella ja valmistella osaksi väestönsuojelun tarpeita viranomaisten tarpeiden mukaan, ja monet oppilaitokset ovat jo nyt mukana kuntien varautumis- ja valmiussuunnittelussa.</a:t>
            </a:r>
          </a:p>
          <a:p>
            <a:br>
              <a:rPr lang="fi-FI" sz="1800"/>
            </a:br>
            <a:endParaRPr lang="fi-FI" sz="1800"/>
          </a:p>
        </p:txBody>
      </p:sp>
      <p:pic>
        <p:nvPicPr>
          <p:cNvPr id="5" name="Kuva 4">
            <a:extLst>
              <a:ext uri="{FF2B5EF4-FFF2-40B4-BE49-F238E27FC236}">
                <a16:creationId xmlns:a16="http://schemas.microsoft.com/office/drawing/2014/main" id="{C41EB73F-759B-69CC-DD0A-25A230134C2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11885" y="4611049"/>
            <a:ext cx="1162273" cy="1021063"/>
          </a:xfrm>
          <a:prstGeom prst="rect">
            <a:avLst/>
          </a:prstGeom>
        </p:spPr>
      </p:pic>
      <p:pic>
        <p:nvPicPr>
          <p:cNvPr id="14" name="Kuva 13">
            <a:extLst>
              <a:ext uri="{FF2B5EF4-FFF2-40B4-BE49-F238E27FC236}">
                <a16:creationId xmlns:a16="http://schemas.microsoft.com/office/drawing/2014/main" id="{0F8C7F85-51C6-264F-050D-086C53424D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11886" y="5632112"/>
            <a:ext cx="1162273" cy="1021063"/>
          </a:xfrm>
          <a:prstGeom prst="rect">
            <a:avLst/>
          </a:prstGeom>
        </p:spPr>
      </p:pic>
      <p:pic>
        <p:nvPicPr>
          <p:cNvPr id="18" name="Kuva 17" descr="Kuva, joka sisältää kohteen luonnos, piirros, kuvitus, vaate&#10;&#10;Tekoälyllä luotu sisältö voi olla virheellistä.">
            <a:extLst>
              <a:ext uri="{FF2B5EF4-FFF2-40B4-BE49-F238E27FC236}">
                <a16:creationId xmlns:a16="http://schemas.microsoft.com/office/drawing/2014/main" id="{75AA0336-294C-A393-11A4-9C27DEB40D9E}"/>
              </a:ext>
            </a:extLst>
          </p:cNvPr>
          <p:cNvPicPr>
            <a:picLocks noChangeAspect="1"/>
          </p:cNvPicPr>
          <p:nvPr/>
        </p:nvPicPr>
        <p:blipFill>
          <a:blip r:embed="rId4"/>
          <a:stretch>
            <a:fillRect/>
          </a:stretch>
        </p:blipFill>
        <p:spPr>
          <a:xfrm>
            <a:off x="5365748" y="486204"/>
            <a:ext cx="5090717" cy="6060379"/>
          </a:xfrm>
          <a:prstGeom prst="rect">
            <a:avLst/>
          </a:prstGeom>
        </p:spPr>
      </p:pic>
    </p:spTree>
    <p:extLst>
      <p:ext uri="{BB962C8B-B14F-4D97-AF65-F5344CB8AC3E}">
        <p14:creationId xmlns:p14="http://schemas.microsoft.com/office/powerpoint/2010/main" val="2181564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7A493-4DF8-416A-53C9-32FD3FDE4A06}"/>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487FAC8F-7AD2-4F0B-CC09-85D8993B378D}"/>
              </a:ext>
            </a:extLst>
          </p:cNvPr>
          <p:cNvSpPr>
            <a:spLocks noGrp="1"/>
          </p:cNvSpPr>
          <p:nvPr>
            <p:ph type="title"/>
          </p:nvPr>
        </p:nvSpPr>
        <p:spPr>
          <a:xfrm>
            <a:off x="372862" y="149595"/>
            <a:ext cx="4537466" cy="1675660"/>
          </a:xfrm>
        </p:spPr>
        <p:txBody>
          <a:bodyPr>
            <a:normAutofit fontScale="90000"/>
          </a:bodyPr>
          <a:lstStyle/>
          <a:p>
            <a:r>
              <a:rPr lang="fi-FI" b="1"/>
              <a:t>Vapaassa sivistystyössä varautuminen rakentuu yhteistyöllä </a:t>
            </a:r>
            <a:endParaRPr lang="fi-FI" sz="3000"/>
          </a:p>
        </p:txBody>
      </p:sp>
      <p:sp>
        <p:nvSpPr>
          <p:cNvPr id="4" name="Tekstin paikkamerkki 3">
            <a:extLst>
              <a:ext uri="{FF2B5EF4-FFF2-40B4-BE49-F238E27FC236}">
                <a16:creationId xmlns:a16="http://schemas.microsoft.com/office/drawing/2014/main" id="{AA177302-EDC7-F23D-C851-B8BFEDC6EE6D}"/>
              </a:ext>
            </a:extLst>
          </p:cNvPr>
          <p:cNvSpPr>
            <a:spLocks noGrp="1"/>
          </p:cNvSpPr>
          <p:nvPr>
            <p:ph type="body" sz="half" idx="2"/>
          </p:nvPr>
        </p:nvSpPr>
        <p:spPr>
          <a:xfrm>
            <a:off x="372862" y="1992415"/>
            <a:ext cx="4912370" cy="4310109"/>
          </a:xfrm>
        </p:spPr>
        <p:txBody>
          <a:bodyPr>
            <a:noAutofit/>
          </a:bodyPr>
          <a:lstStyle/>
          <a:p>
            <a:r>
              <a:rPr lang="fi-FI" sz="1800"/>
              <a:t>Vapaan sivistystyön oppilaitosverkosto on olemassa ja valmiina. Lähes 50 % oppilaitoksista on mukana henkiseen kriisinkestävyyteen ja varautumisen liittyvässä toiminnassa tiiviissä yhteistyössä järjestöjen kanssa (Varautumisen Väylä -kartoituskysely vapaan sivistystyön oppilaitoksille 2026). </a:t>
            </a:r>
          </a:p>
          <a:p>
            <a:r>
              <a:rPr lang="fi-FI" sz="1800"/>
              <a:t>Oppilaitosten järjestämää varautumisen koulutusta systematisoidaan ja kehitetään. Yhteistoimintaa järjestöjen, viranomaisten ja seurakuntien kanssa tiivistetään valtakunnalliselta tasolta alueelliselle ja erityisesti paikalliselle, kuntatasolle saakka kaikkialla Suomessa. Vapaa sivistystyö tuo yhteistyöhön pedagogisen osaamisen, yhteisöllisen oppimisen ja kyvyn tavoittaa erilaisia ihmisiä elämäntilanteesta riippumatta. </a:t>
            </a:r>
            <a:br>
              <a:rPr lang="fi-FI" sz="1800"/>
            </a:br>
            <a:endParaRPr lang="fi-FI" sz="1800"/>
          </a:p>
        </p:txBody>
      </p:sp>
      <p:pic>
        <p:nvPicPr>
          <p:cNvPr id="5" name="Kuva 4">
            <a:extLst>
              <a:ext uri="{FF2B5EF4-FFF2-40B4-BE49-F238E27FC236}">
                <a16:creationId xmlns:a16="http://schemas.microsoft.com/office/drawing/2014/main" id="{DEE97A3C-F610-7027-D50A-DB34D548D3E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11886" y="4611049"/>
            <a:ext cx="1162273" cy="1021063"/>
          </a:xfrm>
          <a:prstGeom prst="rect">
            <a:avLst/>
          </a:prstGeom>
        </p:spPr>
      </p:pic>
      <p:pic>
        <p:nvPicPr>
          <p:cNvPr id="14" name="Kuva 13">
            <a:extLst>
              <a:ext uri="{FF2B5EF4-FFF2-40B4-BE49-F238E27FC236}">
                <a16:creationId xmlns:a16="http://schemas.microsoft.com/office/drawing/2014/main" id="{09ADB489-75E2-4835-9158-E44F51A2C8D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11886" y="5632112"/>
            <a:ext cx="1162273" cy="1021063"/>
          </a:xfrm>
          <a:prstGeom prst="rect">
            <a:avLst/>
          </a:prstGeom>
        </p:spPr>
      </p:pic>
      <p:pic>
        <p:nvPicPr>
          <p:cNvPr id="24" name="Kuva 23" descr="Kuva, joka sisältää kohteen vaate, piirros, luonnos, animaatio&#10;&#10;Tekoälyllä luotu sisältö voi olla virheellistä.">
            <a:extLst>
              <a:ext uri="{FF2B5EF4-FFF2-40B4-BE49-F238E27FC236}">
                <a16:creationId xmlns:a16="http://schemas.microsoft.com/office/drawing/2014/main" id="{3943DE16-2255-298A-9A44-F6FF9E9EE933}"/>
              </a:ext>
            </a:extLst>
          </p:cNvPr>
          <p:cNvPicPr>
            <a:picLocks noChangeAspect="1"/>
          </p:cNvPicPr>
          <p:nvPr/>
        </p:nvPicPr>
        <p:blipFill>
          <a:blip r:embed="rId4"/>
          <a:stretch>
            <a:fillRect/>
          </a:stretch>
        </p:blipFill>
        <p:spPr>
          <a:xfrm>
            <a:off x="6163056" y="367164"/>
            <a:ext cx="3968496" cy="6123672"/>
          </a:xfrm>
          <a:prstGeom prst="rect">
            <a:avLst/>
          </a:prstGeom>
        </p:spPr>
      </p:pic>
    </p:spTree>
    <p:extLst>
      <p:ext uri="{BB962C8B-B14F-4D97-AF65-F5344CB8AC3E}">
        <p14:creationId xmlns:p14="http://schemas.microsoft.com/office/powerpoint/2010/main" val="19051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D8C6795-43CC-C99E-4BC9-A298B8B3381A}"/>
              </a:ext>
            </a:extLst>
          </p:cNvPr>
          <p:cNvSpPr>
            <a:spLocks noGrp="1"/>
          </p:cNvSpPr>
          <p:nvPr>
            <p:ph type="ctrTitle"/>
          </p:nvPr>
        </p:nvSpPr>
        <p:spPr/>
        <p:txBody>
          <a:bodyPr>
            <a:normAutofit/>
          </a:bodyPr>
          <a:lstStyle/>
          <a:p>
            <a:r>
              <a:rPr lang="fi-FI" sz="4400" b="1"/>
              <a:t>KIITOS!</a:t>
            </a:r>
          </a:p>
        </p:txBody>
      </p:sp>
    </p:spTree>
    <p:extLst>
      <p:ext uri="{BB962C8B-B14F-4D97-AF65-F5344CB8AC3E}">
        <p14:creationId xmlns:p14="http://schemas.microsoft.com/office/powerpoint/2010/main" val="276308205"/>
      </p:ext>
    </p:extLst>
  </p:cSld>
  <p:clrMapOvr>
    <a:masterClrMapping/>
  </p:clrMapOvr>
</p:sld>
</file>

<file path=ppt/theme/theme1.xml><?xml version="1.0" encoding="utf-8"?>
<a:theme xmlns:a="http://schemas.openxmlformats.org/drawingml/2006/main" name="Office-teema">
  <a:themeElements>
    <a:clrScheme name="Mukautetut 3">
      <a:dk1>
        <a:srgbClr val="0F2849"/>
      </a:dk1>
      <a:lt1>
        <a:srgbClr val="FFFFFF"/>
      </a:lt1>
      <a:dk2>
        <a:srgbClr val="0F2849"/>
      </a:dk2>
      <a:lt2>
        <a:srgbClr val="E6E9EA"/>
      </a:lt2>
      <a:accent1>
        <a:srgbClr val="D1E071"/>
      </a:accent1>
      <a:accent2>
        <a:srgbClr val="F27365"/>
      </a:accent2>
      <a:accent3>
        <a:srgbClr val="D1E072"/>
      </a:accent3>
      <a:accent4>
        <a:srgbClr val="F27365"/>
      </a:accent4>
      <a:accent5>
        <a:srgbClr val="E6E9EA"/>
      </a:accent5>
      <a:accent6>
        <a:srgbClr val="0E2848"/>
      </a:accent6>
      <a:hlink>
        <a:srgbClr val="0E2949"/>
      </a:hlink>
      <a:folHlink>
        <a:srgbClr val="0D284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46b3af5-9d0f-46a2-a6ab-4805b6ac86df" xsi:nil="true"/>
    <lcf76f155ced4ddcb4097134ff3c332f xmlns="b9303c01-555a-46a6-a827-0706c5d629a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40C1C52F551C1347B8CF2BAA2ECD1488" ma:contentTypeVersion="19" ma:contentTypeDescription="Luo uusi asiakirja." ma:contentTypeScope="" ma:versionID="01676fa790394a5e23fc53caeb6f1eca">
  <xsd:schema xmlns:xsd="http://www.w3.org/2001/XMLSchema" xmlns:xs="http://www.w3.org/2001/XMLSchema" xmlns:p="http://schemas.microsoft.com/office/2006/metadata/properties" xmlns:ns2="b9303c01-555a-46a6-a827-0706c5d629ae" xmlns:ns3="046b3af5-9d0f-46a2-a6ab-4805b6ac86df" targetNamespace="http://schemas.microsoft.com/office/2006/metadata/properties" ma:root="true" ma:fieldsID="ad68df3aff1ead4ef036b6e3903e3bf0" ns2:_="" ns3:_="">
    <xsd:import namespace="b9303c01-555a-46a6-a827-0706c5d629ae"/>
    <xsd:import namespace="046b3af5-9d0f-46a2-a6ab-4805b6ac86d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303c01-555a-46a6-a827-0706c5d629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d0f0699f-5535-473f-b3dc-0627e4e18c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6b3af5-9d0f-46a2-a6ab-4805b6ac86df" elementFormDefault="qualified">
    <xsd:import namespace="http://schemas.microsoft.com/office/2006/documentManagement/types"/>
    <xsd:import namespace="http://schemas.microsoft.com/office/infopath/2007/PartnerControls"/>
    <xsd:element name="SharedWithUsers" ma:index="14"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4e9ddcac-d3cc-40c3-a317-5ce41ac267ca}" ma:internalName="TaxCatchAll" ma:showField="CatchAllData" ma:web="046b3af5-9d0f-46a2-a6ab-4805b6ac86d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87F0A4-3CCE-41C8-9232-120929619F88}">
  <ds:schemaRefs>
    <ds:schemaRef ds:uri="http://schemas.microsoft.com/sharepoint/v3/contenttype/forms"/>
  </ds:schemaRefs>
</ds:datastoreItem>
</file>

<file path=customXml/itemProps2.xml><?xml version="1.0" encoding="utf-8"?>
<ds:datastoreItem xmlns:ds="http://schemas.openxmlformats.org/officeDocument/2006/customXml" ds:itemID="{45D7B28C-C95C-4EC6-AF35-10B502D8F167}">
  <ds:schemaRefs>
    <ds:schemaRef ds:uri="046b3af5-9d0f-46a2-a6ab-4805b6ac86df"/>
    <ds:schemaRef ds:uri="b9303c01-555a-46a6-a827-0706c5d629a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398B93C-D586-484A-BF38-C03DA3B3A8DE}">
  <ds:schemaRefs>
    <ds:schemaRef ds:uri="046b3af5-9d0f-46a2-a6ab-4805b6ac86df"/>
    <ds:schemaRef ds:uri="b9303c01-555a-46a6-a827-0706c5d629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6</Slides>
  <Notes>0</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Office-teema</vt:lpstr>
      <vt:lpstr>KÄRKIVIESTIT</vt:lpstr>
      <vt:lpstr>Vapaalla sivistystyöllä on tärkeä rooli Suomen poikkeusoloihin varautumisessa</vt:lpstr>
      <vt:lpstr>Ei tarvitse pelätä, kohdataan epävarmuudet yhdessä</vt:lpstr>
      <vt:lpstr>Tarjoamme osaamista, henkilöstöä ja infraa varautumiseen  </vt:lpstr>
      <vt:lpstr>Vapaassa sivistystyössä varautuminen rakentuu yhteistyöllä </vt:lpstr>
      <vt:lpstr>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Jenna Salminen</dc:creator>
  <cp:revision>1</cp:revision>
  <dcterms:created xsi:type="dcterms:W3CDTF">2026-05-28T07:56:27Z</dcterms:created>
  <dcterms:modified xsi:type="dcterms:W3CDTF">2026-06-23T06:02:51Z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0x01010040C1C52F551C1347B8CF2BAA2ECD1488</vt:lpwstr>
  </property>
  <property fmtid="{D5CDD505-2E9C-101B-9397-08002B2CF9AE}" pid="3" name="MediaServiceImageTags">
    <vt:lpwstr/>
  </property>
</Properties>
</file>