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4.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5.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6.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theme/theme7.xml" ContentType="application/vnd.openxmlformats-officedocument.theme+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8.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9.xml" ContentType="application/vnd.openxmlformats-officedocument.theme+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theme/theme10.xml" ContentType="application/vnd.openxmlformats-officedocument.theme+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1.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theme/theme12.xml" ContentType="application/vnd.openxmlformats-officedocument.theme+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theme/theme13.xml" ContentType="application/vnd.openxmlformats-officedocument.theme+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theme/theme14.xml" ContentType="application/vnd.openxmlformats-officedocument.theme+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theme/theme15.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4" r:id="rId4"/>
    <p:sldMasterId id="2147483686" r:id="rId5"/>
    <p:sldMasterId id="2147483702" r:id="rId6"/>
    <p:sldMasterId id="2147483718" r:id="rId7"/>
    <p:sldMasterId id="2147483734" r:id="rId8"/>
    <p:sldMasterId id="2147483750" r:id="rId9"/>
    <p:sldMasterId id="2147483766" r:id="rId10"/>
    <p:sldMasterId id="2147483782" r:id="rId11"/>
    <p:sldMasterId id="2147483798" r:id="rId12"/>
    <p:sldMasterId id="2147483814" r:id="rId13"/>
    <p:sldMasterId id="2147483830" r:id="rId14"/>
    <p:sldMasterId id="2147483846" r:id="rId15"/>
    <p:sldMasterId id="2147483862" r:id="rId16"/>
    <p:sldMasterId id="2147483648" r:id="rId17"/>
    <p:sldMasterId id="2147483907" r:id="rId18"/>
  </p:sldMasterIdLst>
  <p:sldIdLst>
    <p:sldId id="257" r:id="rId19"/>
    <p:sldId id="269" r:id="rId20"/>
    <p:sldId id="268" r:id="rId21"/>
    <p:sldId id="292" r:id="rId22"/>
    <p:sldId id="295" r:id="rId23"/>
    <p:sldId id="293" r:id="rId24"/>
    <p:sldId id="278" r:id="rId25"/>
    <p:sldId id="267" r:id="rId26"/>
    <p:sldId id="305" r:id="rId27"/>
    <p:sldId id="275" r:id="rId28"/>
    <p:sldId id="266" r:id="rId29"/>
    <p:sldId id="265" r:id="rId30"/>
    <p:sldId id="264" r:id="rId31"/>
    <p:sldId id="310" r:id="rId32"/>
    <p:sldId id="274" r:id="rId33"/>
    <p:sldId id="263" r:id="rId34"/>
    <p:sldId id="262" r:id="rId35"/>
    <p:sldId id="286" r:id="rId36"/>
    <p:sldId id="300" r:id="rId37"/>
    <p:sldId id="301" r:id="rId38"/>
    <p:sldId id="307" r:id="rId39"/>
    <p:sldId id="261" r:id="rId40"/>
    <p:sldId id="260" r:id="rId41"/>
    <p:sldId id="259" r:id="rId42"/>
    <p:sldId id="258" r:id="rId43"/>
    <p:sldId id="306" r:id="rId44"/>
    <p:sldId id="273" r:id="rId45"/>
    <p:sldId id="283" r:id="rId46"/>
    <p:sldId id="309" r:id="rId47"/>
    <p:sldId id="281" r:id="rId48"/>
    <p:sldId id="282" r:id="rId49"/>
    <p:sldId id="272" r:id="rId50"/>
    <p:sldId id="284" r:id="rId51"/>
    <p:sldId id="308" r:id="rId52"/>
    <p:sldId id="280" r:id="rId53"/>
    <p:sldId id="271" r:id="rId54"/>
    <p:sldId id="311" r:id="rId55"/>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99D220-BC32-4667-BE73-98C5D0DC8DCB}" v="1" dt="2023-05-09T11:15:43.2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598" autoAdjust="0"/>
  </p:normalViewPr>
  <p:slideViewPr>
    <p:cSldViewPr snapToGrid="0">
      <p:cViewPr>
        <p:scale>
          <a:sx n="80" d="100"/>
          <a:sy n="80" d="100"/>
        </p:scale>
        <p:origin x="754" y="82"/>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Master" Target="slideMasters/slideMaster15.xml"/><Relationship Id="rId26" Type="http://schemas.openxmlformats.org/officeDocument/2006/relationships/slide" Target="slides/slide8.xml"/><Relationship Id="rId39" Type="http://schemas.openxmlformats.org/officeDocument/2006/relationships/slide" Target="slides/slide21.xml"/><Relationship Id="rId21" Type="http://schemas.openxmlformats.org/officeDocument/2006/relationships/slide" Target="slides/slide3.xml"/><Relationship Id="rId34" Type="http://schemas.openxmlformats.org/officeDocument/2006/relationships/slide" Target="slides/slide16.xml"/><Relationship Id="rId42" Type="http://schemas.openxmlformats.org/officeDocument/2006/relationships/slide" Target="slides/slide24.xml"/><Relationship Id="rId47" Type="http://schemas.openxmlformats.org/officeDocument/2006/relationships/slide" Target="slides/slide29.xml"/><Relationship Id="rId50" Type="http://schemas.openxmlformats.org/officeDocument/2006/relationships/slide" Target="slides/slide32.xml"/><Relationship Id="rId55" Type="http://schemas.openxmlformats.org/officeDocument/2006/relationships/slide" Target="slides/slide37.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Master" Target="slideMasters/slideMaster13.xml"/><Relationship Id="rId29" Type="http://schemas.openxmlformats.org/officeDocument/2006/relationships/slide" Target="slides/slide11.xml"/><Relationship Id="rId11" Type="http://schemas.openxmlformats.org/officeDocument/2006/relationships/slideMaster" Target="slideMasters/slideMaster8.xml"/><Relationship Id="rId24" Type="http://schemas.openxmlformats.org/officeDocument/2006/relationships/slide" Target="slides/slide6.xml"/><Relationship Id="rId32" Type="http://schemas.openxmlformats.org/officeDocument/2006/relationships/slide" Target="slides/slide14.xml"/><Relationship Id="rId37" Type="http://schemas.openxmlformats.org/officeDocument/2006/relationships/slide" Target="slides/slide19.xml"/><Relationship Id="rId40" Type="http://schemas.openxmlformats.org/officeDocument/2006/relationships/slide" Target="slides/slide22.xml"/><Relationship Id="rId45" Type="http://schemas.openxmlformats.org/officeDocument/2006/relationships/slide" Target="slides/slide27.xml"/><Relationship Id="rId53" Type="http://schemas.openxmlformats.org/officeDocument/2006/relationships/slide" Target="slides/slide35.xml"/><Relationship Id="rId58" Type="http://schemas.openxmlformats.org/officeDocument/2006/relationships/theme" Target="theme/theme1.xml"/><Relationship Id="rId5" Type="http://schemas.openxmlformats.org/officeDocument/2006/relationships/slideMaster" Target="slideMasters/slideMaster2.xml"/><Relationship Id="rId61" Type="http://schemas.microsoft.com/office/2015/10/relationships/revisionInfo" Target="revisionInfo.xml"/><Relationship Id="rId19" Type="http://schemas.openxmlformats.org/officeDocument/2006/relationships/slide" Target="slides/slide1.xml"/><Relationship Id="rId14" Type="http://schemas.openxmlformats.org/officeDocument/2006/relationships/slideMaster" Target="slideMasters/slideMaster11.xml"/><Relationship Id="rId22" Type="http://schemas.openxmlformats.org/officeDocument/2006/relationships/slide" Target="slides/slide4.xml"/><Relationship Id="rId27" Type="http://schemas.openxmlformats.org/officeDocument/2006/relationships/slide" Target="slides/slide9.xml"/><Relationship Id="rId30" Type="http://schemas.openxmlformats.org/officeDocument/2006/relationships/slide" Target="slides/slide12.xml"/><Relationship Id="rId35" Type="http://schemas.openxmlformats.org/officeDocument/2006/relationships/slide" Target="slides/slide17.xml"/><Relationship Id="rId43" Type="http://schemas.openxmlformats.org/officeDocument/2006/relationships/slide" Target="slides/slide25.xml"/><Relationship Id="rId48" Type="http://schemas.openxmlformats.org/officeDocument/2006/relationships/slide" Target="slides/slide30.xml"/><Relationship Id="rId56" Type="http://schemas.openxmlformats.org/officeDocument/2006/relationships/presProps" Target="presProps.xml"/><Relationship Id="rId8" Type="http://schemas.openxmlformats.org/officeDocument/2006/relationships/slideMaster" Target="slideMasters/slideMaster5.xml"/><Relationship Id="rId51" Type="http://schemas.openxmlformats.org/officeDocument/2006/relationships/slide" Target="slides/slide33.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7.xml"/><Relationship Id="rId33" Type="http://schemas.openxmlformats.org/officeDocument/2006/relationships/slide" Target="slides/slide15.xml"/><Relationship Id="rId38" Type="http://schemas.openxmlformats.org/officeDocument/2006/relationships/slide" Target="slides/slide20.xml"/><Relationship Id="rId46" Type="http://schemas.openxmlformats.org/officeDocument/2006/relationships/slide" Target="slides/slide28.xml"/><Relationship Id="rId59" Type="http://schemas.openxmlformats.org/officeDocument/2006/relationships/tableStyles" Target="tableStyles.xml"/><Relationship Id="rId20" Type="http://schemas.openxmlformats.org/officeDocument/2006/relationships/slide" Target="slides/slide2.xml"/><Relationship Id="rId41" Type="http://schemas.openxmlformats.org/officeDocument/2006/relationships/slide" Target="slides/slide23.xml"/><Relationship Id="rId54"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Master" Target="slideMasters/slideMaster12.xml"/><Relationship Id="rId23" Type="http://schemas.openxmlformats.org/officeDocument/2006/relationships/slide" Target="slides/slide5.xml"/><Relationship Id="rId28" Type="http://schemas.openxmlformats.org/officeDocument/2006/relationships/slide" Target="slides/slide10.xml"/><Relationship Id="rId36" Type="http://schemas.openxmlformats.org/officeDocument/2006/relationships/slide" Target="slides/slide18.xml"/><Relationship Id="rId49" Type="http://schemas.openxmlformats.org/officeDocument/2006/relationships/slide" Target="slides/slide31.xml"/><Relationship Id="rId57" Type="http://schemas.openxmlformats.org/officeDocument/2006/relationships/viewProps" Target="viewProps.xml"/><Relationship Id="rId10" Type="http://schemas.openxmlformats.org/officeDocument/2006/relationships/slideMaster" Target="slideMasters/slideMaster7.xml"/><Relationship Id="rId31" Type="http://schemas.openxmlformats.org/officeDocument/2006/relationships/slide" Target="slides/slide13.xml"/><Relationship Id="rId44" Type="http://schemas.openxmlformats.org/officeDocument/2006/relationships/slide" Target="slides/slide26.xml"/><Relationship Id="rId52" Type="http://schemas.openxmlformats.org/officeDocument/2006/relationships/slide" Target="slides/slide34.xml"/><Relationship Id="rId6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Master" Target="slideMasters/slideMaster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yyrynen Marika" userId="fe2cc981-1121-4ec1-a133-0de6f3e7f967" providerId="ADAL" clId="{F299D220-BC32-4667-BE73-98C5D0DC8DCB}"/>
    <pc:docChg chg="modSld">
      <pc:chgData name="Hyyrynen Marika" userId="fe2cc981-1121-4ec1-a133-0de6f3e7f967" providerId="ADAL" clId="{F299D220-BC32-4667-BE73-98C5D0DC8DCB}" dt="2023-05-09T11:16:12.854" v="11" actId="1076"/>
      <pc:docMkLst>
        <pc:docMk/>
      </pc:docMkLst>
      <pc:sldChg chg="modSp mod">
        <pc:chgData name="Hyyrynen Marika" userId="fe2cc981-1121-4ec1-a133-0de6f3e7f967" providerId="ADAL" clId="{F299D220-BC32-4667-BE73-98C5D0DC8DCB}" dt="2023-05-09T09:05:34.503" v="0" actId="1076"/>
        <pc:sldMkLst>
          <pc:docMk/>
          <pc:sldMk cId="2132198089" sldId="275"/>
        </pc:sldMkLst>
        <pc:spChg chg="mod">
          <ac:chgData name="Hyyrynen Marika" userId="fe2cc981-1121-4ec1-a133-0de6f3e7f967" providerId="ADAL" clId="{F299D220-BC32-4667-BE73-98C5D0DC8DCB}" dt="2023-05-09T09:05:34.503" v="0" actId="1076"/>
          <ac:spMkLst>
            <pc:docMk/>
            <pc:sldMk cId="2132198089" sldId="275"/>
            <ac:spMk id="12" creationId="{36BF51DA-DA8D-1A65-6D08-5050A96F757E}"/>
          </ac:spMkLst>
        </pc:spChg>
      </pc:sldChg>
      <pc:sldChg chg="modSp mod">
        <pc:chgData name="Hyyrynen Marika" userId="fe2cc981-1121-4ec1-a133-0de6f3e7f967" providerId="ADAL" clId="{F299D220-BC32-4667-BE73-98C5D0DC8DCB}" dt="2023-05-09T11:16:12.854" v="11" actId="1076"/>
        <pc:sldMkLst>
          <pc:docMk/>
          <pc:sldMk cId="1943705253" sldId="280"/>
        </pc:sldMkLst>
        <pc:spChg chg="mod">
          <ac:chgData name="Hyyrynen Marika" userId="fe2cc981-1121-4ec1-a133-0de6f3e7f967" providerId="ADAL" clId="{F299D220-BC32-4667-BE73-98C5D0DC8DCB}" dt="2023-05-09T11:16:12.854" v="11" actId="1076"/>
          <ac:spMkLst>
            <pc:docMk/>
            <pc:sldMk cId="1943705253" sldId="280"/>
            <ac:spMk id="3" creationId="{BF3E17A8-735A-5135-3877-AAEF26EA0E7A}"/>
          </ac:spMkLst>
        </pc:sp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8.xml"/><Relationship Id="rId4" Type="http://schemas.openxmlformats.org/officeDocument/2006/relationships/image" Target="../media/image5.png"/></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9.xml"/><Relationship Id="rId4" Type="http://schemas.openxmlformats.org/officeDocument/2006/relationships/image" Target="../media/image5.png"/></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9.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9.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0.xml"/><Relationship Id="rId4" Type="http://schemas.openxmlformats.org/officeDocument/2006/relationships/image" Target="../media/image5.png"/></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0.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0.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0.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0.xml"/></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1.xml"/><Relationship Id="rId4" Type="http://schemas.openxmlformats.org/officeDocument/2006/relationships/image" Target="../media/image5.png"/></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1.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1.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1.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1.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1.xml"/></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2.xml"/><Relationship Id="rId4" Type="http://schemas.openxmlformats.org/officeDocument/2006/relationships/image" Target="../media/image5.png"/></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2.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2.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2.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2.xml"/></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3.xml"/><Relationship Id="rId4" Type="http://schemas.openxmlformats.org/officeDocument/2006/relationships/image" Target="../media/image5.png"/></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3.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3.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3.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3.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3.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4.xml"/></Relationships>
</file>

<file path=ppt/slideLayouts/_rels/slideLayout19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4.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4.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4.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4.xml"/></Relationships>
</file>

<file path=ppt/slideLayouts/_rels/slideLayout20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4.xml"/></Relationships>
</file>

<file path=ppt/slideLayouts/_rels/slideLayout2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4.xml"/></Relationships>
</file>

<file path=ppt/slideLayouts/_rels/slideLayout2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4.xml"/></Relationships>
</file>

<file path=ppt/slideLayouts/_rels/slideLayout2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4.xml"/></Relationships>
</file>

<file path=ppt/slideLayouts/_rels/slideLayout2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4.xml"/></Relationships>
</file>

<file path=ppt/slideLayouts/_rels/slideLayout2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Master" Target="../slideMasters/slideMaster15.xml"/></Relationships>
</file>

<file path=ppt/slideLayouts/_rels/slideLayout2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3.jpeg"/><Relationship Id="rId1" Type="http://schemas.openxmlformats.org/officeDocument/2006/relationships/slideMaster" Target="../slideMasters/slideMaster15.xml"/></Relationships>
</file>

<file path=ppt/slideLayouts/_rels/slideLayout2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4.jpeg"/><Relationship Id="rId1" Type="http://schemas.openxmlformats.org/officeDocument/2006/relationships/slideMaster" Target="../slideMasters/slideMaster1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Master" Target="../slideMasters/slideMaster15.xml"/></Relationships>
</file>

<file path=ppt/slideLayouts/_rels/slideLayout2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7.jpeg"/><Relationship Id="rId1" Type="http://schemas.openxmlformats.org/officeDocument/2006/relationships/slideMaster" Target="../slideMasters/slideMaster15.xml"/></Relationships>
</file>

<file path=ppt/slideLayouts/_rels/slideLayout2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8.jpeg"/><Relationship Id="rId1" Type="http://schemas.openxmlformats.org/officeDocument/2006/relationships/slideMaster" Target="../slideMasters/slideMaster15.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5.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5.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5.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4.jpeg"/><Relationship Id="rId1" Type="http://schemas.openxmlformats.org/officeDocument/2006/relationships/slideMaster" Target="../slideMasters/slideMaster15.xml"/></Relationships>
</file>

<file path=ppt/slideLayouts/_rels/slideLayout2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Master" Target="../slideMasters/slideMaster15.xml"/></Relationships>
</file>

<file path=ppt/slideLayouts/_rels/slideLayout2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Master" Target="../slideMasters/slideMaster15.xml"/></Relationships>
</file>

<file path=ppt/slideLayouts/_rels/slideLayout2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7.jpeg"/><Relationship Id="rId1" Type="http://schemas.openxmlformats.org/officeDocument/2006/relationships/slideMaster" Target="../slideMasters/slideMaster15.xml"/></Relationships>
</file>

<file path=ppt/slideLayouts/_rels/slideLayout2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8.jpeg"/><Relationship Id="rId1" Type="http://schemas.openxmlformats.org/officeDocument/2006/relationships/slideMaster" Target="../slideMasters/slideMaster1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5.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5.xml"/><Relationship Id="rId4" Type="http://schemas.openxmlformats.org/officeDocument/2006/relationships/image" Target="../media/image5.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6.xml"/><Relationship Id="rId4" Type="http://schemas.openxmlformats.org/officeDocument/2006/relationships/image" Target="../media/image5.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7.xml"/><Relationship Id="rId4" Type="http://schemas.openxmlformats.org/officeDocument/2006/relationships/image" Target="../media/image5.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bg>
      <p:bgPr>
        <a:solidFill>
          <a:srgbClr val="144C5B"/>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DCDE267-9C4E-C136-72F7-2F773BE2CB28}"/>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42614" y="6110519"/>
            <a:ext cx="2753738" cy="715083"/>
          </a:xfrm>
          <a:prstGeom prst="rect">
            <a:avLst/>
          </a:prstGeom>
        </p:spPr>
      </p:pic>
      <p:pic>
        <p:nvPicPr>
          <p:cNvPr id="4" name="Picture 3">
            <a:extLst>
              <a:ext uri="{FF2B5EF4-FFF2-40B4-BE49-F238E27FC236}">
                <a16:creationId xmlns:a16="http://schemas.microsoft.com/office/drawing/2014/main" id="{BD98D6E7-F4D0-06DC-05E0-7621AB81DA47}"/>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4419600" y="1359097"/>
            <a:ext cx="7772400" cy="5498903"/>
          </a:xfrm>
          <a:prstGeom prst="rect">
            <a:avLst/>
          </a:prstGeom>
        </p:spPr>
      </p:pic>
      <p:sp>
        <p:nvSpPr>
          <p:cNvPr id="2" name="Title 1">
            <a:extLst>
              <a:ext uri="{FF2B5EF4-FFF2-40B4-BE49-F238E27FC236}">
                <a16:creationId xmlns:a16="http://schemas.microsoft.com/office/drawing/2014/main" id="{26403F24-F303-C794-B10C-D9C3C86AFF92}"/>
              </a:ext>
            </a:extLst>
          </p:cNvPr>
          <p:cNvSpPr>
            <a:spLocks noGrp="1"/>
          </p:cNvSpPr>
          <p:nvPr>
            <p:ph type="ctrTitle"/>
          </p:nvPr>
        </p:nvSpPr>
        <p:spPr>
          <a:xfrm>
            <a:off x="706329" y="1122363"/>
            <a:ext cx="9144000" cy="2387600"/>
          </a:xfrm>
        </p:spPr>
        <p:txBody>
          <a:bodyPr anchor="b">
            <a:normAutofit/>
          </a:bodyPr>
          <a:lstStyle>
            <a:lvl1pPr algn="l">
              <a:lnSpc>
                <a:spcPts val="5800"/>
              </a:lnSpc>
              <a:defRPr sz="5400">
                <a:solidFill>
                  <a:schemeClr val="bg1"/>
                </a:solidFill>
              </a:defRPr>
            </a:lvl1pPr>
          </a:lstStyle>
          <a:p>
            <a:r>
              <a:rPr lang="fi-FI" noProof="0"/>
              <a:t>Muokkaa perustyyl. napsautt.</a:t>
            </a:r>
          </a:p>
        </p:txBody>
      </p:sp>
      <p:sp>
        <p:nvSpPr>
          <p:cNvPr id="3" name="Subtitle 2">
            <a:extLst>
              <a:ext uri="{FF2B5EF4-FFF2-40B4-BE49-F238E27FC236}">
                <a16:creationId xmlns:a16="http://schemas.microsoft.com/office/drawing/2014/main" id="{F3C1BD1A-979F-FF43-0FD4-13CA253C1ABF}"/>
              </a:ext>
            </a:extLst>
          </p:cNvPr>
          <p:cNvSpPr>
            <a:spLocks noGrp="1"/>
          </p:cNvSpPr>
          <p:nvPr>
            <p:ph type="subTitle" idx="1"/>
          </p:nvPr>
        </p:nvSpPr>
        <p:spPr>
          <a:xfrm>
            <a:off x="706329" y="3602038"/>
            <a:ext cx="7836474" cy="1655762"/>
          </a:xfrm>
        </p:spPr>
        <p:txBody>
          <a:bodyPr/>
          <a:lstStyle>
            <a:lvl1pPr marL="0" indent="0" algn="l">
              <a:lnSpc>
                <a:spcPts val="2800"/>
              </a:lnSpc>
              <a:buNone/>
              <a:defRPr sz="2400">
                <a:solidFill>
                  <a:srgbClr val="F9B23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a:t>Muokkaa alaotsikon perustyyliä napsautt.</a:t>
            </a:r>
          </a:p>
        </p:txBody>
      </p:sp>
    </p:spTree>
    <p:extLst>
      <p:ext uri="{BB962C8B-B14F-4D97-AF65-F5344CB8AC3E}">
        <p14:creationId xmlns:p14="http://schemas.microsoft.com/office/powerpoint/2010/main" val="39644597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Teksti+kuva vaalea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6577770"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7806519" y="0"/>
            <a:ext cx="4385481"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6577770"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p>
            <a:endParaRPr lang="fi-FI" noProof="0"/>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p>
            <a:fld id="{4E7FA2EA-5BD2-453F-9AEB-463D982325F5}" type="datetime1">
              <a:rPr lang="fi-FI" noProof="0" smtClean="0"/>
              <a:t>9.5.2023</a:t>
            </a:fld>
            <a:endParaRPr lang="fi-FI" noProof="0"/>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p>
            <a:fld id="{43AF15DB-8468-DA4F-98B9-DC37122F7E4C}" type="slidenum">
              <a:rPr lang="fi-FI" noProof="0" smtClean="0"/>
              <a:t>‹#›</a:t>
            </a:fld>
            <a:endParaRPr lang="fi-FI" noProof="0"/>
          </a:p>
        </p:txBody>
      </p:sp>
    </p:spTree>
    <p:extLst>
      <p:ext uri="{BB962C8B-B14F-4D97-AF65-F5344CB8AC3E}">
        <p14:creationId xmlns:p14="http://schemas.microsoft.com/office/powerpoint/2010/main" val="21279325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Teksti+kuva vaalea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6577770"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7806519" y="0"/>
            <a:ext cx="4385481"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6577770"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p>
            <a:r>
              <a:rPr lang="fi-FI" noProof="0"/>
              <a:t>Puheterapeutti Anne Hilden 2023</a:t>
            </a:r>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p>
            <a:fld id="{1E1CD49D-4358-441C-AD0B-18A676A08B90}" type="datetime1">
              <a:rPr lang="fi-FI" noProof="0" smtClean="0"/>
              <a:t>9.5.2023</a:t>
            </a:fld>
            <a:endParaRPr lang="fi-FI" noProof="0"/>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p>
            <a:fld id="{43AF15DB-8468-DA4F-98B9-DC37122F7E4C}" type="slidenum">
              <a:rPr lang="fi-FI" noProof="0" smtClean="0"/>
              <a:t>‹#›</a:t>
            </a:fld>
            <a:endParaRPr lang="fi-FI" noProof="0"/>
          </a:p>
        </p:txBody>
      </p:sp>
    </p:spTree>
    <p:extLst>
      <p:ext uri="{BB962C8B-B14F-4D97-AF65-F5344CB8AC3E}">
        <p14:creationId xmlns:p14="http://schemas.microsoft.com/office/powerpoint/2010/main" val="21279325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picTx" preserve="1">
  <p:cSld name="Teksti+kuva tumma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6577770"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7806519" y="0"/>
            <a:ext cx="4385481"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6577770"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lvl1pPr>
              <a:defRPr>
                <a:solidFill>
                  <a:schemeClr val="bg1"/>
                </a:solidFill>
              </a:defRPr>
            </a:lvl1pPr>
          </a:lstStyle>
          <a:p>
            <a:r>
              <a:rPr lang="fi-FI" noProof="0"/>
              <a:t>Puheterapeutti Anne Hilden 2023</a:t>
            </a:r>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lvl1pPr>
              <a:defRPr>
                <a:solidFill>
                  <a:schemeClr val="bg1"/>
                </a:solidFill>
              </a:defRPr>
            </a:lvl1pPr>
          </a:lstStyle>
          <a:p>
            <a:fld id="{640CC461-6CF0-412F-9FB6-C0AE5F4BB643}" type="datetime1">
              <a:rPr lang="fi-FI" smtClean="0"/>
              <a:t>9.5.2023</a:t>
            </a:fld>
            <a:endParaRPr lang="fi-FI"/>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lvl1pPr>
              <a:defRPr>
                <a:solidFill>
                  <a:schemeClr val="bg1"/>
                </a:solidFill>
              </a:defRPr>
            </a:lvl1p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530614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Vain otsikko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C1A4B-9576-9A01-2C81-C3C03DF36375}"/>
              </a:ext>
            </a:extLst>
          </p:cNvPr>
          <p:cNvSpPr>
            <a:spLocks noGrp="1"/>
          </p:cNvSpPr>
          <p:nvPr>
            <p:ph type="title"/>
          </p:nvPr>
        </p:nvSpPr>
        <p:spPr/>
        <p:txBody>
          <a:bodyPr/>
          <a:lstStyle/>
          <a:p>
            <a:r>
              <a:rPr lang="fi-FI"/>
              <a:t>Muokkaa perustyyl. napsautt.</a:t>
            </a:r>
            <a:endParaRPr lang="en-FI"/>
          </a:p>
        </p:txBody>
      </p:sp>
      <p:sp>
        <p:nvSpPr>
          <p:cNvPr id="4" name="Footer Placeholder 3">
            <a:extLst>
              <a:ext uri="{FF2B5EF4-FFF2-40B4-BE49-F238E27FC236}">
                <a16:creationId xmlns:a16="http://schemas.microsoft.com/office/drawing/2014/main" id="{B65DB62C-555D-D6DE-51A7-66129B241199}"/>
              </a:ext>
            </a:extLst>
          </p:cNvPr>
          <p:cNvSpPr>
            <a:spLocks noGrp="1"/>
          </p:cNvSpPr>
          <p:nvPr>
            <p:ph type="ftr" sz="quarter" idx="11"/>
          </p:nvPr>
        </p:nvSpPr>
        <p:spPr/>
        <p:txBody>
          <a:bodyPr/>
          <a:lstStyle/>
          <a:p>
            <a:r>
              <a:rPr lang="fi-FI"/>
              <a:t>Puheterapeutti Anne Hilden 2023</a:t>
            </a:r>
            <a:endParaRPr lang="en-FI"/>
          </a:p>
        </p:txBody>
      </p:sp>
      <p:sp>
        <p:nvSpPr>
          <p:cNvPr id="3" name="Date Placeholder 2">
            <a:extLst>
              <a:ext uri="{FF2B5EF4-FFF2-40B4-BE49-F238E27FC236}">
                <a16:creationId xmlns:a16="http://schemas.microsoft.com/office/drawing/2014/main" id="{3373F76D-84CE-F603-D5EF-175A9F79BE35}"/>
              </a:ext>
            </a:extLst>
          </p:cNvPr>
          <p:cNvSpPr>
            <a:spLocks noGrp="1"/>
          </p:cNvSpPr>
          <p:nvPr>
            <p:ph type="dt" sz="half" idx="10"/>
          </p:nvPr>
        </p:nvSpPr>
        <p:spPr/>
        <p:txBody>
          <a:bodyPr/>
          <a:lstStyle/>
          <a:p>
            <a:fld id="{54D31B8A-925D-452C-B51E-9FFF1E732768}" type="datetime1">
              <a:rPr lang="fi-FI" smtClean="0"/>
              <a:t>9.5.2023</a:t>
            </a:fld>
            <a:endParaRPr lang="en-FI"/>
          </a:p>
        </p:txBody>
      </p:sp>
      <p:sp>
        <p:nvSpPr>
          <p:cNvPr id="5" name="Slide Number Placeholder 4">
            <a:extLst>
              <a:ext uri="{FF2B5EF4-FFF2-40B4-BE49-F238E27FC236}">
                <a16:creationId xmlns:a16="http://schemas.microsoft.com/office/drawing/2014/main" id="{D198CD02-7A38-53F1-B132-B66F1AE29F19}"/>
              </a:ext>
            </a:extLst>
          </p:cNvPr>
          <p:cNvSpPr>
            <a:spLocks noGrp="1"/>
          </p:cNvSpPr>
          <p:nvPr>
            <p:ph type="sldNum" sz="quarter" idx="12"/>
          </p:nvPr>
        </p:nvSpPr>
        <p:spPr/>
        <p:txBody>
          <a:bodyPr/>
          <a:lstStyle/>
          <a:p>
            <a:fld id="{43AF15DB-8468-DA4F-98B9-DC37122F7E4C}" type="slidenum">
              <a:rPr lang="en-FI" smtClean="0"/>
              <a:t>‹#›</a:t>
            </a:fld>
            <a:endParaRPr lang="en-FI"/>
          </a:p>
        </p:txBody>
      </p:sp>
    </p:spTree>
    <p:extLst>
      <p:ext uri="{BB962C8B-B14F-4D97-AF65-F5344CB8AC3E}">
        <p14:creationId xmlns:p14="http://schemas.microsoft.com/office/powerpoint/2010/main" val="392273410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Vain otsikko 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D3A53C0-116C-88A6-1324-EEC76BE0A4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037924" y="1708833"/>
            <a:ext cx="9154076" cy="5149168"/>
          </a:xfrm>
          <a:prstGeom prst="rect">
            <a:avLst/>
          </a:prstGeom>
        </p:spPr>
      </p:pic>
      <p:sp>
        <p:nvSpPr>
          <p:cNvPr id="8" name="Otsikko 7">
            <a:extLst>
              <a:ext uri="{FF2B5EF4-FFF2-40B4-BE49-F238E27FC236}">
                <a16:creationId xmlns:a16="http://schemas.microsoft.com/office/drawing/2014/main" id="{6E453CD6-C647-0D04-4BA8-74D3C4E93B3A}"/>
              </a:ext>
            </a:extLst>
          </p:cNvPr>
          <p:cNvSpPr>
            <a:spLocks noGrp="1"/>
          </p:cNvSpPr>
          <p:nvPr>
            <p:ph type="title"/>
          </p:nvPr>
        </p:nvSpPr>
        <p:spPr/>
        <p:txBody>
          <a:bodyPr/>
          <a:lstStyle/>
          <a:p>
            <a:r>
              <a:rPr lang="fi-FI" noProof="0"/>
              <a:t>Muokkaa perustyyl. napsautt.</a:t>
            </a:r>
          </a:p>
        </p:txBody>
      </p:sp>
      <p:sp>
        <p:nvSpPr>
          <p:cNvPr id="3" name="Footer Placeholder 2">
            <a:extLst>
              <a:ext uri="{FF2B5EF4-FFF2-40B4-BE49-F238E27FC236}">
                <a16:creationId xmlns:a16="http://schemas.microsoft.com/office/drawing/2014/main" id="{D52B381F-95BC-297C-3E28-20053DE26A30}"/>
              </a:ext>
            </a:extLst>
          </p:cNvPr>
          <p:cNvSpPr>
            <a:spLocks noGrp="1"/>
          </p:cNvSpPr>
          <p:nvPr>
            <p:ph type="ftr" sz="quarter" idx="15"/>
          </p:nvPr>
        </p:nvSpPr>
        <p:spPr/>
        <p:txBody>
          <a:bodyPr/>
          <a:lstStyle/>
          <a:p>
            <a:r>
              <a:rPr lang="fi-FI" noProof="0"/>
              <a:t>Puheterapeutti Anne Hilden 2023</a:t>
            </a:r>
          </a:p>
        </p:txBody>
      </p:sp>
      <p:sp>
        <p:nvSpPr>
          <p:cNvPr id="2" name="Date Placeholder 1">
            <a:extLst>
              <a:ext uri="{FF2B5EF4-FFF2-40B4-BE49-F238E27FC236}">
                <a16:creationId xmlns:a16="http://schemas.microsoft.com/office/drawing/2014/main" id="{AC9E2BD0-F516-B11C-048C-EE4D3BBE2720}"/>
              </a:ext>
            </a:extLst>
          </p:cNvPr>
          <p:cNvSpPr>
            <a:spLocks noGrp="1"/>
          </p:cNvSpPr>
          <p:nvPr>
            <p:ph type="dt" sz="half" idx="14"/>
          </p:nvPr>
        </p:nvSpPr>
        <p:spPr/>
        <p:txBody>
          <a:bodyPr/>
          <a:lstStyle/>
          <a:p>
            <a:fld id="{40A42B37-8900-434C-BA37-C5D338161861}" type="datetime1">
              <a:rPr lang="fi-FI" noProof="0" smtClean="0"/>
              <a:t>9.5.2023</a:t>
            </a:fld>
            <a:endParaRPr lang="fi-FI" noProof="0"/>
          </a:p>
        </p:txBody>
      </p:sp>
      <p:sp>
        <p:nvSpPr>
          <p:cNvPr id="9" name="Slide Number Placeholder 8">
            <a:extLst>
              <a:ext uri="{FF2B5EF4-FFF2-40B4-BE49-F238E27FC236}">
                <a16:creationId xmlns:a16="http://schemas.microsoft.com/office/drawing/2014/main" id="{474EB327-6BCE-E1B7-9C4D-B36A8D79B475}"/>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54024288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blank" preserve="1">
  <p:cSld name="Tyhjä 1">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9A9A05C4-7AD7-71AE-0E72-38EA5C767FCC}"/>
              </a:ext>
            </a:extLst>
          </p:cNvPr>
          <p:cNvSpPr>
            <a:spLocks noGrp="1"/>
          </p:cNvSpPr>
          <p:nvPr>
            <p:ph type="ftr" sz="quarter" idx="11"/>
          </p:nvPr>
        </p:nvSpPr>
        <p:spPr/>
        <p:txBody>
          <a:bodyPr/>
          <a:lstStyle/>
          <a:p>
            <a:r>
              <a:rPr lang="fi-FI"/>
              <a:t>Puheterapeutti Anne Hilden 2023</a:t>
            </a:r>
            <a:endParaRPr lang="en-FI"/>
          </a:p>
        </p:txBody>
      </p:sp>
      <p:sp>
        <p:nvSpPr>
          <p:cNvPr id="2" name="Date Placeholder 1">
            <a:extLst>
              <a:ext uri="{FF2B5EF4-FFF2-40B4-BE49-F238E27FC236}">
                <a16:creationId xmlns:a16="http://schemas.microsoft.com/office/drawing/2014/main" id="{E1C67CA2-C70C-A458-346B-706D480419BA}"/>
              </a:ext>
            </a:extLst>
          </p:cNvPr>
          <p:cNvSpPr>
            <a:spLocks noGrp="1"/>
          </p:cNvSpPr>
          <p:nvPr>
            <p:ph type="dt" sz="half" idx="10"/>
          </p:nvPr>
        </p:nvSpPr>
        <p:spPr/>
        <p:txBody>
          <a:bodyPr/>
          <a:lstStyle/>
          <a:p>
            <a:fld id="{DBE4E11B-B2F6-4790-A562-019FC961E2D7}" type="datetime1">
              <a:rPr lang="fi-FI" smtClean="0"/>
              <a:t>9.5.2023</a:t>
            </a:fld>
            <a:endParaRPr lang="en-FI"/>
          </a:p>
        </p:txBody>
      </p:sp>
      <p:sp>
        <p:nvSpPr>
          <p:cNvPr id="4" name="Slide Number Placeholder 3">
            <a:extLst>
              <a:ext uri="{FF2B5EF4-FFF2-40B4-BE49-F238E27FC236}">
                <a16:creationId xmlns:a16="http://schemas.microsoft.com/office/drawing/2014/main" id="{BFB4A672-2AA7-FBE4-BA0F-AE2184E2B96C}"/>
              </a:ext>
            </a:extLst>
          </p:cNvPr>
          <p:cNvSpPr>
            <a:spLocks noGrp="1"/>
          </p:cNvSpPr>
          <p:nvPr>
            <p:ph type="sldNum" sz="quarter" idx="12"/>
          </p:nvPr>
        </p:nvSpPr>
        <p:spPr/>
        <p:txBody>
          <a:bodyPr/>
          <a:lstStyle/>
          <a:p>
            <a:fld id="{43AF15DB-8468-DA4F-98B9-DC37122F7E4C}" type="slidenum">
              <a:rPr lang="en-FI" smtClean="0"/>
              <a:t>‹#›</a:t>
            </a:fld>
            <a:endParaRPr lang="en-FI"/>
          </a:p>
        </p:txBody>
      </p:sp>
    </p:spTree>
    <p:extLst>
      <p:ext uri="{BB962C8B-B14F-4D97-AF65-F5344CB8AC3E}">
        <p14:creationId xmlns:p14="http://schemas.microsoft.com/office/powerpoint/2010/main" val="387215038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Tyhjä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F56F964-A346-4C9E-0FE9-C8D73BA1E67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037924" y="1708833"/>
            <a:ext cx="9154076" cy="5149168"/>
          </a:xfrm>
          <a:prstGeom prst="rect">
            <a:avLst/>
          </a:prstGeom>
        </p:spPr>
      </p:pic>
      <p:sp>
        <p:nvSpPr>
          <p:cNvPr id="2" name="Date Placeholder 1">
            <a:extLst>
              <a:ext uri="{FF2B5EF4-FFF2-40B4-BE49-F238E27FC236}">
                <a16:creationId xmlns:a16="http://schemas.microsoft.com/office/drawing/2014/main" id="{E1C67CA2-C70C-A458-346B-706D480419BA}"/>
              </a:ext>
            </a:extLst>
          </p:cNvPr>
          <p:cNvSpPr>
            <a:spLocks noGrp="1"/>
          </p:cNvSpPr>
          <p:nvPr>
            <p:ph type="dt" sz="half" idx="10"/>
          </p:nvPr>
        </p:nvSpPr>
        <p:spPr/>
        <p:txBody>
          <a:bodyPr/>
          <a:lstStyle/>
          <a:p>
            <a:fld id="{8C265751-9836-4A36-A7A2-820893DE664B}" type="datetime1">
              <a:rPr lang="fi-FI" smtClean="0"/>
              <a:t>9.5.2023</a:t>
            </a:fld>
            <a:endParaRPr lang="en-FI"/>
          </a:p>
        </p:txBody>
      </p:sp>
      <p:sp>
        <p:nvSpPr>
          <p:cNvPr id="3" name="Footer Placeholder 2">
            <a:extLst>
              <a:ext uri="{FF2B5EF4-FFF2-40B4-BE49-F238E27FC236}">
                <a16:creationId xmlns:a16="http://schemas.microsoft.com/office/drawing/2014/main" id="{9A9A05C4-7AD7-71AE-0E72-38EA5C767FCC}"/>
              </a:ext>
            </a:extLst>
          </p:cNvPr>
          <p:cNvSpPr>
            <a:spLocks noGrp="1"/>
          </p:cNvSpPr>
          <p:nvPr>
            <p:ph type="ftr" sz="quarter" idx="11"/>
          </p:nvPr>
        </p:nvSpPr>
        <p:spPr/>
        <p:txBody>
          <a:bodyPr/>
          <a:lstStyle/>
          <a:p>
            <a:r>
              <a:rPr lang="fi-FI"/>
              <a:t>Puheterapeutti Anne Hilden 2023</a:t>
            </a:r>
            <a:endParaRPr lang="en-FI"/>
          </a:p>
        </p:txBody>
      </p:sp>
      <p:sp>
        <p:nvSpPr>
          <p:cNvPr id="4" name="Slide Number Placeholder 3">
            <a:extLst>
              <a:ext uri="{FF2B5EF4-FFF2-40B4-BE49-F238E27FC236}">
                <a16:creationId xmlns:a16="http://schemas.microsoft.com/office/drawing/2014/main" id="{BFB4A672-2AA7-FBE4-BA0F-AE2184E2B96C}"/>
              </a:ext>
            </a:extLst>
          </p:cNvPr>
          <p:cNvSpPr>
            <a:spLocks noGrp="1"/>
          </p:cNvSpPr>
          <p:nvPr>
            <p:ph type="sldNum" sz="quarter" idx="12"/>
          </p:nvPr>
        </p:nvSpPr>
        <p:spPr/>
        <p:txBody>
          <a:bodyPr/>
          <a:lstStyle/>
          <a:p>
            <a:fld id="{43AF15DB-8468-DA4F-98B9-DC37122F7E4C}" type="slidenum">
              <a:rPr lang="en-FI" smtClean="0"/>
              <a:t>‹#›</a:t>
            </a:fld>
            <a:endParaRPr lang="en-FI"/>
          </a:p>
        </p:txBody>
      </p:sp>
    </p:spTree>
    <p:extLst>
      <p:ext uri="{BB962C8B-B14F-4D97-AF65-F5344CB8AC3E}">
        <p14:creationId xmlns:p14="http://schemas.microsoft.com/office/powerpoint/2010/main" val="165785407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 preserve="1">
  <p:cSld name="Otsikkodia">
    <p:bg>
      <p:bgPr>
        <a:solidFill>
          <a:srgbClr val="144C5B"/>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DCDE267-9C4E-C136-72F7-2F773BE2CB28}"/>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42614" y="6110519"/>
            <a:ext cx="2753738" cy="715083"/>
          </a:xfrm>
          <a:prstGeom prst="rect">
            <a:avLst/>
          </a:prstGeom>
        </p:spPr>
      </p:pic>
      <p:pic>
        <p:nvPicPr>
          <p:cNvPr id="4" name="Picture 3">
            <a:extLst>
              <a:ext uri="{FF2B5EF4-FFF2-40B4-BE49-F238E27FC236}">
                <a16:creationId xmlns:a16="http://schemas.microsoft.com/office/drawing/2014/main" id="{BD98D6E7-F4D0-06DC-05E0-7621AB81DA47}"/>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4419600" y="1359097"/>
            <a:ext cx="7772400" cy="5498903"/>
          </a:xfrm>
          <a:prstGeom prst="rect">
            <a:avLst/>
          </a:prstGeom>
        </p:spPr>
      </p:pic>
      <p:sp>
        <p:nvSpPr>
          <p:cNvPr id="2" name="Title 1">
            <a:extLst>
              <a:ext uri="{FF2B5EF4-FFF2-40B4-BE49-F238E27FC236}">
                <a16:creationId xmlns:a16="http://schemas.microsoft.com/office/drawing/2014/main" id="{26403F24-F303-C794-B10C-D9C3C86AFF92}"/>
              </a:ext>
            </a:extLst>
          </p:cNvPr>
          <p:cNvSpPr>
            <a:spLocks noGrp="1"/>
          </p:cNvSpPr>
          <p:nvPr>
            <p:ph type="ctrTitle"/>
          </p:nvPr>
        </p:nvSpPr>
        <p:spPr>
          <a:xfrm>
            <a:off x="706329" y="1122363"/>
            <a:ext cx="9144000" cy="2387600"/>
          </a:xfrm>
        </p:spPr>
        <p:txBody>
          <a:bodyPr anchor="b">
            <a:normAutofit/>
          </a:bodyPr>
          <a:lstStyle>
            <a:lvl1pPr algn="l">
              <a:lnSpc>
                <a:spcPts val="5800"/>
              </a:lnSpc>
              <a:defRPr sz="5400">
                <a:solidFill>
                  <a:schemeClr val="bg1"/>
                </a:solidFill>
              </a:defRPr>
            </a:lvl1pPr>
          </a:lstStyle>
          <a:p>
            <a:r>
              <a:rPr lang="fi-FI" noProof="0"/>
              <a:t>Muokkaa perustyyl. napsautt.</a:t>
            </a:r>
          </a:p>
        </p:txBody>
      </p:sp>
      <p:sp>
        <p:nvSpPr>
          <p:cNvPr id="3" name="Subtitle 2">
            <a:extLst>
              <a:ext uri="{FF2B5EF4-FFF2-40B4-BE49-F238E27FC236}">
                <a16:creationId xmlns:a16="http://schemas.microsoft.com/office/drawing/2014/main" id="{F3C1BD1A-979F-FF43-0FD4-13CA253C1ABF}"/>
              </a:ext>
            </a:extLst>
          </p:cNvPr>
          <p:cNvSpPr>
            <a:spLocks noGrp="1"/>
          </p:cNvSpPr>
          <p:nvPr>
            <p:ph type="subTitle" idx="1"/>
          </p:nvPr>
        </p:nvSpPr>
        <p:spPr>
          <a:xfrm>
            <a:off x="706329" y="3602038"/>
            <a:ext cx="7836474" cy="1655762"/>
          </a:xfrm>
        </p:spPr>
        <p:txBody>
          <a:bodyPr/>
          <a:lstStyle>
            <a:lvl1pPr marL="0" indent="0" algn="l">
              <a:lnSpc>
                <a:spcPts val="2800"/>
              </a:lnSpc>
              <a:buNone/>
              <a:defRPr sz="2400">
                <a:solidFill>
                  <a:srgbClr val="F9B23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a:t>Muokkaa alaotsikon perustyyliä napsautt.</a:t>
            </a:r>
          </a:p>
        </p:txBody>
      </p:sp>
    </p:spTree>
    <p:extLst>
      <p:ext uri="{BB962C8B-B14F-4D97-AF65-F5344CB8AC3E}">
        <p14:creationId xmlns:p14="http://schemas.microsoft.com/office/powerpoint/2010/main" val="39644597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Otsikko ja sisältö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70DB3-F74A-1EA5-CA5D-99C0844D9CB9}"/>
              </a:ext>
            </a:extLst>
          </p:cNvPr>
          <p:cNvSpPr>
            <a:spLocks noGrp="1"/>
          </p:cNvSpPr>
          <p:nvPr>
            <p:ph type="title"/>
          </p:nvPr>
        </p:nvSpPr>
        <p:spPr/>
        <p:txBody>
          <a:bodyPr/>
          <a:lstStyle/>
          <a:p>
            <a:r>
              <a:rPr lang="fi-FI" noProof="0"/>
              <a:t>Muokkaa perustyyl. napsautt.</a:t>
            </a:r>
          </a:p>
        </p:txBody>
      </p:sp>
      <p:sp>
        <p:nvSpPr>
          <p:cNvPr id="8" name="Sisällön paikkamerkki 7">
            <a:extLst>
              <a:ext uri="{FF2B5EF4-FFF2-40B4-BE49-F238E27FC236}">
                <a16:creationId xmlns:a16="http://schemas.microsoft.com/office/drawing/2014/main" id="{B41AAC21-EDA2-D650-5A4B-8DABB9510A99}"/>
              </a:ext>
            </a:extLst>
          </p:cNvPr>
          <p:cNvSpPr>
            <a:spLocks noGrp="1"/>
          </p:cNvSpPr>
          <p:nvPr>
            <p:ph sz="quarter" idx="13"/>
          </p:nvPr>
        </p:nvSpPr>
        <p:spPr>
          <a:xfrm>
            <a:off x="919163" y="1597024"/>
            <a:ext cx="10755094" cy="4419147"/>
          </a:xfrm>
        </p:spPr>
        <p:txBody>
          <a:body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7" name="Alatunnisteen paikkamerkki 6">
            <a:extLst>
              <a:ext uri="{FF2B5EF4-FFF2-40B4-BE49-F238E27FC236}">
                <a16:creationId xmlns:a16="http://schemas.microsoft.com/office/drawing/2014/main" id="{9EBE6020-86D5-987D-F627-77275399447F}"/>
              </a:ext>
            </a:extLst>
          </p:cNvPr>
          <p:cNvSpPr>
            <a:spLocks noGrp="1"/>
          </p:cNvSpPr>
          <p:nvPr>
            <p:ph type="ftr" sz="quarter" idx="15"/>
          </p:nvPr>
        </p:nvSpPr>
        <p:spPr/>
        <p:txBody>
          <a:bodyPr/>
          <a:lstStyle/>
          <a:p>
            <a:r>
              <a:rPr lang="fi-FI" noProof="0"/>
              <a:t>Puheterapeutti Anne Hilden 2023</a:t>
            </a:r>
          </a:p>
        </p:txBody>
      </p:sp>
      <p:sp>
        <p:nvSpPr>
          <p:cNvPr id="3" name="Päivämäärän paikkamerkki 2">
            <a:extLst>
              <a:ext uri="{FF2B5EF4-FFF2-40B4-BE49-F238E27FC236}">
                <a16:creationId xmlns:a16="http://schemas.microsoft.com/office/drawing/2014/main" id="{1E277A0A-2A7D-6524-2A5F-8D5B8B903037}"/>
              </a:ext>
            </a:extLst>
          </p:cNvPr>
          <p:cNvSpPr>
            <a:spLocks noGrp="1"/>
          </p:cNvSpPr>
          <p:nvPr>
            <p:ph type="dt" sz="half" idx="14"/>
          </p:nvPr>
        </p:nvSpPr>
        <p:spPr/>
        <p:txBody>
          <a:bodyPr/>
          <a:lstStyle/>
          <a:p>
            <a:fld id="{BBB7EF89-D706-4577-BE37-A4BEE34E323B}" type="datetime1">
              <a:rPr lang="fi-FI" noProof="0" smtClean="0"/>
              <a:t>9.5.2023</a:t>
            </a:fld>
            <a:endParaRPr lang="fi-FI" noProof="0"/>
          </a:p>
        </p:txBody>
      </p:sp>
      <p:sp>
        <p:nvSpPr>
          <p:cNvPr id="9" name="Dian numeron paikkamerkki 8">
            <a:extLst>
              <a:ext uri="{FF2B5EF4-FFF2-40B4-BE49-F238E27FC236}">
                <a16:creationId xmlns:a16="http://schemas.microsoft.com/office/drawing/2014/main" id="{C6C936AA-3DFD-CB3B-E4E9-50702E8C3693}"/>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365913968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Otsikko ja sisältö 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D3A53C0-116C-88A6-1324-EEC76BE0A4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037924" y="1708833"/>
            <a:ext cx="9154076" cy="5149168"/>
          </a:xfrm>
          <a:prstGeom prst="rect">
            <a:avLst/>
          </a:prstGeom>
        </p:spPr>
      </p:pic>
      <p:sp>
        <p:nvSpPr>
          <p:cNvPr id="8" name="Otsikko 7">
            <a:extLst>
              <a:ext uri="{FF2B5EF4-FFF2-40B4-BE49-F238E27FC236}">
                <a16:creationId xmlns:a16="http://schemas.microsoft.com/office/drawing/2014/main" id="{6E453CD6-C647-0D04-4BA8-74D3C4E93B3A}"/>
              </a:ext>
            </a:extLst>
          </p:cNvPr>
          <p:cNvSpPr>
            <a:spLocks noGrp="1"/>
          </p:cNvSpPr>
          <p:nvPr>
            <p:ph type="title"/>
          </p:nvPr>
        </p:nvSpPr>
        <p:spPr/>
        <p:txBody>
          <a:bodyPr/>
          <a:lstStyle/>
          <a:p>
            <a:r>
              <a:rPr lang="fi-FI" noProof="0"/>
              <a:t>Muokkaa perustyyl. napsautt.</a:t>
            </a:r>
          </a:p>
        </p:txBody>
      </p:sp>
      <p:sp>
        <p:nvSpPr>
          <p:cNvPr id="10" name="Sisällön paikkamerkki 9">
            <a:extLst>
              <a:ext uri="{FF2B5EF4-FFF2-40B4-BE49-F238E27FC236}">
                <a16:creationId xmlns:a16="http://schemas.microsoft.com/office/drawing/2014/main" id="{08A052EB-21FD-CEFF-9DCC-442B7779ABDC}"/>
              </a:ext>
            </a:extLst>
          </p:cNvPr>
          <p:cNvSpPr>
            <a:spLocks noGrp="1"/>
          </p:cNvSpPr>
          <p:nvPr>
            <p:ph sz="quarter" idx="13"/>
          </p:nvPr>
        </p:nvSpPr>
        <p:spPr>
          <a:xfrm>
            <a:off x="919163" y="1597025"/>
            <a:ext cx="10754636" cy="4419600"/>
          </a:xfrm>
        </p:spPr>
        <p:txBody>
          <a:body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3" name="Footer Placeholder 2">
            <a:extLst>
              <a:ext uri="{FF2B5EF4-FFF2-40B4-BE49-F238E27FC236}">
                <a16:creationId xmlns:a16="http://schemas.microsoft.com/office/drawing/2014/main" id="{D52B381F-95BC-297C-3E28-20053DE26A30}"/>
              </a:ext>
            </a:extLst>
          </p:cNvPr>
          <p:cNvSpPr>
            <a:spLocks noGrp="1"/>
          </p:cNvSpPr>
          <p:nvPr>
            <p:ph type="ftr" sz="quarter" idx="15"/>
          </p:nvPr>
        </p:nvSpPr>
        <p:spPr/>
        <p:txBody>
          <a:bodyPr/>
          <a:lstStyle/>
          <a:p>
            <a:r>
              <a:rPr lang="fi-FI" noProof="0"/>
              <a:t>Puheterapeutti Anne Hilden 2023</a:t>
            </a:r>
          </a:p>
        </p:txBody>
      </p:sp>
      <p:sp>
        <p:nvSpPr>
          <p:cNvPr id="2" name="Date Placeholder 1">
            <a:extLst>
              <a:ext uri="{FF2B5EF4-FFF2-40B4-BE49-F238E27FC236}">
                <a16:creationId xmlns:a16="http://schemas.microsoft.com/office/drawing/2014/main" id="{AC9E2BD0-F516-B11C-048C-EE4D3BBE2720}"/>
              </a:ext>
            </a:extLst>
          </p:cNvPr>
          <p:cNvSpPr>
            <a:spLocks noGrp="1"/>
          </p:cNvSpPr>
          <p:nvPr>
            <p:ph type="dt" sz="half" idx="14"/>
          </p:nvPr>
        </p:nvSpPr>
        <p:spPr/>
        <p:txBody>
          <a:bodyPr/>
          <a:lstStyle/>
          <a:p>
            <a:fld id="{699C7382-A59A-49DB-8AAB-21733D507E39}" type="datetime1">
              <a:rPr lang="fi-FI" noProof="0" smtClean="0"/>
              <a:t>9.5.2023</a:t>
            </a:fld>
            <a:endParaRPr lang="fi-FI" noProof="0"/>
          </a:p>
        </p:txBody>
      </p:sp>
      <p:sp>
        <p:nvSpPr>
          <p:cNvPr id="9" name="Slide Number Placeholder 8">
            <a:extLst>
              <a:ext uri="{FF2B5EF4-FFF2-40B4-BE49-F238E27FC236}">
                <a16:creationId xmlns:a16="http://schemas.microsoft.com/office/drawing/2014/main" id="{474EB327-6BCE-E1B7-9C4D-B36A8D79B475}"/>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85423697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secHead" preserve="1">
  <p:cSld name="Väliotsikko 1">
    <p:bg>
      <p:bgPr>
        <a:solidFill>
          <a:srgbClr val="DFF4F8"/>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356A2F8-DAB1-81A8-2E37-07107F6E942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4419600" y="1359097"/>
            <a:ext cx="7772400" cy="5498903"/>
          </a:xfrm>
          <a:prstGeom prst="rect">
            <a:avLst/>
          </a:prstGeom>
        </p:spPr>
      </p:pic>
      <p:sp>
        <p:nvSpPr>
          <p:cNvPr id="2" name="Title 1">
            <a:extLst>
              <a:ext uri="{FF2B5EF4-FFF2-40B4-BE49-F238E27FC236}">
                <a16:creationId xmlns:a16="http://schemas.microsoft.com/office/drawing/2014/main" id="{2190ABBF-71ED-C623-40BF-C8E7B29CC40E}"/>
              </a:ext>
            </a:extLst>
          </p:cNvPr>
          <p:cNvSpPr>
            <a:spLocks noGrp="1"/>
          </p:cNvSpPr>
          <p:nvPr>
            <p:ph type="title"/>
          </p:nvPr>
        </p:nvSpPr>
        <p:spPr>
          <a:xfrm>
            <a:off x="831850" y="576263"/>
            <a:ext cx="10515600" cy="2852737"/>
          </a:xfrm>
        </p:spPr>
        <p:txBody>
          <a:bodyPr anchor="b"/>
          <a:lstStyle>
            <a:lvl1pPr>
              <a:defRPr sz="6000"/>
            </a:lvl1pPr>
          </a:lstStyle>
          <a:p>
            <a:r>
              <a:rPr lang="fi-FI" noProof="0"/>
              <a:t>Muokkaa perustyyl. napsautt.</a:t>
            </a:r>
          </a:p>
        </p:txBody>
      </p:sp>
      <p:sp>
        <p:nvSpPr>
          <p:cNvPr id="3" name="Text Placeholder 2">
            <a:extLst>
              <a:ext uri="{FF2B5EF4-FFF2-40B4-BE49-F238E27FC236}">
                <a16:creationId xmlns:a16="http://schemas.microsoft.com/office/drawing/2014/main" id="{A6478986-9F30-B45A-BE8D-5508DE4BC31F}"/>
              </a:ext>
            </a:extLst>
          </p:cNvPr>
          <p:cNvSpPr>
            <a:spLocks noGrp="1"/>
          </p:cNvSpPr>
          <p:nvPr>
            <p:ph type="body" idx="1"/>
          </p:nvPr>
        </p:nvSpPr>
        <p:spPr>
          <a:xfrm>
            <a:off x="831850" y="3455988"/>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noProof="0"/>
              <a:t>Muokkaa tekstin perustyylejä</a:t>
            </a:r>
          </a:p>
        </p:txBody>
      </p:sp>
    </p:spTree>
    <p:extLst>
      <p:ext uri="{BB962C8B-B14F-4D97-AF65-F5344CB8AC3E}">
        <p14:creationId xmlns:p14="http://schemas.microsoft.com/office/powerpoint/2010/main" val="34237982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Teksti+kuva tumma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6577770"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7806519" y="0"/>
            <a:ext cx="4385481"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6577770"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lvl1pPr>
              <a:defRPr>
                <a:solidFill>
                  <a:schemeClr val="bg1"/>
                </a:solidFill>
              </a:defRPr>
            </a:lvl1pPr>
          </a:lstStyle>
          <a:p>
            <a:endParaRPr lang="fi-FI" noProof="0"/>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lvl1pPr>
              <a:defRPr>
                <a:solidFill>
                  <a:schemeClr val="bg1"/>
                </a:solidFill>
              </a:defRPr>
            </a:lvl1pPr>
          </a:lstStyle>
          <a:p>
            <a:fld id="{AA77C988-E05B-4585-AE84-7F9A43B38384}" type="datetime1">
              <a:rPr lang="fi-FI" smtClean="0"/>
              <a:pPr/>
              <a:t>9.5.2023</a:t>
            </a:fld>
            <a:endParaRPr lang="fi-FI"/>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lvl1pPr>
              <a:defRPr>
                <a:solidFill>
                  <a:schemeClr val="bg1"/>
                </a:solidFill>
              </a:defRPr>
            </a:lvl1p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530614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secHead" preserve="1">
  <p:cSld name="Väliotsikko 2">
    <p:bg>
      <p:bgPr>
        <a:solidFill>
          <a:srgbClr val="FEF4E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356A2F8-DAB1-81A8-2E37-07107F6E942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4419600" y="1359097"/>
            <a:ext cx="7772400" cy="5498903"/>
          </a:xfrm>
          <a:prstGeom prst="rect">
            <a:avLst/>
          </a:prstGeom>
        </p:spPr>
      </p:pic>
      <p:sp>
        <p:nvSpPr>
          <p:cNvPr id="2" name="Title 1">
            <a:extLst>
              <a:ext uri="{FF2B5EF4-FFF2-40B4-BE49-F238E27FC236}">
                <a16:creationId xmlns:a16="http://schemas.microsoft.com/office/drawing/2014/main" id="{2190ABBF-71ED-C623-40BF-C8E7B29CC40E}"/>
              </a:ext>
            </a:extLst>
          </p:cNvPr>
          <p:cNvSpPr>
            <a:spLocks noGrp="1"/>
          </p:cNvSpPr>
          <p:nvPr>
            <p:ph type="title"/>
          </p:nvPr>
        </p:nvSpPr>
        <p:spPr>
          <a:xfrm>
            <a:off x="831850" y="576263"/>
            <a:ext cx="10515600" cy="2852737"/>
          </a:xfrm>
        </p:spPr>
        <p:txBody>
          <a:bodyPr anchor="b"/>
          <a:lstStyle>
            <a:lvl1pPr>
              <a:defRPr sz="6000"/>
            </a:lvl1pPr>
          </a:lstStyle>
          <a:p>
            <a:r>
              <a:rPr lang="fi-FI" noProof="0"/>
              <a:t>Muokkaa perustyyl. napsautt.</a:t>
            </a:r>
          </a:p>
        </p:txBody>
      </p:sp>
      <p:sp>
        <p:nvSpPr>
          <p:cNvPr id="3" name="Text Placeholder 2">
            <a:extLst>
              <a:ext uri="{FF2B5EF4-FFF2-40B4-BE49-F238E27FC236}">
                <a16:creationId xmlns:a16="http://schemas.microsoft.com/office/drawing/2014/main" id="{A6478986-9F30-B45A-BE8D-5508DE4BC31F}"/>
              </a:ext>
            </a:extLst>
          </p:cNvPr>
          <p:cNvSpPr>
            <a:spLocks noGrp="1"/>
          </p:cNvSpPr>
          <p:nvPr>
            <p:ph type="body" idx="1"/>
          </p:nvPr>
        </p:nvSpPr>
        <p:spPr>
          <a:xfrm>
            <a:off x="831850" y="3455988"/>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noProof="0"/>
              <a:t>Muokkaa tekstin perustyylejä</a:t>
            </a:r>
          </a:p>
        </p:txBody>
      </p:sp>
    </p:spTree>
    <p:extLst>
      <p:ext uri="{BB962C8B-B14F-4D97-AF65-F5344CB8AC3E}">
        <p14:creationId xmlns:p14="http://schemas.microsoft.com/office/powerpoint/2010/main" val="232165023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Kaksi sisältökohdett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70DB3-F74A-1EA5-CA5D-99C0844D9CB9}"/>
              </a:ext>
            </a:extLst>
          </p:cNvPr>
          <p:cNvSpPr>
            <a:spLocks noGrp="1"/>
          </p:cNvSpPr>
          <p:nvPr>
            <p:ph type="title"/>
          </p:nvPr>
        </p:nvSpPr>
        <p:spPr/>
        <p:txBody>
          <a:bodyPr/>
          <a:lstStyle/>
          <a:p>
            <a:r>
              <a:rPr lang="fi-FI" noProof="0"/>
              <a:t>Muokkaa perustyyl. napsautt.</a:t>
            </a:r>
          </a:p>
        </p:txBody>
      </p:sp>
      <p:sp>
        <p:nvSpPr>
          <p:cNvPr id="8" name="Sisällön paikkamerkki 7">
            <a:extLst>
              <a:ext uri="{FF2B5EF4-FFF2-40B4-BE49-F238E27FC236}">
                <a16:creationId xmlns:a16="http://schemas.microsoft.com/office/drawing/2014/main" id="{B41AAC21-EDA2-D650-5A4B-8DABB9510A99}"/>
              </a:ext>
            </a:extLst>
          </p:cNvPr>
          <p:cNvSpPr>
            <a:spLocks noGrp="1"/>
          </p:cNvSpPr>
          <p:nvPr>
            <p:ph sz="quarter" idx="13"/>
          </p:nvPr>
        </p:nvSpPr>
        <p:spPr>
          <a:xfrm>
            <a:off x="919163" y="1597024"/>
            <a:ext cx="5171466" cy="4419147"/>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4" name="Sisällön paikkamerkki 7">
            <a:extLst>
              <a:ext uri="{FF2B5EF4-FFF2-40B4-BE49-F238E27FC236}">
                <a16:creationId xmlns:a16="http://schemas.microsoft.com/office/drawing/2014/main" id="{24BC3655-C1E0-B95F-9D57-487BBC79CB3E}"/>
              </a:ext>
            </a:extLst>
          </p:cNvPr>
          <p:cNvSpPr>
            <a:spLocks noGrp="1"/>
          </p:cNvSpPr>
          <p:nvPr>
            <p:ph sz="quarter" idx="17"/>
          </p:nvPr>
        </p:nvSpPr>
        <p:spPr>
          <a:xfrm>
            <a:off x="6292880" y="1597024"/>
            <a:ext cx="5171466" cy="4419147"/>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7" name="Alatunnisteen paikkamerkki 6">
            <a:extLst>
              <a:ext uri="{FF2B5EF4-FFF2-40B4-BE49-F238E27FC236}">
                <a16:creationId xmlns:a16="http://schemas.microsoft.com/office/drawing/2014/main" id="{9EBE6020-86D5-987D-F627-77275399447F}"/>
              </a:ext>
            </a:extLst>
          </p:cNvPr>
          <p:cNvSpPr>
            <a:spLocks noGrp="1"/>
          </p:cNvSpPr>
          <p:nvPr>
            <p:ph type="ftr" sz="quarter" idx="15"/>
          </p:nvPr>
        </p:nvSpPr>
        <p:spPr/>
        <p:txBody>
          <a:bodyPr/>
          <a:lstStyle/>
          <a:p>
            <a:r>
              <a:rPr lang="fi-FI" noProof="0"/>
              <a:t>Puheterapeutti Anne Hilden 2023</a:t>
            </a:r>
          </a:p>
        </p:txBody>
      </p:sp>
      <p:sp>
        <p:nvSpPr>
          <p:cNvPr id="3" name="Päivämäärän paikkamerkki 2">
            <a:extLst>
              <a:ext uri="{FF2B5EF4-FFF2-40B4-BE49-F238E27FC236}">
                <a16:creationId xmlns:a16="http://schemas.microsoft.com/office/drawing/2014/main" id="{1E277A0A-2A7D-6524-2A5F-8D5B8B903037}"/>
              </a:ext>
            </a:extLst>
          </p:cNvPr>
          <p:cNvSpPr>
            <a:spLocks noGrp="1"/>
          </p:cNvSpPr>
          <p:nvPr>
            <p:ph type="dt" sz="half" idx="14"/>
          </p:nvPr>
        </p:nvSpPr>
        <p:spPr/>
        <p:txBody>
          <a:bodyPr/>
          <a:lstStyle/>
          <a:p>
            <a:fld id="{8EA34371-A212-479F-B7CF-962BCB781C44}" type="datetime1">
              <a:rPr lang="fi-FI" noProof="0" smtClean="0"/>
              <a:t>9.5.2023</a:t>
            </a:fld>
            <a:endParaRPr lang="fi-FI" noProof="0"/>
          </a:p>
        </p:txBody>
      </p:sp>
      <p:sp>
        <p:nvSpPr>
          <p:cNvPr id="9" name="Dian numeron paikkamerkki 8">
            <a:extLst>
              <a:ext uri="{FF2B5EF4-FFF2-40B4-BE49-F238E27FC236}">
                <a16:creationId xmlns:a16="http://schemas.microsoft.com/office/drawing/2014/main" id="{C6C936AA-3DFD-CB3B-E4E9-50702E8C3693}"/>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21032316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Vertailu">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70DB3-F74A-1EA5-CA5D-99C0844D9CB9}"/>
              </a:ext>
            </a:extLst>
          </p:cNvPr>
          <p:cNvSpPr>
            <a:spLocks noGrp="1"/>
          </p:cNvSpPr>
          <p:nvPr>
            <p:ph type="title"/>
          </p:nvPr>
        </p:nvSpPr>
        <p:spPr/>
        <p:txBody>
          <a:bodyPr/>
          <a:lstStyle/>
          <a:p>
            <a:r>
              <a:rPr lang="fi-FI" noProof="0"/>
              <a:t>Muokkaa perustyyl. napsautt.</a:t>
            </a:r>
          </a:p>
        </p:txBody>
      </p:sp>
      <p:sp>
        <p:nvSpPr>
          <p:cNvPr id="5" name="Text Placeholder 2">
            <a:extLst>
              <a:ext uri="{FF2B5EF4-FFF2-40B4-BE49-F238E27FC236}">
                <a16:creationId xmlns:a16="http://schemas.microsoft.com/office/drawing/2014/main" id="{8AA1D6B8-0B87-B80B-7E16-A1FC707D7534}"/>
              </a:ext>
            </a:extLst>
          </p:cNvPr>
          <p:cNvSpPr>
            <a:spLocks noGrp="1"/>
          </p:cNvSpPr>
          <p:nvPr>
            <p:ph type="body" idx="1"/>
          </p:nvPr>
        </p:nvSpPr>
        <p:spPr>
          <a:xfrm>
            <a:off x="919162" y="1597025"/>
            <a:ext cx="5176837" cy="413044"/>
          </a:xfrm>
        </p:spPr>
        <p:txBody>
          <a:bodyPr anchor="b">
            <a:normAutofit/>
          </a:bodyPr>
          <a:lstStyle>
            <a:lvl1pPr marL="0" indent="0">
              <a:buNone/>
              <a:defRPr sz="2000" b="0">
                <a:latin typeface="Segoe UI Semibold" panose="020B0702040204020203" pitchFamily="34" charset="0"/>
                <a:cs typeface="Segoe UI Semibold" panose="020B07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a:t>
            </a:r>
          </a:p>
        </p:txBody>
      </p:sp>
      <p:sp>
        <p:nvSpPr>
          <p:cNvPr id="8" name="Sisällön paikkamerkki 7">
            <a:extLst>
              <a:ext uri="{FF2B5EF4-FFF2-40B4-BE49-F238E27FC236}">
                <a16:creationId xmlns:a16="http://schemas.microsoft.com/office/drawing/2014/main" id="{B41AAC21-EDA2-D650-5A4B-8DABB9510A99}"/>
              </a:ext>
            </a:extLst>
          </p:cNvPr>
          <p:cNvSpPr>
            <a:spLocks noGrp="1"/>
          </p:cNvSpPr>
          <p:nvPr>
            <p:ph sz="quarter" idx="13"/>
          </p:nvPr>
        </p:nvSpPr>
        <p:spPr>
          <a:xfrm>
            <a:off x="919163" y="2197915"/>
            <a:ext cx="5171466" cy="3818256"/>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6" name="Text Placeholder 4">
            <a:extLst>
              <a:ext uri="{FF2B5EF4-FFF2-40B4-BE49-F238E27FC236}">
                <a16:creationId xmlns:a16="http://schemas.microsoft.com/office/drawing/2014/main" id="{4BE74966-D776-B4C8-5434-EC2D5BF0EC3E}"/>
              </a:ext>
            </a:extLst>
          </p:cNvPr>
          <p:cNvSpPr>
            <a:spLocks noGrp="1"/>
          </p:cNvSpPr>
          <p:nvPr>
            <p:ph type="body" sz="quarter" idx="3"/>
          </p:nvPr>
        </p:nvSpPr>
        <p:spPr>
          <a:xfrm>
            <a:off x="6287509" y="1597025"/>
            <a:ext cx="5171465" cy="413044"/>
          </a:xfrm>
        </p:spPr>
        <p:txBody>
          <a:bodyPr anchor="b">
            <a:normAutofit/>
          </a:bodyPr>
          <a:lstStyle>
            <a:lvl1pPr marL="0" indent="0">
              <a:buNone/>
              <a:defRPr sz="2000" b="0">
                <a:latin typeface="Segoe UI Semibold" panose="020B0702040204020203" pitchFamily="34" charset="0"/>
                <a:cs typeface="Segoe UI Semibold" panose="020B07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a:t>
            </a:r>
          </a:p>
        </p:txBody>
      </p:sp>
      <p:sp>
        <p:nvSpPr>
          <p:cNvPr id="4" name="Sisällön paikkamerkki 7">
            <a:extLst>
              <a:ext uri="{FF2B5EF4-FFF2-40B4-BE49-F238E27FC236}">
                <a16:creationId xmlns:a16="http://schemas.microsoft.com/office/drawing/2014/main" id="{24BC3655-C1E0-B95F-9D57-487BBC79CB3E}"/>
              </a:ext>
            </a:extLst>
          </p:cNvPr>
          <p:cNvSpPr>
            <a:spLocks noGrp="1"/>
          </p:cNvSpPr>
          <p:nvPr>
            <p:ph sz="quarter" idx="17"/>
          </p:nvPr>
        </p:nvSpPr>
        <p:spPr>
          <a:xfrm>
            <a:off x="6292880" y="2197915"/>
            <a:ext cx="5171466" cy="3818256"/>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7" name="Alatunnisteen paikkamerkki 6">
            <a:extLst>
              <a:ext uri="{FF2B5EF4-FFF2-40B4-BE49-F238E27FC236}">
                <a16:creationId xmlns:a16="http://schemas.microsoft.com/office/drawing/2014/main" id="{9EBE6020-86D5-987D-F627-77275399447F}"/>
              </a:ext>
            </a:extLst>
          </p:cNvPr>
          <p:cNvSpPr>
            <a:spLocks noGrp="1"/>
          </p:cNvSpPr>
          <p:nvPr>
            <p:ph type="ftr" sz="quarter" idx="15"/>
          </p:nvPr>
        </p:nvSpPr>
        <p:spPr/>
        <p:txBody>
          <a:bodyPr/>
          <a:lstStyle/>
          <a:p>
            <a:r>
              <a:rPr lang="fi-FI" noProof="0"/>
              <a:t>Puheterapeutti Anne Hilden 2023</a:t>
            </a:r>
          </a:p>
        </p:txBody>
      </p:sp>
      <p:sp>
        <p:nvSpPr>
          <p:cNvPr id="3" name="Päivämäärän paikkamerkki 2">
            <a:extLst>
              <a:ext uri="{FF2B5EF4-FFF2-40B4-BE49-F238E27FC236}">
                <a16:creationId xmlns:a16="http://schemas.microsoft.com/office/drawing/2014/main" id="{1E277A0A-2A7D-6524-2A5F-8D5B8B903037}"/>
              </a:ext>
            </a:extLst>
          </p:cNvPr>
          <p:cNvSpPr>
            <a:spLocks noGrp="1"/>
          </p:cNvSpPr>
          <p:nvPr>
            <p:ph type="dt" sz="half" idx="14"/>
          </p:nvPr>
        </p:nvSpPr>
        <p:spPr/>
        <p:txBody>
          <a:bodyPr/>
          <a:lstStyle/>
          <a:p>
            <a:fld id="{6BEF7DFD-9021-45A9-945B-C520FD0D27C1}" type="datetime1">
              <a:rPr lang="fi-FI" noProof="0" smtClean="0"/>
              <a:t>9.5.2023</a:t>
            </a:fld>
            <a:endParaRPr lang="fi-FI" noProof="0"/>
          </a:p>
        </p:txBody>
      </p:sp>
      <p:sp>
        <p:nvSpPr>
          <p:cNvPr id="9" name="Dian numeron paikkamerkki 8">
            <a:extLst>
              <a:ext uri="{FF2B5EF4-FFF2-40B4-BE49-F238E27FC236}">
                <a16:creationId xmlns:a16="http://schemas.microsoft.com/office/drawing/2014/main" id="{C6C936AA-3DFD-CB3B-E4E9-50702E8C3693}"/>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14739150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picTx" preserve="1">
  <p:cSld name="Teksti+kuva vaalea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3932237"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5183188" y="0"/>
            <a:ext cx="7008812"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3932237"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p>
            <a:r>
              <a:rPr lang="fi-FI" noProof="0"/>
              <a:t>Puheterapeutti Anne Hilden 2023</a:t>
            </a:r>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p>
            <a:fld id="{B81F9FD6-2696-4CB0-A62C-C1BCBD0320B9}" type="datetime1">
              <a:rPr lang="fi-FI" noProof="0" smtClean="0"/>
              <a:t>9.5.2023</a:t>
            </a:fld>
            <a:endParaRPr lang="fi-FI" noProof="0"/>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p>
            <a:fld id="{43AF15DB-8468-DA4F-98B9-DC37122F7E4C}" type="slidenum">
              <a:rPr lang="fi-FI" noProof="0" smtClean="0"/>
              <a:t>‹#›</a:t>
            </a:fld>
            <a:endParaRPr lang="fi-FI" noProof="0"/>
          </a:p>
        </p:txBody>
      </p:sp>
    </p:spTree>
    <p:extLst>
      <p:ext uri="{BB962C8B-B14F-4D97-AF65-F5344CB8AC3E}">
        <p14:creationId xmlns:p14="http://schemas.microsoft.com/office/powerpoint/2010/main" val="428489968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picTx" preserve="1">
  <p:cSld name="Teksti+kuva tumma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3932237"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5183188" y="0"/>
            <a:ext cx="7008812"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3932237"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lvl1pPr>
              <a:defRPr>
                <a:solidFill>
                  <a:schemeClr val="bg1"/>
                </a:solidFill>
              </a:defRPr>
            </a:lvl1pPr>
          </a:lstStyle>
          <a:p>
            <a:r>
              <a:rPr lang="fi-FI" noProof="0"/>
              <a:t>Puheterapeutti Anne Hilden 2023</a:t>
            </a:r>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lvl1pPr>
              <a:defRPr>
                <a:solidFill>
                  <a:schemeClr val="bg1"/>
                </a:solidFill>
              </a:defRPr>
            </a:lvl1pPr>
          </a:lstStyle>
          <a:p>
            <a:fld id="{0E5679B0-D66F-4089-984D-6B91B850D957}" type="datetime1">
              <a:rPr lang="fi-FI" noProof="0" smtClean="0"/>
              <a:t>9.5.2023</a:t>
            </a:fld>
            <a:endParaRPr lang="fi-FI" noProof="0"/>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lvl1pPr>
              <a:defRPr>
                <a:solidFill>
                  <a:schemeClr val="bg1"/>
                </a:solidFill>
              </a:defRPr>
            </a:lvl1p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78799365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picTx" preserve="1">
  <p:cSld name="Teksti+kuva vaalea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6577770"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7806519" y="0"/>
            <a:ext cx="4385481"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6577770"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p>
            <a:r>
              <a:rPr lang="fi-FI" noProof="0"/>
              <a:t>Puheterapeutti Anne Hilden 2023</a:t>
            </a:r>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p>
            <a:fld id="{1E1CD49D-4358-441C-AD0B-18A676A08B90}" type="datetime1">
              <a:rPr lang="fi-FI" noProof="0" smtClean="0"/>
              <a:t>9.5.2023</a:t>
            </a:fld>
            <a:endParaRPr lang="fi-FI" noProof="0"/>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p>
            <a:fld id="{43AF15DB-8468-DA4F-98B9-DC37122F7E4C}" type="slidenum">
              <a:rPr lang="fi-FI" noProof="0" smtClean="0"/>
              <a:t>‹#›</a:t>
            </a:fld>
            <a:endParaRPr lang="fi-FI" noProof="0"/>
          </a:p>
        </p:txBody>
      </p:sp>
    </p:spTree>
    <p:extLst>
      <p:ext uri="{BB962C8B-B14F-4D97-AF65-F5344CB8AC3E}">
        <p14:creationId xmlns:p14="http://schemas.microsoft.com/office/powerpoint/2010/main" val="21279325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picTx" preserve="1">
  <p:cSld name="Teksti+kuva tumma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6577770"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7806519" y="0"/>
            <a:ext cx="4385481"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6577770"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lvl1pPr>
              <a:defRPr>
                <a:solidFill>
                  <a:schemeClr val="bg1"/>
                </a:solidFill>
              </a:defRPr>
            </a:lvl1pPr>
          </a:lstStyle>
          <a:p>
            <a:r>
              <a:rPr lang="fi-FI" noProof="0"/>
              <a:t>Puheterapeutti Anne Hilden 2023</a:t>
            </a:r>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lvl1pPr>
              <a:defRPr>
                <a:solidFill>
                  <a:schemeClr val="bg1"/>
                </a:solidFill>
              </a:defRPr>
            </a:lvl1pPr>
          </a:lstStyle>
          <a:p>
            <a:fld id="{640CC461-6CF0-412F-9FB6-C0AE5F4BB643}" type="datetime1">
              <a:rPr lang="fi-FI" smtClean="0"/>
              <a:t>9.5.2023</a:t>
            </a:fld>
            <a:endParaRPr lang="fi-FI"/>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lvl1pPr>
              <a:defRPr>
                <a:solidFill>
                  <a:schemeClr val="bg1"/>
                </a:solidFill>
              </a:defRPr>
            </a:lvl1p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5306145"/>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Vain otsikko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C1A4B-9576-9A01-2C81-C3C03DF36375}"/>
              </a:ext>
            </a:extLst>
          </p:cNvPr>
          <p:cNvSpPr>
            <a:spLocks noGrp="1"/>
          </p:cNvSpPr>
          <p:nvPr>
            <p:ph type="title"/>
          </p:nvPr>
        </p:nvSpPr>
        <p:spPr/>
        <p:txBody>
          <a:bodyPr/>
          <a:lstStyle/>
          <a:p>
            <a:r>
              <a:rPr lang="fi-FI"/>
              <a:t>Muokkaa perustyyl. napsautt.</a:t>
            </a:r>
            <a:endParaRPr lang="en-FI"/>
          </a:p>
        </p:txBody>
      </p:sp>
      <p:sp>
        <p:nvSpPr>
          <p:cNvPr id="4" name="Footer Placeholder 3">
            <a:extLst>
              <a:ext uri="{FF2B5EF4-FFF2-40B4-BE49-F238E27FC236}">
                <a16:creationId xmlns:a16="http://schemas.microsoft.com/office/drawing/2014/main" id="{B65DB62C-555D-D6DE-51A7-66129B241199}"/>
              </a:ext>
            </a:extLst>
          </p:cNvPr>
          <p:cNvSpPr>
            <a:spLocks noGrp="1"/>
          </p:cNvSpPr>
          <p:nvPr>
            <p:ph type="ftr" sz="quarter" idx="11"/>
          </p:nvPr>
        </p:nvSpPr>
        <p:spPr/>
        <p:txBody>
          <a:bodyPr/>
          <a:lstStyle/>
          <a:p>
            <a:r>
              <a:rPr lang="fi-FI"/>
              <a:t>Puheterapeutti Anne Hilden 2023</a:t>
            </a:r>
            <a:endParaRPr lang="en-FI"/>
          </a:p>
        </p:txBody>
      </p:sp>
      <p:sp>
        <p:nvSpPr>
          <p:cNvPr id="3" name="Date Placeholder 2">
            <a:extLst>
              <a:ext uri="{FF2B5EF4-FFF2-40B4-BE49-F238E27FC236}">
                <a16:creationId xmlns:a16="http://schemas.microsoft.com/office/drawing/2014/main" id="{3373F76D-84CE-F603-D5EF-175A9F79BE35}"/>
              </a:ext>
            </a:extLst>
          </p:cNvPr>
          <p:cNvSpPr>
            <a:spLocks noGrp="1"/>
          </p:cNvSpPr>
          <p:nvPr>
            <p:ph type="dt" sz="half" idx="10"/>
          </p:nvPr>
        </p:nvSpPr>
        <p:spPr/>
        <p:txBody>
          <a:bodyPr/>
          <a:lstStyle/>
          <a:p>
            <a:fld id="{54D31B8A-925D-452C-B51E-9FFF1E732768}" type="datetime1">
              <a:rPr lang="fi-FI" smtClean="0"/>
              <a:t>9.5.2023</a:t>
            </a:fld>
            <a:endParaRPr lang="en-FI"/>
          </a:p>
        </p:txBody>
      </p:sp>
      <p:sp>
        <p:nvSpPr>
          <p:cNvPr id="5" name="Slide Number Placeholder 4">
            <a:extLst>
              <a:ext uri="{FF2B5EF4-FFF2-40B4-BE49-F238E27FC236}">
                <a16:creationId xmlns:a16="http://schemas.microsoft.com/office/drawing/2014/main" id="{D198CD02-7A38-53F1-B132-B66F1AE29F19}"/>
              </a:ext>
            </a:extLst>
          </p:cNvPr>
          <p:cNvSpPr>
            <a:spLocks noGrp="1"/>
          </p:cNvSpPr>
          <p:nvPr>
            <p:ph type="sldNum" sz="quarter" idx="12"/>
          </p:nvPr>
        </p:nvSpPr>
        <p:spPr/>
        <p:txBody>
          <a:bodyPr/>
          <a:lstStyle/>
          <a:p>
            <a:fld id="{43AF15DB-8468-DA4F-98B9-DC37122F7E4C}" type="slidenum">
              <a:rPr lang="en-FI" smtClean="0"/>
              <a:t>‹#›</a:t>
            </a:fld>
            <a:endParaRPr lang="en-FI"/>
          </a:p>
        </p:txBody>
      </p:sp>
    </p:spTree>
    <p:extLst>
      <p:ext uri="{BB962C8B-B14F-4D97-AF65-F5344CB8AC3E}">
        <p14:creationId xmlns:p14="http://schemas.microsoft.com/office/powerpoint/2010/main" val="392273410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Vain otsikko 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D3A53C0-116C-88A6-1324-EEC76BE0A4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037924" y="1708833"/>
            <a:ext cx="9154076" cy="5149168"/>
          </a:xfrm>
          <a:prstGeom prst="rect">
            <a:avLst/>
          </a:prstGeom>
        </p:spPr>
      </p:pic>
      <p:sp>
        <p:nvSpPr>
          <p:cNvPr id="8" name="Otsikko 7">
            <a:extLst>
              <a:ext uri="{FF2B5EF4-FFF2-40B4-BE49-F238E27FC236}">
                <a16:creationId xmlns:a16="http://schemas.microsoft.com/office/drawing/2014/main" id="{6E453CD6-C647-0D04-4BA8-74D3C4E93B3A}"/>
              </a:ext>
            </a:extLst>
          </p:cNvPr>
          <p:cNvSpPr>
            <a:spLocks noGrp="1"/>
          </p:cNvSpPr>
          <p:nvPr>
            <p:ph type="title"/>
          </p:nvPr>
        </p:nvSpPr>
        <p:spPr/>
        <p:txBody>
          <a:bodyPr/>
          <a:lstStyle/>
          <a:p>
            <a:r>
              <a:rPr lang="fi-FI" noProof="0"/>
              <a:t>Muokkaa perustyyl. napsautt.</a:t>
            </a:r>
          </a:p>
        </p:txBody>
      </p:sp>
      <p:sp>
        <p:nvSpPr>
          <p:cNvPr id="3" name="Footer Placeholder 2">
            <a:extLst>
              <a:ext uri="{FF2B5EF4-FFF2-40B4-BE49-F238E27FC236}">
                <a16:creationId xmlns:a16="http://schemas.microsoft.com/office/drawing/2014/main" id="{D52B381F-95BC-297C-3E28-20053DE26A30}"/>
              </a:ext>
            </a:extLst>
          </p:cNvPr>
          <p:cNvSpPr>
            <a:spLocks noGrp="1"/>
          </p:cNvSpPr>
          <p:nvPr>
            <p:ph type="ftr" sz="quarter" idx="15"/>
          </p:nvPr>
        </p:nvSpPr>
        <p:spPr/>
        <p:txBody>
          <a:bodyPr/>
          <a:lstStyle/>
          <a:p>
            <a:r>
              <a:rPr lang="fi-FI" noProof="0"/>
              <a:t>Puheterapeutti Anne Hilden 2023</a:t>
            </a:r>
          </a:p>
        </p:txBody>
      </p:sp>
      <p:sp>
        <p:nvSpPr>
          <p:cNvPr id="2" name="Date Placeholder 1">
            <a:extLst>
              <a:ext uri="{FF2B5EF4-FFF2-40B4-BE49-F238E27FC236}">
                <a16:creationId xmlns:a16="http://schemas.microsoft.com/office/drawing/2014/main" id="{AC9E2BD0-F516-B11C-048C-EE4D3BBE2720}"/>
              </a:ext>
            </a:extLst>
          </p:cNvPr>
          <p:cNvSpPr>
            <a:spLocks noGrp="1"/>
          </p:cNvSpPr>
          <p:nvPr>
            <p:ph type="dt" sz="half" idx="14"/>
          </p:nvPr>
        </p:nvSpPr>
        <p:spPr/>
        <p:txBody>
          <a:bodyPr/>
          <a:lstStyle/>
          <a:p>
            <a:fld id="{40A42B37-8900-434C-BA37-C5D338161861}" type="datetime1">
              <a:rPr lang="fi-FI" noProof="0" smtClean="0"/>
              <a:t>9.5.2023</a:t>
            </a:fld>
            <a:endParaRPr lang="fi-FI" noProof="0"/>
          </a:p>
        </p:txBody>
      </p:sp>
      <p:sp>
        <p:nvSpPr>
          <p:cNvPr id="9" name="Slide Number Placeholder 8">
            <a:extLst>
              <a:ext uri="{FF2B5EF4-FFF2-40B4-BE49-F238E27FC236}">
                <a16:creationId xmlns:a16="http://schemas.microsoft.com/office/drawing/2014/main" id="{474EB327-6BCE-E1B7-9C4D-B36A8D79B475}"/>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54024288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blank" preserve="1">
  <p:cSld name="Tyhjä 1">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9A9A05C4-7AD7-71AE-0E72-38EA5C767FCC}"/>
              </a:ext>
            </a:extLst>
          </p:cNvPr>
          <p:cNvSpPr>
            <a:spLocks noGrp="1"/>
          </p:cNvSpPr>
          <p:nvPr>
            <p:ph type="ftr" sz="quarter" idx="11"/>
          </p:nvPr>
        </p:nvSpPr>
        <p:spPr/>
        <p:txBody>
          <a:bodyPr/>
          <a:lstStyle/>
          <a:p>
            <a:r>
              <a:rPr lang="fi-FI"/>
              <a:t>Puheterapeutti Anne Hilden 2023</a:t>
            </a:r>
            <a:endParaRPr lang="en-FI"/>
          </a:p>
        </p:txBody>
      </p:sp>
      <p:sp>
        <p:nvSpPr>
          <p:cNvPr id="2" name="Date Placeholder 1">
            <a:extLst>
              <a:ext uri="{FF2B5EF4-FFF2-40B4-BE49-F238E27FC236}">
                <a16:creationId xmlns:a16="http://schemas.microsoft.com/office/drawing/2014/main" id="{E1C67CA2-C70C-A458-346B-706D480419BA}"/>
              </a:ext>
            </a:extLst>
          </p:cNvPr>
          <p:cNvSpPr>
            <a:spLocks noGrp="1"/>
          </p:cNvSpPr>
          <p:nvPr>
            <p:ph type="dt" sz="half" idx="10"/>
          </p:nvPr>
        </p:nvSpPr>
        <p:spPr/>
        <p:txBody>
          <a:bodyPr/>
          <a:lstStyle/>
          <a:p>
            <a:fld id="{DBE4E11B-B2F6-4790-A562-019FC961E2D7}" type="datetime1">
              <a:rPr lang="fi-FI" smtClean="0"/>
              <a:t>9.5.2023</a:t>
            </a:fld>
            <a:endParaRPr lang="en-FI"/>
          </a:p>
        </p:txBody>
      </p:sp>
      <p:sp>
        <p:nvSpPr>
          <p:cNvPr id="4" name="Slide Number Placeholder 3">
            <a:extLst>
              <a:ext uri="{FF2B5EF4-FFF2-40B4-BE49-F238E27FC236}">
                <a16:creationId xmlns:a16="http://schemas.microsoft.com/office/drawing/2014/main" id="{BFB4A672-2AA7-FBE4-BA0F-AE2184E2B96C}"/>
              </a:ext>
            </a:extLst>
          </p:cNvPr>
          <p:cNvSpPr>
            <a:spLocks noGrp="1"/>
          </p:cNvSpPr>
          <p:nvPr>
            <p:ph type="sldNum" sz="quarter" idx="12"/>
          </p:nvPr>
        </p:nvSpPr>
        <p:spPr/>
        <p:txBody>
          <a:bodyPr/>
          <a:lstStyle/>
          <a:p>
            <a:fld id="{43AF15DB-8468-DA4F-98B9-DC37122F7E4C}" type="slidenum">
              <a:rPr lang="en-FI" smtClean="0"/>
              <a:t>‹#›</a:t>
            </a:fld>
            <a:endParaRPr lang="en-FI"/>
          </a:p>
        </p:txBody>
      </p:sp>
    </p:spTree>
    <p:extLst>
      <p:ext uri="{BB962C8B-B14F-4D97-AF65-F5344CB8AC3E}">
        <p14:creationId xmlns:p14="http://schemas.microsoft.com/office/powerpoint/2010/main" val="38721503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Vain otsikko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C1A4B-9576-9A01-2C81-C3C03DF36375}"/>
              </a:ext>
            </a:extLst>
          </p:cNvPr>
          <p:cNvSpPr>
            <a:spLocks noGrp="1"/>
          </p:cNvSpPr>
          <p:nvPr>
            <p:ph type="title"/>
          </p:nvPr>
        </p:nvSpPr>
        <p:spPr/>
        <p:txBody>
          <a:bodyPr/>
          <a:lstStyle/>
          <a:p>
            <a:r>
              <a:rPr lang="fi-FI"/>
              <a:t>Muokkaa perustyyl. napsautt.</a:t>
            </a:r>
            <a:endParaRPr lang="en-FI"/>
          </a:p>
        </p:txBody>
      </p:sp>
      <p:sp>
        <p:nvSpPr>
          <p:cNvPr id="4" name="Footer Placeholder 3">
            <a:extLst>
              <a:ext uri="{FF2B5EF4-FFF2-40B4-BE49-F238E27FC236}">
                <a16:creationId xmlns:a16="http://schemas.microsoft.com/office/drawing/2014/main" id="{B65DB62C-555D-D6DE-51A7-66129B241199}"/>
              </a:ext>
            </a:extLst>
          </p:cNvPr>
          <p:cNvSpPr>
            <a:spLocks noGrp="1"/>
          </p:cNvSpPr>
          <p:nvPr>
            <p:ph type="ftr" sz="quarter" idx="11"/>
          </p:nvPr>
        </p:nvSpPr>
        <p:spPr/>
        <p:txBody>
          <a:bodyPr/>
          <a:lstStyle/>
          <a:p>
            <a:endParaRPr lang="en-FI"/>
          </a:p>
        </p:txBody>
      </p:sp>
      <p:sp>
        <p:nvSpPr>
          <p:cNvPr id="3" name="Date Placeholder 2">
            <a:extLst>
              <a:ext uri="{FF2B5EF4-FFF2-40B4-BE49-F238E27FC236}">
                <a16:creationId xmlns:a16="http://schemas.microsoft.com/office/drawing/2014/main" id="{3373F76D-84CE-F603-D5EF-175A9F79BE35}"/>
              </a:ext>
            </a:extLst>
          </p:cNvPr>
          <p:cNvSpPr>
            <a:spLocks noGrp="1"/>
          </p:cNvSpPr>
          <p:nvPr>
            <p:ph type="dt" sz="half" idx="10"/>
          </p:nvPr>
        </p:nvSpPr>
        <p:spPr/>
        <p:txBody>
          <a:bodyPr/>
          <a:lstStyle/>
          <a:p>
            <a:fld id="{4E449188-26AA-4731-B8AE-F0FAC26077EB}" type="datetime1">
              <a:rPr lang="fi-FI" smtClean="0"/>
              <a:t>9.5.2023</a:t>
            </a:fld>
            <a:endParaRPr lang="en-FI"/>
          </a:p>
        </p:txBody>
      </p:sp>
      <p:sp>
        <p:nvSpPr>
          <p:cNvPr id="5" name="Slide Number Placeholder 4">
            <a:extLst>
              <a:ext uri="{FF2B5EF4-FFF2-40B4-BE49-F238E27FC236}">
                <a16:creationId xmlns:a16="http://schemas.microsoft.com/office/drawing/2014/main" id="{D198CD02-7A38-53F1-B132-B66F1AE29F19}"/>
              </a:ext>
            </a:extLst>
          </p:cNvPr>
          <p:cNvSpPr>
            <a:spLocks noGrp="1"/>
          </p:cNvSpPr>
          <p:nvPr>
            <p:ph type="sldNum" sz="quarter" idx="12"/>
          </p:nvPr>
        </p:nvSpPr>
        <p:spPr/>
        <p:txBody>
          <a:bodyPr/>
          <a:lstStyle/>
          <a:p>
            <a:fld id="{43AF15DB-8468-DA4F-98B9-DC37122F7E4C}" type="slidenum">
              <a:rPr lang="en-FI" smtClean="0"/>
              <a:t>‹#›</a:t>
            </a:fld>
            <a:endParaRPr lang="en-FI"/>
          </a:p>
        </p:txBody>
      </p:sp>
    </p:spTree>
    <p:extLst>
      <p:ext uri="{BB962C8B-B14F-4D97-AF65-F5344CB8AC3E}">
        <p14:creationId xmlns:p14="http://schemas.microsoft.com/office/powerpoint/2010/main" val="392273410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Tyhjä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F56F964-A346-4C9E-0FE9-C8D73BA1E67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037924" y="1708833"/>
            <a:ext cx="9154076" cy="5149168"/>
          </a:xfrm>
          <a:prstGeom prst="rect">
            <a:avLst/>
          </a:prstGeom>
        </p:spPr>
      </p:pic>
      <p:sp>
        <p:nvSpPr>
          <p:cNvPr id="2" name="Date Placeholder 1">
            <a:extLst>
              <a:ext uri="{FF2B5EF4-FFF2-40B4-BE49-F238E27FC236}">
                <a16:creationId xmlns:a16="http://schemas.microsoft.com/office/drawing/2014/main" id="{E1C67CA2-C70C-A458-346B-706D480419BA}"/>
              </a:ext>
            </a:extLst>
          </p:cNvPr>
          <p:cNvSpPr>
            <a:spLocks noGrp="1"/>
          </p:cNvSpPr>
          <p:nvPr>
            <p:ph type="dt" sz="half" idx="10"/>
          </p:nvPr>
        </p:nvSpPr>
        <p:spPr/>
        <p:txBody>
          <a:bodyPr/>
          <a:lstStyle/>
          <a:p>
            <a:fld id="{8C265751-9836-4A36-A7A2-820893DE664B}" type="datetime1">
              <a:rPr lang="fi-FI" smtClean="0"/>
              <a:t>9.5.2023</a:t>
            </a:fld>
            <a:endParaRPr lang="en-FI"/>
          </a:p>
        </p:txBody>
      </p:sp>
      <p:sp>
        <p:nvSpPr>
          <p:cNvPr id="3" name="Footer Placeholder 2">
            <a:extLst>
              <a:ext uri="{FF2B5EF4-FFF2-40B4-BE49-F238E27FC236}">
                <a16:creationId xmlns:a16="http://schemas.microsoft.com/office/drawing/2014/main" id="{9A9A05C4-7AD7-71AE-0E72-38EA5C767FCC}"/>
              </a:ext>
            </a:extLst>
          </p:cNvPr>
          <p:cNvSpPr>
            <a:spLocks noGrp="1"/>
          </p:cNvSpPr>
          <p:nvPr>
            <p:ph type="ftr" sz="quarter" idx="11"/>
          </p:nvPr>
        </p:nvSpPr>
        <p:spPr/>
        <p:txBody>
          <a:bodyPr/>
          <a:lstStyle/>
          <a:p>
            <a:r>
              <a:rPr lang="fi-FI"/>
              <a:t>Puheterapeutti Anne Hilden 2023</a:t>
            </a:r>
            <a:endParaRPr lang="en-FI"/>
          </a:p>
        </p:txBody>
      </p:sp>
      <p:sp>
        <p:nvSpPr>
          <p:cNvPr id="4" name="Slide Number Placeholder 3">
            <a:extLst>
              <a:ext uri="{FF2B5EF4-FFF2-40B4-BE49-F238E27FC236}">
                <a16:creationId xmlns:a16="http://schemas.microsoft.com/office/drawing/2014/main" id="{BFB4A672-2AA7-FBE4-BA0F-AE2184E2B96C}"/>
              </a:ext>
            </a:extLst>
          </p:cNvPr>
          <p:cNvSpPr>
            <a:spLocks noGrp="1"/>
          </p:cNvSpPr>
          <p:nvPr>
            <p:ph type="sldNum" sz="quarter" idx="12"/>
          </p:nvPr>
        </p:nvSpPr>
        <p:spPr/>
        <p:txBody>
          <a:bodyPr/>
          <a:lstStyle/>
          <a:p>
            <a:fld id="{43AF15DB-8468-DA4F-98B9-DC37122F7E4C}" type="slidenum">
              <a:rPr lang="en-FI" smtClean="0"/>
              <a:t>‹#›</a:t>
            </a:fld>
            <a:endParaRPr lang="en-FI"/>
          </a:p>
        </p:txBody>
      </p:sp>
    </p:spTree>
    <p:extLst>
      <p:ext uri="{BB962C8B-B14F-4D97-AF65-F5344CB8AC3E}">
        <p14:creationId xmlns:p14="http://schemas.microsoft.com/office/powerpoint/2010/main" val="165785407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 preserve="1">
  <p:cSld name="Otsikkodia">
    <p:bg>
      <p:bgPr>
        <a:solidFill>
          <a:srgbClr val="144C5B"/>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DCDE267-9C4E-C136-72F7-2F773BE2CB28}"/>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42614" y="6110519"/>
            <a:ext cx="2753738" cy="715083"/>
          </a:xfrm>
          <a:prstGeom prst="rect">
            <a:avLst/>
          </a:prstGeom>
        </p:spPr>
      </p:pic>
      <p:pic>
        <p:nvPicPr>
          <p:cNvPr id="4" name="Picture 3">
            <a:extLst>
              <a:ext uri="{FF2B5EF4-FFF2-40B4-BE49-F238E27FC236}">
                <a16:creationId xmlns:a16="http://schemas.microsoft.com/office/drawing/2014/main" id="{BD98D6E7-F4D0-06DC-05E0-7621AB81DA47}"/>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4419600" y="1359097"/>
            <a:ext cx="7772400" cy="5498903"/>
          </a:xfrm>
          <a:prstGeom prst="rect">
            <a:avLst/>
          </a:prstGeom>
        </p:spPr>
      </p:pic>
      <p:sp>
        <p:nvSpPr>
          <p:cNvPr id="2" name="Title 1">
            <a:extLst>
              <a:ext uri="{FF2B5EF4-FFF2-40B4-BE49-F238E27FC236}">
                <a16:creationId xmlns:a16="http://schemas.microsoft.com/office/drawing/2014/main" id="{26403F24-F303-C794-B10C-D9C3C86AFF92}"/>
              </a:ext>
            </a:extLst>
          </p:cNvPr>
          <p:cNvSpPr>
            <a:spLocks noGrp="1"/>
          </p:cNvSpPr>
          <p:nvPr>
            <p:ph type="ctrTitle"/>
          </p:nvPr>
        </p:nvSpPr>
        <p:spPr>
          <a:xfrm>
            <a:off x="706329" y="1122363"/>
            <a:ext cx="9144000" cy="2387600"/>
          </a:xfrm>
        </p:spPr>
        <p:txBody>
          <a:bodyPr anchor="b">
            <a:normAutofit/>
          </a:bodyPr>
          <a:lstStyle>
            <a:lvl1pPr algn="l">
              <a:lnSpc>
                <a:spcPts val="5800"/>
              </a:lnSpc>
              <a:defRPr sz="5400">
                <a:solidFill>
                  <a:schemeClr val="bg1"/>
                </a:solidFill>
              </a:defRPr>
            </a:lvl1pPr>
          </a:lstStyle>
          <a:p>
            <a:r>
              <a:rPr lang="fi-FI" noProof="0"/>
              <a:t>Muokkaa perustyyl. napsautt.</a:t>
            </a:r>
          </a:p>
        </p:txBody>
      </p:sp>
      <p:sp>
        <p:nvSpPr>
          <p:cNvPr id="3" name="Subtitle 2">
            <a:extLst>
              <a:ext uri="{FF2B5EF4-FFF2-40B4-BE49-F238E27FC236}">
                <a16:creationId xmlns:a16="http://schemas.microsoft.com/office/drawing/2014/main" id="{F3C1BD1A-979F-FF43-0FD4-13CA253C1ABF}"/>
              </a:ext>
            </a:extLst>
          </p:cNvPr>
          <p:cNvSpPr>
            <a:spLocks noGrp="1"/>
          </p:cNvSpPr>
          <p:nvPr>
            <p:ph type="subTitle" idx="1"/>
          </p:nvPr>
        </p:nvSpPr>
        <p:spPr>
          <a:xfrm>
            <a:off x="706329" y="3602038"/>
            <a:ext cx="7836474" cy="1655762"/>
          </a:xfrm>
        </p:spPr>
        <p:txBody>
          <a:bodyPr/>
          <a:lstStyle>
            <a:lvl1pPr marL="0" indent="0" algn="l">
              <a:lnSpc>
                <a:spcPts val="2800"/>
              </a:lnSpc>
              <a:buNone/>
              <a:defRPr sz="2400">
                <a:solidFill>
                  <a:srgbClr val="F9B23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a:t>Muokkaa alaotsikon perustyyliä napsautt.</a:t>
            </a:r>
          </a:p>
        </p:txBody>
      </p:sp>
    </p:spTree>
    <p:extLst>
      <p:ext uri="{BB962C8B-B14F-4D97-AF65-F5344CB8AC3E}">
        <p14:creationId xmlns:p14="http://schemas.microsoft.com/office/powerpoint/2010/main" val="39644597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Otsikko ja sisältö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70DB3-F74A-1EA5-CA5D-99C0844D9CB9}"/>
              </a:ext>
            </a:extLst>
          </p:cNvPr>
          <p:cNvSpPr>
            <a:spLocks noGrp="1"/>
          </p:cNvSpPr>
          <p:nvPr>
            <p:ph type="title"/>
          </p:nvPr>
        </p:nvSpPr>
        <p:spPr/>
        <p:txBody>
          <a:bodyPr/>
          <a:lstStyle/>
          <a:p>
            <a:r>
              <a:rPr lang="fi-FI" noProof="0"/>
              <a:t>Muokkaa perustyyl. napsautt.</a:t>
            </a:r>
          </a:p>
        </p:txBody>
      </p:sp>
      <p:sp>
        <p:nvSpPr>
          <p:cNvPr id="8" name="Sisällön paikkamerkki 7">
            <a:extLst>
              <a:ext uri="{FF2B5EF4-FFF2-40B4-BE49-F238E27FC236}">
                <a16:creationId xmlns:a16="http://schemas.microsoft.com/office/drawing/2014/main" id="{B41AAC21-EDA2-D650-5A4B-8DABB9510A99}"/>
              </a:ext>
            </a:extLst>
          </p:cNvPr>
          <p:cNvSpPr>
            <a:spLocks noGrp="1"/>
          </p:cNvSpPr>
          <p:nvPr>
            <p:ph sz="quarter" idx="13"/>
          </p:nvPr>
        </p:nvSpPr>
        <p:spPr>
          <a:xfrm>
            <a:off x="919163" y="1597024"/>
            <a:ext cx="10755094" cy="4419147"/>
          </a:xfrm>
        </p:spPr>
        <p:txBody>
          <a:body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7" name="Alatunnisteen paikkamerkki 6">
            <a:extLst>
              <a:ext uri="{FF2B5EF4-FFF2-40B4-BE49-F238E27FC236}">
                <a16:creationId xmlns:a16="http://schemas.microsoft.com/office/drawing/2014/main" id="{9EBE6020-86D5-987D-F627-77275399447F}"/>
              </a:ext>
            </a:extLst>
          </p:cNvPr>
          <p:cNvSpPr>
            <a:spLocks noGrp="1"/>
          </p:cNvSpPr>
          <p:nvPr>
            <p:ph type="ftr" sz="quarter" idx="15"/>
          </p:nvPr>
        </p:nvSpPr>
        <p:spPr/>
        <p:txBody>
          <a:bodyPr/>
          <a:lstStyle/>
          <a:p>
            <a:r>
              <a:rPr lang="fi-FI" noProof="0"/>
              <a:t>Puheterapeutti Anne Hilden 2023</a:t>
            </a:r>
          </a:p>
        </p:txBody>
      </p:sp>
      <p:sp>
        <p:nvSpPr>
          <p:cNvPr id="3" name="Päivämäärän paikkamerkki 2">
            <a:extLst>
              <a:ext uri="{FF2B5EF4-FFF2-40B4-BE49-F238E27FC236}">
                <a16:creationId xmlns:a16="http://schemas.microsoft.com/office/drawing/2014/main" id="{1E277A0A-2A7D-6524-2A5F-8D5B8B903037}"/>
              </a:ext>
            </a:extLst>
          </p:cNvPr>
          <p:cNvSpPr>
            <a:spLocks noGrp="1"/>
          </p:cNvSpPr>
          <p:nvPr>
            <p:ph type="dt" sz="half" idx="14"/>
          </p:nvPr>
        </p:nvSpPr>
        <p:spPr/>
        <p:txBody>
          <a:bodyPr/>
          <a:lstStyle/>
          <a:p>
            <a:fld id="{BBB7EF89-D706-4577-BE37-A4BEE34E323B}" type="datetime1">
              <a:rPr lang="fi-FI" noProof="0" smtClean="0"/>
              <a:t>9.5.2023</a:t>
            </a:fld>
            <a:endParaRPr lang="fi-FI" noProof="0"/>
          </a:p>
        </p:txBody>
      </p:sp>
      <p:sp>
        <p:nvSpPr>
          <p:cNvPr id="9" name="Dian numeron paikkamerkki 8">
            <a:extLst>
              <a:ext uri="{FF2B5EF4-FFF2-40B4-BE49-F238E27FC236}">
                <a16:creationId xmlns:a16="http://schemas.microsoft.com/office/drawing/2014/main" id="{C6C936AA-3DFD-CB3B-E4E9-50702E8C3693}"/>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365913968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Otsikko ja sisältö 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D3A53C0-116C-88A6-1324-EEC76BE0A4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037924" y="1708833"/>
            <a:ext cx="9154076" cy="5149168"/>
          </a:xfrm>
          <a:prstGeom prst="rect">
            <a:avLst/>
          </a:prstGeom>
        </p:spPr>
      </p:pic>
      <p:sp>
        <p:nvSpPr>
          <p:cNvPr id="8" name="Otsikko 7">
            <a:extLst>
              <a:ext uri="{FF2B5EF4-FFF2-40B4-BE49-F238E27FC236}">
                <a16:creationId xmlns:a16="http://schemas.microsoft.com/office/drawing/2014/main" id="{6E453CD6-C647-0D04-4BA8-74D3C4E93B3A}"/>
              </a:ext>
            </a:extLst>
          </p:cNvPr>
          <p:cNvSpPr>
            <a:spLocks noGrp="1"/>
          </p:cNvSpPr>
          <p:nvPr>
            <p:ph type="title"/>
          </p:nvPr>
        </p:nvSpPr>
        <p:spPr/>
        <p:txBody>
          <a:bodyPr/>
          <a:lstStyle/>
          <a:p>
            <a:r>
              <a:rPr lang="fi-FI" noProof="0"/>
              <a:t>Muokkaa perustyyl. napsautt.</a:t>
            </a:r>
          </a:p>
        </p:txBody>
      </p:sp>
      <p:sp>
        <p:nvSpPr>
          <p:cNvPr id="10" name="Sisällön paikkamerkki 9">
            <a:extLst>
              <a:ext uri="{FF2B5EF4-FFF2-40B4-BE49-F238E27FC236}">
                <a16:creationId xmlns:a16="http://schemas.microsoft.com/office/drawing/2014/main" id="{08A052EB-21FD-CEFF-9DCC-442B7779ABDC}"/>
              </a:ext>
            </a:extLst>
          </p:cNvPr>
          <p:cNvSpPr>
            <a:spLocks noGrp="1"/>
          </p:cNvSpPr>
          <p:nvPr>
            <p:ph sz="quarter" idx="13"/>
          </p:nvPr>
        </p:nvSpPr>
        <p:spPr>
          <a:xfrm>
            <a:off x="919163" y="1597025"/>
            <a:ext cx="10754636" cy="4419600"/>
          </a:xfrm>
        </p:spPr>
        <p:txBody>
          <a:body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3" name="Footer Placeholder 2">
            <a:extLst>
              <a:ext uri="{FF2B5EF4-FFF2-40B4-BE49-F238E27FC236}">
                <a16:creationId xmlns:a16="http://schemas.microsoft.com/office/drawing/2014/main" id="{D52B381F-95BC-297C-3E28-20053DE26A30}"/>
              </a:ext>
            </a:extLst>
          </p:cNvPr>
          <p:cNvSpPr>
            <a:spLocks noGrp="1"/>
          </p:cNvSpPr>
          <p:nvPr>
            <p:ph type="ftr" sz="quarter" idx="15"/>
          </p:nvPr>
        </p:nvSpPr>
        <p:spPr/>
        <p:txBody>
          <a:bodyPr/>
          <a:lstStyle/>
          <a:p>
            <a:r>
              <a:rPr lang="fi-FI" noProof="0"/>
              <a:t>Puheterapeutti Anne Hilden 2023</a:t>
            </a:r>
          </a:p>
        </p:txBody>
      </p:sp>
      <p:sp>
        <p:nvSpPr>
          <p:cNvPr id="2" name="Date Placeholder 1">
            <a:extLst>
              <a:ext uri="{FF2B5EF4-FFF2-40B4-BE49-F238E27FC236}">
                <a16:creationId xmlns:a16="http://schemas.microsoft.com/office/drawing/2014/main" id="{AC9E2BD0-F516-B11C-048C-EE4D3BBE2720}"/>
              </a:ext>
            </a:extLst>
          </p:cNvPr>
          <p:cNvSpPr>
            <a:spLocks noGrp="1"/>
          </p:cNvSpPr>
          <p:nvPr>
            <p:ph type="dt" sz="half" idx="14"/>
          </p:nvPr>
        </p:nvSpPr>
        <p:spPr/>
        <p:txBody>
          <a:bodyPr/>
          <a:lstStyle/>
          <a:p>
            <a:fld id="{699C7382-A59A-49DB-8AAB-21733D507E39}" type="datetime1">
              <a:rPr lang="fi-FI" noProof="0" smtClean="0"/>
              <a:t>9.5.2023</a:t>
            </a:fld>
            <a:endParaRPr lang="fi-FI" noProof="0"/>
          </a:p>
        </p:txBody>
      </p:sp>
      <p:sp>
        <p:nvSpPr>
          <p:cNvPr id="9" name="Slide Number Placeholder 8">
            <a:extLst>
              <a:ext uri="{FF2B5EF4-FFF2-40B4-BE49-F238E27FC236}">
                <a16:creationId xmlns:a16="http://schemas.microsoft.com/office/drawing/2014/main" id="{474EB327-6BCE-E1B7-9C4D-B36A8D79B475}"/>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854236971"/>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Väliotsikko 1">
    <p:bg>
      <p:bgPr>
        <a:solidFill>
          <a:srgbClr val="DFF4F8"/>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356A2F8-DAB1-81A8-2E37-07107F6E942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4419600" y="1359097"/>
            <a:ext cx="7772400" cy="5498903"/>
          </a:xfrm>
          <a:prstGeom prst="rect">
            <a:avLst/>
          </a:prstGeom>
        </p:spPr>
      </p:pic>
      <p:sp>
        <p:nvSpPr>
          <p:cNvPr id="2" name="Title 1">
            <a:extLst>
              <a:ext uri="{FF2B5EF4-FFF2-40B4-BE49-F238E27FC236}">
                <a16:creationId xmlns:a16="http://schemas.microsoft.com/office/drawing/2014/main" id="{2190ABBF-71ED-C623-40BF-C8E7B29CC40E}"/>
              </a:ext>
            </a:extLst>
          </p:cNvPr>
          <p:cNvSpPr>
            <a:spLocks noGrp="1"/>
          </p:cNvSpPr>
          <p:nvPr>
            <p:ph type="title"/>
          </p:nvPr>
        </p:nvSpPr>
        <p:spPr>
          <a:xfrm>
            <a:off x="831850" y="576263"/>
            <a:ext cx="10515600" cy="2852737"/>
          </a:xfrm>
        </p:spPr>
        <p:txBody>
          <a:bodyPr anchor="b"/>
          <a:lstStyle>
            <a:lvl1pPr>
              <a:defRPr sz="6000"/>
            </a:lvl1pPr>
          </a:lstStyle>
          <a:p>
            <a:r>
              <a:rPr lang="fi-FI" noProof="0"/>
              <a:t>Muokkaa perustyyl. napsautt.</a:t>
            </a:r>
          </a:p>
        </p:txBody>
      </p:sp>
      <p:sp>
        <p:nvSpPr>
          <p:cNvPr id="3" name="Text Placeholder 2">
            <a:extLst>
              <a:ext uri="{FF2B5EF4-FFF2-40B4-BE49-F238E27FC236}">
                <a16:creationId xmlns:a16="http://schemas.microsoft.com/office/drawing/2014/main" id="{A6478986-9F30-B45A-BE8D-5508DE4BC31F}"/>
              </a:ext>
            </a:extLst>
          </p:cNvPr>
          <p:cNvSpPr>
            <a:spLocks noGrp="1"/>
          </p:cNvSpPr>
          <p:nvPr>
            <p:ph type="body" idx="1"/>
          </p:nvPr>
        </p:nvSpPr>
        <p:spPr>
          <a:xfrm>
            <a:off x="831850" y="3455988"/>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noProof="0"/>
              <a:t>Muokkaa tekstin perustyylejä</a:t>
            </a:r>
          </a:p>
        </p:txBody>
      </p:sp>
    </p:spTree>
    <p:extLst>
      <p:ext uri="{BB962C8B-B14F-4D97-AF65-F5344CB8AC3E}">
        <p14:creationId xmlns:p14="http://schemas.microsoft.com/office/powerpoint/2010/main" val="3423798218"/>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secHead" preserve="1">
  <p:cSld name="Väliotsikko 2">
    <p:bg>
      <p:bgPr>
        <a:solidFill>
          <a:srgbClr val="FEF4E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356A2F8-DAB1-81A8-2E37-07107F6E942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4419600" y="1359097"/>
            <a:ext cx="7772400" cy="5498903"/>
          </a:xfrm>
          <a:prstGeom prst="rect">
            <a:avLst/>
          </a:prstGeom>
        </p:spPr>
      </p:pic>
      <p:sp>
        <p:nvSpPr>
          <p:cNvPr id="2" name="Title 1">
            <a:extLst>
              <a:ext uri="{FF2B5EF4-FFF2-40B4-BE49-F238E27FC236}">
                <a16:creationId xmlns:a16="http://schemas.microsoft.com/office/drawing/2014/main" id="{2190ABBF-71ED-C623-40BF-C8E7B29CC40E}"/>
              </a:ext>
            </a:extLst>
          </p:cNvPr>
          <p:cNvSpPr>
            <a:spLocks noGrp="1"/>
          </p:cNvSpPr>
          <p:nvPr>
            <p:ph type="title"/>
          </p:nvPr>
        </p:nvSpPr>
        <p:spPr>
          <a:xfrm>
            <a:off x="831850" y="576263"/>
            <a:ext cx="10515600" cy="2852737"/>
          </a:xfrm>
        </p:spPr>
        <p:txBody>
          <a:bodyPr anchor="b"/>
          <a:lstStyle>
            <a:lvl1pPr>
              <a:defRPr sz="6000"/>
            </a:lvl1pPr>
          </a:lstStyle>
          <a:p>
            <a:r>
              <a:rPr lang="fi-FI" noProof="0"/>
              <a:t>Muokkaa perustyyl. napsautt.</a:t>
            </a:r>
          </a:p>
        </p:txBody>
      </p:sp>
      <p:sp>
        <p:nvSpPr>
          <p:cNvPr id="3" name="Text Placeholder 2">
            <a:extLst>
              <a:ext uri="{FF2B5EF4-FFF2-40B4-BE49-F238E27FC236}">
                <a16:creationId xmlns:a16="http://schemas.microsoft.com/office/drawing/2014/main" id="{A6478986-9F30-B45A-BE8D-5508DE4BC31F}"/>
              </a:ext>
            </a:extLst>
          </p:cNvPr>
          <p:cNvSpPr>
            <a:spLocks noGrp="1"/>
          </p:cNvSpPr>
          <p:nvPr>
            <p:ph type="body" idx="1"/>
          </p:nvPr>
        </p:nvSpPr>
        <p:spPr>
          <a:xfrm>
            <a:off x="831850" y="3455988"/>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noProof="0"/>
              <a:t>Muokkaa tekstin perustyylejä</a:t>
            </a:r>
          </a:p>
        </p:txBody>
      </p:sp>
    </p:spTree>
    <p:extLst>
      <p:ext uri="{BB962C8B-B14F-4D97-AF65-F5344CB8AC3E}">
        <p14:creationId xmlns:p14="http://schemas.microsoft.com/office/powerpoint/2010/main" val="2321650232"/>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Kaksi sisältökohdett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70DB3-F74A-1EA5-CA5D-99C0844D9CB9}"/>
              </a:ext>
            </a:extLst>
          </p:cNvPr>
          <p:cNvSpPr>
            <a:spLocks noGrp="1"/>
          </p:cNvSpPr>
          <p:nvPr>
            <p:ph type="title"/>
          </p:nvPr>
        </p:nvSpPr>
        <p:spPr/>
        <p:txBody>
          <a:bodyPr/>
          <a:lstStyle/>
          <a:p>
            <a:r>
              <a:rPr lang="fi-FI" noProof="0"/>
              <a:t>Muokkaa perustyyl. napsautt.</a:t>
            </a:r>
          </a:p>
        </p:txBody>
      </p:sp>
      <p:sp>
        <p:nvSpPr>
          <p:cNvPr id="8" name="Sisällön paikkamerkki 7">
            <a:extLst>
              <a:ext uri="{FF2B5EF4-FFF2-40B4-BE49-F238E27FC236}">
                <a16:creationId xmlns:a16="http://schemas.microsoft.com/office/drawing/2014/main" id="{B41AAC21-EDA2-D650-5A4B-8DABB9510A99}"/>
              </a:ext>
            </a:extLst>
          </p:cNvPr>
          <p:cNvSpPr>
            <a:spLocks noGrp="1"/>
          </p:cNvSpPr>
          <p:nvPr>
            <p:ph sz="quarter" idx="13"/>
          </p:nvPr>
        </p:nvSpPr>
        <p:spPr>
          <a:xfrm>
            <a:off x="919163" y="1597024"/>
            <a:ext cx="5171466" cy="4419147"/>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4" name="Sisällön paikkamerkki 7">
            <a:extLst>
              <a:ext uri="{FF2B5EF4-FFF2-40B4-BE49-F238E27FC236}">
                <a16:creationId xmlns:a16="http://schemas.microsoft.com/office/drawing/2014/main" id="{24BC3655-C1E0-B95F-9D57-487BBC79CB3E}"/>
              </a:ext>
            </a:extLst>
          </p:cNvPr>
          <p:cNvSpPr>
            <a:spLocks noGrp="1"/>
          </p:cNvSpPr>
          <p:nvPr>
            <p:ph sz="quarter" idx="17"/>
          </p:nvPr>
        </p:nvSpPr>
        <p:spPr>
          <a:xfrm>
            <a:off x="6292880" y="1597024"/>
            <a:ext cx="5171466" cy="4419147"/>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7" name="Alatunnisteen paikkamerkki 6">
            <a:extLst>
              <a:ext uri="{FF2B5EF4-FFF2-40B4-BE49-F238E27FC236}">
                <a16:creationId xmlns:a16="http://schemas.microsoft.com/office/drawing/2014/main" id="{9EBE6020-86D5-987D-F627-77275399447F}"/>
              </a:ext>
            </a:extLst>
          </p:cNvPr>
          <p:cNvSpPr>
            <a:spLocks noGrp="1"/>
          </p:cNvSpPr>
          <p:nvPr>
            <p:ph type="ftr" sz="quarter" idx="15"/>
          </p:nvPr>
        </p:nvSpPr>
        <p:spPr/>
        <p:txBody>
          <a:bodyPr/>
          <a:lstStyle/>
          <a:p>
            <a:r>
              <a:rPr lang="fi-FI" noProof="0"/>
              <a:t>Puheterapeutti Anne Hilden 2023</a:t>
            </a:r>
          </a:p>
        </p:txBody>
      </p:sp>
      <p:sp>
        <p:nvSpPr>
          <p:cNvPr id="3" name="Päivämäärän paikkamerkki 2">
            <a:extLst>
              <a:ext uri="{FF2B5EF4-FFF2-40B4-BE49-F238E27FC236}">
                <a16:creationId xmlns:a16="http://schemas.microsoft.com/office/drawing/2014/main" id="{1E277A0A-2A7D-6524-2A5F-8D5B8B903037}"/>
              </a:ext>
            </a:extLst>
          </p:cNvPr>
          <p:cNvSpPr>
            <a:spLocks noGrp="1"/>
          </p:cNvSpPr>
          <p:nvPr>
            <p:ph type="dt" sz="half" idx="14"/>
          </p:nvPr>
        </p:nvSpPr>
        <p:spPr/>
        <p:txBody>
          <a:bodyPr/>
          <a:lstStyle/>
          <a:p>
            <a:fld id="{8EA34371-A212-479F-B7CF-962BCB781C44}" type="datetime1">
              <a:rPr lang="fi-FI" noProof="0" smtClean="0"/>
              <a:t>9.5.2023</a:t>
            </a:fld>
            <a:endParaRPr lang="fi-FI" noProof="0"/>
          </a:p>
        </p:txBody>
      </p:sp>
      <p:sp>
        <p:nvSpPr>
          <p:cNvPr id="9" name="Dian numeron paikkamerkki 8">
            <a:extLst>
              <a:ext uri="{FF2B5EF4-FFF2-40B4-BE49-F238E27FC236}">
                <a16:creationId xmlns:a16="http://schemas.microsoft.com/office/drawing/2014/main" id="{C6C936AA-3DFD-CB3B-E4E9-50702E8C3693}"/>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21032316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Vertailu">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70DB3-F74A-1EA5-CA5D-99C0844D9CB9}"/>
              </a:ext>
            </a:extLst>
          </p:cNvPr>
          <p:cNvSpPr>
            <a:spLocks noGrp="1"/>
          </p:cNvSpPr>
          <p:nvPr>
            <p:ph type="title"/>
          </p:nvPr>
        </p:nvSpPr>
        <p:spPr/>
        <p:txBody>
          <a:bodyPr/>
          <a:lstStyle/>
          <a:p>
            <a:r>
              <a:rPr lang="fi-FI" noProof="0"/>
              <a:t>Muokkaa perustyyl. napsautt.</a:t>
            </a:r>
          </a:p>
        </p:txBody>
      </p:sp>
      <p:sp>
        <p:nvSpPr>
          <p:cNvPr id="5" name="Text Placeholder 2">
            <a:extLst>
              <a:ext uri="{FF2B5EF4-FFF2-40B4-BE49-F238E27FC236}">
                <a16:creationId xmlns:a16="http://schemas.microsoft.com/office/drawing/2014/main" id="{8AA1D6B8-0B87-B80B-7E16-A1FC707D7534}"/>
              </a:ext>
            </a:extLst>
          </p:cNvPr>
          <p:cNvSpPr>
            <a:spLocks noGrp="1"/>
          </p:cNvSpPr>
          <p:nvPr>
            <p:ph type="body" idx="1"/>
          </p:nvPr>
        </p:nvSpPr>
        <p:spPr>
          <a:xfrm>
            <a:off x="919162" y="1597025"/>
            <a:ext cx="5176837" cy="413044"/>
          </a:xfrm>
        </p:spPr>
        <p:txBody>
          <a:bodyPr anchor="b">
            <a:normAutofit/>
          </a:bodyPr>
          <a:lstStyle>
            <a:lvl1pPr marL="0" indent="0">
              <a:buNone/>
              <a:defRPr sz="2000" b="0">
                <a:latin typeface="Segoe UI Semibold" panose="020B0702040204020203" pitchFamily="34" charset="0"/>
                <a:cs typeface="Segoe UI Semibold" panose="020B07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a:t>
            </a:r>
          </a:p>
        </p:txBody>
      </p:sp>
      <p:sp>
        <p:nvSpPr>
          <p:cNvPr id="8" name="Sisällön paikkamerkki 7">
            <a:extLst>
              <a:ext uri="{FF2B5EF4-FFF2-40B4-BE49-F238E27FC236}">
                <a16:creationId xmlns:a16="http://schemas.microsoft.com/office/drawing/2014/main" id="{B41AAC21-EDA2-D650-5A4B-8DABB9510A99}"/>
              </a:ext>
            </a:extLst>
          </p:cNvPr>
          <p:cNvSpPr>
            <a:spLocks noGrp="1"/>
          </p:cNvSpPr>
          <p:nvPr>
            <p:ph sz="quarter" idx="13"/>
          </p:nvPr>
        </p:nvSpPr>
        <p:spPr>
          <a:xfrm>
            <a:off x="919163" y="2197915"/>
            <a:ext cx="5171466" cy="3818256"/>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6" name="Text Placeholder 4">
            <a:extLst>
              <a:ext uri="{FF2B5EF4-FFF2-40B4-BE49-F238E27FC236}">
                <a16:creationId xmlns:a16="http://schemas.microsoft.com/office/drawing/2014/main" id="{4BE74966-D776-B4C8-5434-EC2D5BF0EC3E}"/>
              </a:ext>
            </a:extLst>
          </p:cNvPr>
          <p:cNvSpPr>
            <a:spLocks noGrp="1"/>
          </p:cNvSpPr>
          <p:nvPr>
            <p:ph type="body" sz="quarter" idx="3"/>
          </p:nvPr>
        </p:nvSpPr>
        <p:spPr>
          <a:xfrm>
            <a:off x="6287509" y="1597025"/>
            <a:ext cx="5171465" cy="413044"/>
          </a:xfrm>
        </p:spPr>
        <p:txBody>
          <a:bodyPr anchor="b">
            <a:normAutofit/>
          </a:bodyPr>
          <a:lstStyle>
            <a:lvl1pPr marL="0" indent="0">
              <a:buNone/>
              <a:defRPr sz="2000" b="0">
                <a:latin typeface="Segoe UI Semibold" panose="020B0702040204020203" pitchFamily="34" charset="0"/>
                <a:cs typeface="Segoe UI Semibold" panose="020B07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a:t>
            </a:r>
          </a:p>
        </p:txBody>
      </p:sp>
      <p:sp>
        <p:nvSpPr>
          <p:cNvPr id="4" name="Sisällön paikkamerkki 7">
            <a:extLst>
              <a:ext uri="{FF2B5EF4-FFF2-40B4-BE49-F238E27FC236}">
                <a16:creationId xmlns:a16="http://schemas.microsoft.com/office/drawing/2014/main" id="{24BC3655-C1E0-B95F-9D57-487BBC79CB3E}"/>
              </a:ext>
            </a:extLst>
          </p:cNvPr>
          <p:cNvSpPr>
            <a:spLocks noGrp="1"/>
          </p:cNvSpPr>
          <p:nvPr>
            <p:ph sz="quarter" idx="17"/>
          </p:nvPr>
        </p:nvSpPr>
        <p:spPr>
          <a:xfrm>
            <a:off x="6292880" y="2197915"/>
            <a:ext cx="5171466" cy="3818256"/>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7" name="Alatunnisteen paikkamerkki 6">
            <a:extLst>
              <a:ext uri="{FF2B5EF4-FFF2-40B4-BE49-F238E27FC236}">
                <a16:creationId xmlns:a16="http://schemas.microsoft.com/office/drawing/2014/main" id="{9EBE6020-86D5-987D-F627-77275399447F}"/>
              </a:ext>
            </a:extLst>
          </p:cNvPr>
          <p:cNvSpPr>
            <a:spLocks noGrp="1"/>
          </p:cNvSpPr>
          <p:nvPr>
            <p:ph type="ftr" sz="quarter" idx="15"/>
          </p:nvPr>
        </p:nvSpPr>
        <p:spPr/>
        <p:txBody>
          <a:bodyPr/>
          <a:lstStyle/>
          <a:p>
            <a:r>
              <a:rPr lang="fi-FI" noProof="0"/>
              <a:t>Puheterapeutti Anne Hilden 2023</a:t>
            </a:r>
          </a:p>
        </p:txBody>
      </p:sp>
      <p:sp>
        <p:nvSpPr>
          <p:cNvPr id="3" name="Päivämäärän paikkamerkki 2">
            <a:extLst>
              <a:ext uri="{FF2B5EF4-FFF2-40B4-BE49-F238E27FC236}">
                <a16:creationId xmlns:a16="http://schemas.microsoft.com/office/drawing/2014/main" id="{1E277A0A-2A7D-6524-2A5F-8D5B8B903037}"/>
              </a:ext>
            </a:extLst>
          </p:cNvPr>
          <p:cNvSpPr>
            <a:spLocks noGrp="1"/>
          </p:cNvSpPr>
          <p:nvPr>
            <p:ph type="dt" sz="half" idx="14"/>
          </p:nvPr>
        </p:nvSpPr>
        <p:spPr/>
        <p:txBody>
          <a:bodyPr/>
          <a:lstStyle/>
          <a:p>
            <a:fld id="{6BEF7DFD-9021-45A9-945B-C520FD0D27C1}" type="datetime1">
              <a:rPr lang="fi-FI" noProof="0" smtClean="0"/>
              <a:t>9.5.2023</a:t>
            </a:fld>
            <a:endParaRPr lang="fi-FI" noProof="0"/>
          </a:p>
        </p:txBody>
      </p:sp>
      <p:sp>
        <p:nvSpPr>
          <p:cNvPr id="9" name="Dian numeron paikkamerkki 8">
            <a:extLst>
              <a:ext uri="{FF2B5EF4-FFF2-40B4-BE49-F238E27FC236}">
                <a16:creationId xmlns:a16="http://schemas.microsoft.com/office/drawing/2014/main" id="{C6C936AA-3DFD-CB3B-E4E9-50702E8C3693}"/>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14739150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picTx" preserve="1">
  <p:cSld name="Teksti+kuva vaalea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3932237"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5183188" y="0"/>
            <a:ext cx="7008812"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3932237"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p>
            <a:r>
              <a:rPr lang="fi-FI" noProof="0"/>
              <a:t>Puheterapeutti Anne Hilden 2023</a:t>
            </a:r>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p>
            <a:fld id="{B81F9FD6-2696-4CB0-A62C-C1BCBD0320B9}" type="datetime1">
              <a:rPr lang="fi-FI" noProof="0" smtClean="0"/>
              <a:t>9.5.2023</a:t>
            </a:fld>
            <a:endParaRPr lang="fi-FI" noProof="0"/>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p>
            <a:fld id="{43AF15DB-8468-DA4F-98B9-DC37122F7E4C}" type="slidenum">
              <a:rPr lang="fi-FI" noProof="0" smtClean="0"/>
              <a:t>‹#›</a:t>
            </a:fld>
            <a:endParaRPr lang="fi-FI" noProof="0"/>
          </a:p>
        </p:txBody>
      </p:sp>
    </p:spTree>
    <p:extLst>
      <p:ext uri="{BB962C8B-B14F-4D97-AF65-F5344CB8AC3E}">
        <p14:creationId xmlns:p14="http://schemas.microsoft.com/office/powerpoint/2010/main" val="428489968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picTx" preserve="1">
  <p:cSld name="Teksti+kuva tumma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3932237"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5183188" y="0"/>
            <a:ext cx="7008812"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3932237"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lvl1pPr>
              <a:defRPr>
                <a:solidFill>
                  <a:schemeClr val="bg1"/>
                </a:solidFill>
              </a:defRPr>
            </a:lvl1pPr>
          </a:lstStyle>
          <a:p>
            <a:r>
              <a:rPr lang="fi-FI" noProof="0"/>
              <a:t>Puheterapeutti Anne Hilden 2023</a:t>
            </a:r>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lvl1pPr>
              <a:defRPr>
                <a:solidFill>
                  <a:schemeClr val="bg1"/>
                </a:solidFill>
              </a:defRPr>
            </a:lvl1pPr>
          </a:lstStyle>
          <a:p>
            <a:fld id="{0E5679B0-D66F-4089-984D-6B91B850D957}" type="datetime1">
              <a:rPr lang="fi-FI" noProof="0" smtClean="0"/>
              <a:t>9.5.2023</a:t>
            </a:fld>
            <a:endParaRPr lang="fi-FI" noProof="0"/>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lvl1pPr>
              <a:defRPr>
                <a:solidFill>
                  <a:schemeClr val="bg1"/>
                </a:solidFill>
              </a:defRPr>
            </a:lvl1p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7879936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ain otsikko 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D3A53C0-116C-88A6-1324-EEC76BE0A4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037924" y="1708833"/>
            <a:ext cx="9154076" cy="5149168"/>
          </a:xfrm>
          <a:prstGeom prst="rect">
            <a:avLst/>
          </a:prstGeom>
        </p:spPr>
      </p:pic>
      <p:sp>
        <p:nvSpPr>
          <p:cNvPr id="8" name="Otsikko 7">
            <a:extLst>
              <a:ext uri="{FF2B5EF4-FFF2-40B4-BE49-F238E27FC236}">
                <a16:creationId xmlns:a16="http://schemas.microsoft.com/office/drawing/2014/main" id="{6E453CD6-C647-0D04-4BA8-74D3C4E93B3A}"/>
              </a:ext>
            </a:extLst>
          </p:cNvPr>
          <p:cNvSpPr>
            <a:spLocks noGrp="1"/>
          </p:cNvSpPr>
          <p:nvPr>
            <p:ph type="title"/>
          </p:nvPr>
        </p:nvSpPr>
        <p:spPr/>
        <p:txBody>
          <a:bodyPr/>
          <a:lstStyle/>
          <a:p>
            <a:r>
              <a:rPr lang="fi-FI" noProof="0"/>
              <a:t>Muokkaa perustyyl. napsautt.</a:t>
            </a:r>
          </a:p>
        </p:txBody>
      </p:sp>
      <p:sp>
        <p:nvSpPr>
          <p:cNvPr id="3" name="Footer Placeholder 2">
            <a:extLst>
              <a:ext uri="{FF2B5EF4-FFF2-40B4-BE49-F238E27FC236}">
                <a16:creationId xmlns:a16="http://schemas.microsoft.com/office/drawing/2014/main" id="{D52B381F-95BC-297C-3E28-20053DE26A30}"/>
              </a:ext>
            </a:extLst>
          </p:cNvPr>
          <p:cNvSpPr>
            <a:spLocks noGrp="1"/>
          </p:cNvSpPr>
          <p:nvPr>
            <p:ph type="ftr" sz="quarter" idx="15"/>
          </p:nvPr>
        </p:nvSpPr>
        <p:spPr/>
        <p:txBody>
          <a:bodyPr/>
          <a:lstStyle/>
          <a:p>
            <a:endParaRPr lang="fi-FI" noProof="0"/>
          </a:p>
        </p:txBody>
      </p:sp>
      <p:sp>
        <p:nvSpPr>
          <p:cNvPr id="2" name="Date Placeholder 1">
            <a:extLst>
              <a:ext uri="{FF2B5EF4-FFF2-40B4-BE49-F238E27FC236}">
                <a16:creationId xmlns:a16="http://schemas.microsoft.com/office/drawing/2014/main" id="{AC9E2BD0-F516-B11C-048C-EE4D3BBE2720}"/>
              </a:ext>
            </a:extLst>
          </p:cNvPr>
          <p:cNvSpPr>
            <a:spLocks noGrp="1"/>
          </p:cNvSpPr>
          <p:nvPr>
            <p:ph type="dt" sz="half" idx="14"/>
          </p:nvPr>
        </p:nvSpPr>
        <p:spPr/>
        <p:txBody>
          <a:bodyPr/>
          <a:lstStyle/>
          <a:p>
            <a:fld id="{2E70DC2A-178E-47D3-923A-D191F5F436EE}" type="datetime1">
              <a:rPr lang="fi-FI" noProof="0" smtClean="0"/>
              <a:t>9.5.2023</a:t>
            </a:fld>
            <a:endParaRPr lang="fi-FI" noProof="0"/>
          </a:p>
        </p:txBody>
      </p:sp>
      <p:sp>
        <p:nvSpPr>
          <p:cNvPr id="9" name="Slide Number Placeholder 8">
            <a:extLst>
              <a:ext uri="{FF2B5EF4-FFF2-40B4-BE49-F238E27FC236}">
                <a16:creationId xmlns:a16="http://schemas.microsoft.com/office/drawing/2014/main" id="{474EB327-6BCE-E1B7-9C4D-B36A8D79B475}"/>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540242887"/>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Teksti+kuva vaalea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6577770"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7806519" y="0"/>
            <a:ext cx="4385481"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6577770"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p>
            <a:r>
              <a:rPr lang="fi-FI" noProof="0"/>
              <a:t>Puheterapeutti Anne Hilden 2023</a:t>
            </a:r>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p>
            <a:fld id="{1E1CD49D-4358-441C-AD0B-18A676A08B90}" type="datetime1">
              <a:rPr lang="fi-FI" noProof="0" smtClean="0"/>
              <a:t>9.5.2023</a:t>
            </a:fld>
            <a:endParaRPr lang="fi-FI" noProof="0"/>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p>
            <a:fld id="{43AF15DB-8468-DA4F-98B9-DC37122F7E4C}" type="slidenum">
              <a:rPr lang="fi-FI" noProof="0" smtClean="0"/>
              <a:t>‹#›</a:t>
            </a:fld>
            <a:endParaRPr lang="fi-FI" noProof="0"/>
          </a:p>
        </p:txBody>
      </p:sp>
    </p:spTree>
    <p:extLst>
      <p:ext uri="{BB962C8B-B14F-4D97-AF65-F5344CB8AC3E}">
        <p14:creationId xmlns:p14="http://schemas.microsoft.com/office/powerpoint/2010/main" val="212793259"/>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picTx" preserve="1">
  <p:cSld name="Teksti+kuva tumma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6577770"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7806519" y="0"/>
            <a:ext cx="4385481"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6577770"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lvl1pPr>
              <a:defRPr>
                <a:solidFill>
                  <a:schemeClr val="bg1"/>
                </a:solidFill>
              </a:defRPr>
            </a:lvl1pPr>
          </a:lstStyle>
          <a:p>
            <a:r>
              <a:rPr lang="fi-FI" noProof="0"/>
              <a:t>Puheterapeutti Anne Hilden 2023</a:t>
            </a:r>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lvl1pPr>
              <a:defRPr>
                <a:solidFill>
                  <a:schemeClr val="bg1"/>
                </a:solidFill>
              </a:defRPr>
            </a:lvl1pPr>
          </a:lstStyle>
          <a:p>
            <a:fld id="{640CC461-6CF0-412F-9FB6-C0AE5F4BB643}" type="datetime1">
              <a:rPr lang="fi-FI" smtClean="0"/>
              <a:t>9.5.2023</a:t>
            </a:fld>
            <a:endParaRPr lang="fi-FI"/>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lvl1pPr>
              <a:defRPr>
                <a:solidFill>
                  <a:schemeClr val="bg1"/>
                </a:solidFill>
              </a:defRPr>
            </a:lvl1p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530614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itleOnly" preserve="1">
  <p:cSld name="Vain otsikko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C1A4B-9576-9A01-2C81-C3C03DF36375}"/>
              </a:ext>
            </a:extLst>
          </p:cNvPr>
          <p:cNvSpPr>
            <a:spLocks noGrp="1"/>
          </p:cNvSpPr>
          <p:nvPr>
            <p:ph type="title"/>
          </p:nvPr>
        </p:nvSpPr>
        <p:spPr/>
        <p:txBody>
          <a:bodyPr/>
          <a:lstStyle/>
          <a:p>
            <a:r>
              <a:rPr lang="fi-FI"/>
              <a:t>Muokkaa perustyyl. napsautt.</a:t>
            </a:r>
            <a:endParaRPr lang="en-FI"/>
          </a:p>
        </p:txBody>
      </p:sp>
      <p:sp>
        <p:nvSpPr>
          <p:cNvPr id="4" name="Footer Placeholder 3">
            <a:extLst>
              <a:ext uri="{FF2B5EF4-FFF2-40B4-BE49-F238E27FC236}">
                <a16:creationId xmlns:a16="http://schemas.microsoft.com/office/drawing/2014/main" id="{B65DB62C-555D-D6DE-51A7-66129B241199}"/>
              </a:ext>
            </a:extLst>
          </p:cNvPr>
          <p:cNvSpPr>
            <a:spLocks noGrp="1"/>
          </p:cNvSpPr>
          <p:nvPr>
            <p:ph type="ftr" sz="quarter" idx="11"/>
          </p:nvPr>
        </p:nvSpPr>
        <p:spPr/>
        <p:txBody>
          <a:bodyPr/>
          <a:lstStyle/>
          <a:p>
            <a:r>
              <a:rPr lang="fi-FI"/>
              <a:t>Puheterapeutti Anne Hilden 2023</a:t>
            </a:r>
            <a:endParaRPr lang="en-FI"/>
          </a:p>
        </p:txBody>
      </p:sp>
      <p:sp>
        <p:nvSpPr>
          <p:cNvPr id="3" name="Date Placeholder 2">
            <a:extLst>
              <a:ext uri="{FF2B5EF4-FFF2-40B4-BE49-F238E27FC236}">
                <a16:creationId xmlns:a16="http://schemas.microsoft.com/office/drawing/2014/main" id="{3373F76D-84CE-F603-D5EF-175A9F79BE35}"/>
              </a:ext>
            </a:extLst>
          </p:cNvPr>
          <p:cNvSpPr>
            <a:spLocks noGrp="1"/>
          </p:cNvSpPr>
          <p:nvPr>
            <p:ph type="dt" sz="half" idx="10"/>
          </p:nvPr>
        </p:nvSpPr>
        <p:spPr/>
        <p:txBody>
          <a:bodyPr/>
          <a:lstStyle/>
          <a:p>
            <a:fld id="{54D31B8A-925D-452C-B51E-9FFF1E732768}" type="datetime1">
              <a:rPr lang="fi-FI" smtClean="0"/>
              <a:t>9.5.2023</a:t>
            </a:fld>
            <a:endParaRPr lang="en-FI"/>
          </a:p>
        </p:txBody>
      </p:sp>
      <p:sp>
        <p:nvSpPr>
          <p:cNvPr id="5" name="Slide Number Placeholder 4">
            <a:extLst>
              <a:ext uri="{FF2B5EF4-FFF2-40B4-BE49-F238E27FC236}">
                <a16:creationId xmlns:a16="http://schemas.microsoft.com/office/drawing/2014/main" id="{D198CD02-7A38-53F1-B132-B66F1AE29F19}"/>
              </a:ext>
            </a:extLst>
          </p:cNvPr>
          <p:cNvSpPr>
            <a:spLocks noGrp="1"/>
          </p:cNvSpPr>
          <p:nvPr>
            <p:ph type="sldNum" sz="quarter" idx="12"/>
          </p:nvPr>
        </p:nvSpPr>
        <p:spPr/>
        <p:txBody>
          <a:bodyPr/>
          <a:lstStyle/>
          <a:p>
            <a:fld id="{43AF15DB-8468-DA4F-98B9-DC37122F7E4C}" type="slidenum">
              <a:rPr lang="en-FI" smtClean="0"/>
              <a:t>‹#›</a:t>
            </a:fld>
            <a:endParaRPr lang="en-FI"/>
          </a:p>
        </p:txBody>
      </p:sp>
    </p:spTree>
    <p:extLst>
      <p:ext uri="{BB962C8B-B14F-4D97-AF65-F5344CB8AC3E}">
        <p14:creationId xmlns:p14="http://schemas.microsoft.com/office/powerpoint/2010/main" val="392273410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Vain otsikko 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D3A53C0-116C-88A6-1324-EEC76BE0A4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037924" y="1708833"/>
            <a:ext cx="9154076" cy="5149168"/>
          </a:xfrm>
          <a:prstGeom prst="rect">
            <a:avLst/>
          </a:prstGeom>
        </p:spPr>
      </p:pic>
      <p:sp>
        <p:nvSpPr>
          <p:cNvPr id="8" name="Otsikko 7">
            <a:extLst>
              <a:ext uri="{FF2B5EF4-FFF2-40B4-BE49-F238E27FC236}">
                <a16:creationId xmlns:a16="http://schemas.microsoft.com/office/drawing/2014/main" id="{6E453CD6-C647-0D04-4BA8-74D3C4E93B3A}"/>
              </a:ext>
            </a:extLst>
          </p:cNvPr>
          <p:cNvSpPr>
            <a:spLocks noGrp="1"/>
          </p:cNvSpPr>
          <p:nvPr>
            <p:ph type="title"/>
          </p:nvPr>
        </p:nvSpPr>
        <p:spPr/>
        <p:txBody>
          <a:bodyPr/>
          <a:lstStyle/>
          <a:p>
            <a:r>
              <a:rPr lang="fi-FI" noProof="0"/>
              <a:t>Muokkaa perustyyl. napsautt.</a:t>
            </a:r>
          </a:p>
        </p:txBody>
      </p:sp>
      <p:sp>
        <p:nvSpPr>
          <p:cNvPr id="3" name="Footer Placeholder 2">
            <a:extLst>
              <a:ext uri="{FF2B5EF4-FFF2-40B4-BE49-F238E27FC236}">
                <a16:creationId xmlns:a16="http://schemas.microsoft.com/office/drawing/2014/main" id="{D52B381F-95BC-297C-3E28-20053DE26A30}"/>
              </a:ext>
            </a:extLst>
          </p:cNvPr>
          <p:cNvSpPr>
            <a:spLocks noGrp="1"/>
          </p:cNvSpPr>
          <p:nvPr>
            <p:ph type="ftr" sz="quarter" idx="15"/>
          </p:nvPr>
        </p:nvSpPr>
        <p:spPr/>
        <p:txBody>
          <a:bodyPr/>
          <a:lstStyle/>
          <a:p>
            <a:r>
              <a:rPr lang="fi-FI" noProof="0"/>
              <a:t>Puheterapeutti Anne Hilden 2023</a:t>
            </a:r>
          </a:p>
        </p:txBody>
      </p:sp>
      <p:sp>
        <p:nvSpPr>
          <p:cNvPr id="2" name="Date Placeholder 1">
            <a:extLst>
              <a:ext uri="{FF2B5EF4-FFF2-40B4-BE49-F238E27FC236}">
                <a16:creationId xmlns:a16="http://schemas.microsoft.com/office/drawing/2014/main" id="{AC9E2BD0-F516-B11C-048C-EE4D3BBE2720}"/>
              </a:ext>
            </a:extLst>
          </p:cNvPr>
          <p:cNvSpPr>
            <a:spLocks noGrp="1"/>
          </p:cNvSpPr>
          <p:nvPr>
            <p:ph type="dt" sz="half" idx="14"/>
          </p:nvPr>
        </p:nvSpPr>
        <p:spPr/>
        <p:txBody>
          <a:bodyPr/>
          <a:lstStyle/>
          <a:p>
            <a:fld id="{40A42B37-8900-434C-BA37-C5D338161861}" type="datetime1">
              <a:rPr lang="fi-FI" noProof="0" smtClean="0"/>
              <a:t>9.5.2023</a:t>
            </a:fld>
            <a:endParaRPr lang="fi-FI" noProof="0"/>
          </a:p>
        </p:txBody>
      </p:sp>
      <p:sp>
        <p:nvSpPr>
          <p:cNvPr id="9" name="Slide Number Placeholder 8">
            <a:extLst>
              <a:ext uri="{FF2B5EF4-FFF2-40B4-BE49-F238E27FC236}">
                <a16:creationId xmlns:a16="http://schemas.microsoft.com/office/drawing/2014/main" id="{474EB327-6BCE-E1B7-9C4D-B36A8D79B475}"/>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540242887"/>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blank" preserve="1">
  <p:cSld name="Tyhjä 1">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9A9A05C4-7AD7-71AE-0E72-38EA5C767FCC}"/>
              </a:ext>
            </a:extLst>
          </p:cNvPr>
          <p:cNvSpPr>
            <a:spLocks noGrp="1"/>
          </p:cNvSpPr>
          <p:nvPr>
            <p:ph type="ftr" sz="quarter" idx="11"/>
          </p:nvPr>
        </p:nvSpPr>
        <p:spPr/>
        <p:txBody>
          <a:bodyPr/>
          <a:lstStyle/>
          <a:p>
            <a:r>
              <a:rPr lang="fi-FI"/>
              <a:t>Puheterapeutti Anne Hilden 2023</a:t>
            </a:r>
            <a:endParaRPr lang="en-FI"/>
          </a:p>
        </p:txBody>
      </p:sp>
      <p:sp>
        <p:nvSpPr>
          <p:cNvPr id="2" name="Date Placeholder 1">
            <a:extLst>
              <a:ext uri="{FF2B5EF4-FFF2-40B4-BE49-F238E27FC236}">
                <a16:creationId xmlns:a16="http://schemas.microsoft.com/office/drawing/2014/main" id="{E1C67CA2-C70C-A458-346B-706D480419BA}"/>
              </a:ext>
            </a:extLst>
          </p:cNvPr>
          <p:cNvSpPr>
            <a:spLocks noGrp="1"/>
          </p:cNvSpPr>
          <p:nvPr>
            <p:ph type="dt" sz="half" idx="10"/>
          </p:nvPr>
        </p:nvSpPr>
        <p:spPr/>
        <p:txBody>
          <a:bodyPr/>
          <a:lstStyle/>
          <a:p>
            <a:fld id="{DBE4E11B-B2F6-4790-A562-019FC961E2D7}" type="datetime1">
              <a:rPr lang="fi-FI" smtClean="0"/>
              <a:t>9.5.2023</a:t>
            </a:fld>
            <a:endParaRPr lang="en-FI"/>
          </a:p>
        </p:txBody>
      </p:sp>
      <p:sp>
        <p:nvSpPr>
          <p:cNvPr id="4" name="Slide Number Placeholder 3">
            <a:extLst>
              <a:ext uri="{FF2B5EF4-FFF2-40B4-BE49-F238E27FC236}">
                <a16:creationId xmlns:a16="http://schemas.microsoft.com/office/drawing/2014/main" id="{BFB4A672-2AA7-FBE4-BA0F-AE2184E2B96C}"/>
              </a:ext>
            </a:extLst>
          </p:cNvPr>
          <p:cNvSpPr>
            <a:spLocks noGrp="1"/>
          </p:cNvSpPr>
          <p:nvPr>
            <p:ph type="sldNum" sz="quarter" idx="12"/>
          </p:nvPr>
        </p:nvSpPr>
        <p:spPr/>
        <p:txBody>
          <a:bodyPr/>
          <a:lstStyle/>
          <a:p>
            <a:fld id="{43AF15DB-8468-DA4F-98B9-DC37122F7E4C}" type="slidenum">
              <a:rPr lang="en-FI" smtClean="0"/>
              <a:t>‹#›</a:t>
            </a:fld>
            <a:endParaRPr lang="en-FI"/>
          </a:p>
        </p:txBody>
      </p:sp>
    </p:spTree>
    <p:extLst>
      <p:ext uri="{BB962C8B-B14F-4D97-AF65-F5344CB8AC3E}">
        <p14:creationId xmlns:p14="http://schemas.microsoft.com/office/powerpoint/2010/main" val="3872150387"/>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blank" preserve="1">
  <p:cSld name="Tyhjä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F56F964-A346-4C9E-0FE9-C8D73BA1E67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037924" y="1708833"/>
            <a:ext cx="9154076" cy="5149168"/>
          </a:xfrm>
          <a:prstGeom prst="rect">
            <a:avLst/>
          </a:prstGeom>
        </p:spPr>
      </p:pic>
      <p:sp>
        <p:nvSpPr>
          <p:cNvPr id="2" name="Date Placeholder 1">
            <a:extLst>
              <a:ext uri="{FF2B5EF4-FFF2-40B4-BE49-F238E27FC236}">
                <a16:creationId xmlns:a16="http://schemas.microsoft.com/office/drawing/2014/main" id="{E1C67CA2-C70C-A458-346B-706D480419BA}"/>
              </a:ext>
            </a:extLst>
          </p:cNvPr>
          <p:cNvSpPr>
            <a:spLocks noGrp="1"/>
          </p:cNvSpPr>
          <p:nvPr>
            <p:ph type="dt" sz="half" idx="10"/>
          </p:nvPr>
        </p:nvSpPr>
        <p:spPr/>
        <p:txBody>
          <a:bodyPr/>
          <a:lstStyle/>
          <a:p>
            <a:fld id="{8C265751-9836-4A36-A7A2-820893DE664B}" type="datetime1">
              <a:rPr lang="fi-FI" smtClean="0"/>
              <a:t>9.5.2023</a:t>
            </a:fld>
            <a:endParaRPr lang="en-FI"/>
          </a:p>
        </p:txBody>
      </p:sp>
      <p:sp>
        <p:nvSpPr>
          <p:cNvPr id="3" name="Footer Placeholder 2">
            <a:extLst>
              <a:ext uri="{FF2B5EF4-FFF2-40B4-BE49-F238E27FC236}">
                <a16:creationId xmlns:a16="http://schemas.microsoft.com/office/drawing/2014/main" id="{9A9A05C4-7AD7-71AE-0E72-38EA5C767FCC}"/>
              </a:ext>
            </a:extLst>
          </p:cNvPr>
          <p:cNvSpPr>
            <a:spLocks noGrp="1"/>
          </p:cNvSpPr>
          <p:nvPr>
            <p:ph type="ftr" sz="quarter" idx="11"/>
          </p:nvPr>
        </p:nvSpPr>
        <p:spPr/>
        <p:txBody>
          <a:bodyPr/>
          <a:lstStyle/>
          <a:p>
            <a:r>
              <a:rPr lang="fi-FI"/>
              <a:t>Puheterapeutti Anne Hilden 2023</a:t>
            </a:r>
            <a:endParaRPr lang="en-FI"/>
          </a:p>
        </p:txBody>
      </p:sp>
      <p:sp>
        <p:nvSpPr>
          <p:cNvPr id="4" name="Slide Number Placeholder 3">
            <a:extLst>
              <a:ext uri="{FF2B5EF4-FFF2-40B4-BE49-F238E27FC236}">
                <a16:creationId xmlns:a16="http://schemas.microsoft.com/office/drawing/2014/main" id="{BFB4A672-2AA7-FBE4-BA0F-AE2184E2B96C}"/>
              </a:ext>
            </a:extLst>
          </p:cNvPr>
          <p:cNvSpPr>
            <a:spLocks noGrp="1"/>
          </p:cNvSpPr>
          <p:nvPr>
            <p:ph type="sldNum" sz="quarter" idx="12"/>
          </p:nvPr>
        </p:nvSpPr>
        <p:spPr/>
        <p:txBody>
          <a:bodyPr/>
          <a:lstStyle/>
          <a:p>
            <a:fld id="{43AF15DB-8468-DA4F-98B9-DC37122F7E4C}" type="slidenum">
              <a:rPr lang="en-FI" smtClean="0"/>
              <a:t>‹#›</a:t>
            </a:fld>
            <a:endParaRPr lang="en-FI"/>
          </a:p>
        </p:txBody>
      </p:sp>
    </p:spTree>
    <p:extLst>
      <p:ext uri="{BB962C8B-B14F-4D97-AF65-F5344CB8AC3E}">
        <p14:creationId xmlns:p14="http://schemas.microsoft.com/office/powerpoint/2010/main" val="165785407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itle" preserve="1">
  <p:cSld name="Otsikkodia">
    <p:bg>
      <p:bgPr>
        <a:solidFill>
          <a:srgbClr val="144C5B"/>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DCDE267-9C4E-C136-72F7-2F773BE2CB28}"/>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42614" y="6110519"/>
            <a:ext cx="2753738" cy="715083"/>
          </a:xfrm>
          <a:prstGeom prst="rect">
            <a:avLst/>
          </a:prstGeom>
        </p:spPr>
      </p:pic>
      <p:pic>
        <p:nvPicPr>
          <p:cNvPr id="4" name="Picture 3">
            <a:extLst>
              <a:ext uri="{FF2B5EF4-FFF2-40B4-BE49-F238E27FC236}">
                <a16:creationId xmlns:a16="http://schemas.microsoft.com/office/drawing/2014/main" id="{BD98D6E7-F4D0-06DC-05E0-7621AB81DA47}"/>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4419600" y="1359097"/>
            <a:ext cx="7772400" cy="5498903"/>
          </a:xfrm>
          <a:prstGeom prst="rect">
            <a:avLst/>
          </a:prstGeom>
        </p:spPr>
      </p:pic>
      <p:sp>
        <p:nvSpPr>
          <p:cNvPr id="2" name="Title 1">
            <a:extLst>
              <a:ext uri="{FF2B5EF4-FFF2-40B4-BE49-F238E27FC236}">
                <a16:creationId xmlns:a16="http://schemas.microsoft.com/office/drawing/2014/main" id="{26403F24-F303-C794-B10C-D9C3C86AFF92}"/>
              </a:ext>
            </a:extLst>
          </p:cNvPr>
          <p:cNvSpPr>
            <a:spLocks noGrp="1"/>
          </p:cNvSpPr>
          <p:nvPr>
            <p:ph type="ctrTitle"/>
          </p:nvPr>
        </p:nvSpPr>
        <p:spPr>
          <a:xfrm>
            <a:off x="706329" y="1122363"/>
            <a:ext cx="9144000" cy="2387600"/>
          </a:xfrm>
        </p:spPr>
        <p:txBody>
          <a:bodyPr anchor="b">
            <a:normAutofit/>
          </a:bodyPr>
          <a:lstStyle>
            <a:lvl1pPr algn="l">
              <a:lnSpc>
                <a:spcPts val="5800"/>
              </a:lnSpc>
              <a:defRPr sz="5400">
                <a:solidFill>
                  <a:schemeClr val="bg1"/>
                </a:solidFill>
              </a:defRPr>
            </a:lvl1pPr>
          </a:lstStyle>
          <a:p>
            <a:r>
              <a:rPr lang="fi-FI" noProof="0"/>
              <a:t>Muokkaa perustyyl. napsautt.</a:t>
            </a:r>
          </a:p>
        </p:txBody>
      </p:sp>
      <p:sp>
        <p:nvSpPr>
          <p:cNvPr id="3" name="Subtitle 2">
            <a:extLst>
              <a:ext uri="{FF2B5EF4-FFF2-40B4-BE49-F238E27FC236}">
                <a16:creationId xmlns:a16="http://schemas.microsoft.com/office/drawing/2014/main" id="{F3C1BD1A-979F-FF43-0FD4-13CA253C1ABF}"/>
              </a:ext>
            </a:extLst>
          </p:cNvPr>
          <p:cNvSpPr>
            <a:spLocks noGrp="1"/>
          </p:cNvSpPr>
          <p:nvPr>
            <p:ph type="subTitle" idx="1"/>
          </p:nvPr>
        </p:nvSpPr>
        <p:spPr>
          <a:xfrm>
            <a:off x="706329" y="3602038"/>
            <a:ext cx="7836474" cy="1655762"/>
          </a:xfrm>
        </p:spPr>
        <p:txBody>
          <a:bodyPr/>
          <a:lstStyle>
            <a:lvl1pPr marL="0" indent="0" algn="l">
              <a:lnSpc>
                <a:spcPts val="2800"/>
              </a:lnSpc>
              <a:buNone/>
              <a:defRPr sz="2400">
                <a:solidFill>
                  <a:srgbClr val="F9B23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a:t>Muokkaa alaotsikon perustyyliä napsautt.</a:t>
            </a:r>
          </a:p>
        </p:txBody>
      </p:sp>
    </p:spTree>
    <p:extLst>
      <p:ext uri="{BB962C8B-B14F-4D97-AF65-F5344CB8AC3E}">
        <p14:creationId xmlns:p14="http://schemas.microsoft.com/office/powerpoint/2010/main" val="39644597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Otsikko ja sisältö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70DB3-F74A-1EA5-CA5D-99C0844D9CB9}"/>
              </a:ext>
            </a:extLst>
          </p:cNvPr>
          <p:cNvSpPr>
            <a:spLocks noGrp="1"/>
          </p:cNvSpPr>
          <p:nvPr>
            <p:ph type="title"/>
          </p:nvPr>
        </p:nvSpPr>
        <p:spPr/>
        <p:txBody>
          <a:bodyPr/>
          <a:lstStyle/>
          <a:p>
            <a:r>
              <a:rPr lang="fi-FI" noProof="0"/>
              <a:t>Muokkaa perustyyl. napsautt.</a:t>
            </a:r>
          </a:p>
        </p:txBody>
      </p:sp>
      <p:sp>
        <p:nvSpPr>
          <p:cNvPr id="8" name="Sisällön paikkamerkki 7">
            <a:extLst>
              <a:ext uri="{FF2B5EF4-FFF2-40B4-BE49-F238E27FC236}">
                <a16:creationId xmlns:a16="http://schemas.microsoft.com/office/drawing/2014/main" id="{B41AAC21-EDA2-D650-5A4B-8DABB9510A99}"/>
              </a:ext>
            </a:extLst>
          </p:cNvPr>
          <p:cNvSpPr>
            <a:spLocks noGrp="1"/>
          </p:cNvSpPr>
          <p:nvPr>
            <p:ph sz="quarter" idx="13"/>
          </p:nvPr>
        </p:nvSpPr>
        <p:spPr>
          <a:xfrm>
            <a:off x="919163" y="1597024"/>
            <a:ext cx="10755094" cy="4419147"/>
          </a:xfrm>
        </p:spPr>
        <p:txBody>
          <a:body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7" name="Alatunnisteen paikkamerkki 6">
            <a:extLst>
              <a:ext uri="{FF2B5EF4-FFF2-40B4-BE49-F238E27FC236}">
                <a16:creationId xmlns:a16="http://schemas.microsoft.com/office/drawing/2014/main" id="{9EBE6020-86D5-987D-F627-77275399447F}"/>
              </a:ext>
            </a:extLst>
          </p:cNvPr>
          <p:cNvSpPr>
            <a:spLocks noGrp="1"/>
          </p:cNvSpPr>
          <p:nvPr>
            <p:ph type="ftr" sz="quarter" idx="15"/>
          </p:nvPr>
        </p:nvSpPr>
        <p:spPr/>
        <p:txBody>
          <a:bodyPr/>
          <a:lstStyle/>
          <a:p>
            <a:r>
              <a:rPr lang="fi-FI" noProof="0"/>
              <a:t>Puheterapeutti Anne Hilden 2023</a:t>
            </a:r>
          </a:p>
        </p:txBody>
      </p:sp>
      <p:sp>
        <p:nvSpPr>
          <p:cNvPr id="3" name="Päivämäärän paikkamerkki 2">
            <a:extLst>
              <a:ext uri="{FF2B5EF4-FFF2-40B4-BE49-F238E27FC236}">
                <a16:creationId xmlns:a16="http://schemas.microsoft.com/office/drawing/2014/main" id="{1E277A0A-2A7D-6524-2A5F-8D5B8B903037}"/>
              </a:ext>
            </a:extLst>
          </p:cNvPr>
          <p:cNvSpPr>
            <a:spLocks noGrp="1"/>
          </p:cNvSpPr>
          <p:nvPr>
            <p:ph type="dt" sz="half" idx="14"/>
          </p:nvPr>
        </p:nvSpPr>
        <p:spPr/>
        <p:txBody>
          <a:bodyPr/>
          <a:lstStyle/>
          <a:p>
            <a:fld id="{BBB7EF89-D706-4577-BE37-A4BEE34E323B}" type="datetime1">
              <a:rPr lang="fi-FI" noProof="0" smtClean="0"/>
              <a:t>9.5.2023</a:t>
            </a:fld>
            <a:endParaRPr lang="fi-FI" noProof="0"/>
          </a:p>
        </p:txBody>
      </p:sp>
      <p:sp>
        <p:nvSpPr>
          <p:cNvPr id="9" name="Dian numeron paikkamerkki 8">
            <a:extLst>
              <a:ext uri="{FF2B5EF4-FFF2-40B4-BE49-F238E27FC236}">
                <a16:creationId xmlns:a16="http://schemas.microsoft.com/office/drawing/2014/main" id="{C6C936AA-3DFD-CB3B-E4E9-50702E8C3693}"/>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3659139687"/>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Otsikko ja sisältö 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D3A53C0-116C-88A6-1324-EEC76BE0A4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037924" y="1708833"/>
            <a:ext cx="9154076" cy="5149168"/>
          </a:xfrm>
          <a:prstGeom prst="rect">
            <a:avLst/>
          </a:prstGeom>
        </p:spPr>
      </p:pic>
      <p:sp>
        <p:nvSpPr>
          <p:cNvPr id="8" name="Otsikko 7">
            <a:extLst>
              <a:ext uri="{FF2B5EF4-FFF2-40B4-BE49-F238E27FC236}">
                <a16:creationId xmlns:a16="http://schemas.microsoft.com/office/drawing/2014/main" id="{6E453CD6-C647-0D04-4BA8-74D3C4E93B3A}"/>
              </a:ext>
            </a:extLst>
          </p:cNvPr>
          <p:cNvSpPr>
            <a:spLocks noGrp="1"/>
          </p:cNvSpPr>
          <p:nvPr>
            <p:ph type="title"/>
          </p:nvPr>
        </p:nvSpPr>
        <p:spPr/>
        <p:txBody>
          <a:bodyPr/>
          <a:lstStyle/>
          <a:p>
            <a:r>
              <a:rPr lang="fi-FI" noProof="0"/>
              <a:t>Muokkaa perustyyl. napsautt.</a:t>
            </a:r>
          </a:p>
        </p:txBody>
      </p:sp>
      <p:sp>
        <p:nvSpPr>
          <p:cNvPr id="10" name="Sisällön paikkamerkki 9">
            <a:extLst>
              <a:ext uri="{FF2B5EF4-FFF2-40B4-BE49-F238E27FC236}">
                <a16:creationId xmlns:a16="http://schemas.microsoft.com/office/drawing/2014/main" id="{08A052EB-21FD-CEFF-9DCC-442B7779ABDC}"/>
              </a:ext>
            </a:extLst>
          </p:cNvPr>
          <p:cNvSpPr>
            <a:spLocks noGrp="1"/>
          </p:cNvSpPr>
          <p:nvPr>
            <p:ph sz="quarter" idx="13"/>
          </p:nvPr>
        </p:nvSpPr>
        <p:spPr>
          <a:xfrm>
            <a:off x="919163" y="1597025"/>
            <a:ext cx="10754636" cy="4419600"/>
          </a:xfrm>
        </p:spPr>
        <p:txBody>
          <a:body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3" name="Footer Placeholder 2">
            <a:extLst>
              <a:ext uri="{FF2B5EF4-FFF2-40B4-BE49-F238E27FC236}">
                <a16:creationId xmlns:a16="http://schemas.microsoft.com/office/drawing/2014/main" id="{D52B381F-95BC-297C-3E28-20053DE26A30}"/>
              </a:ext>
            </a:extLst>
          </p:cNvPr>
          <p:cNvSpPr>
            <a:spLocks noGrp="1"/>
          </p:cNvSpPr>
          <p:nvPr>
            <p:ph type="ftr" sz="quarter" idx="15"/>
          </p:nvPr>
        </p:nvSpPr>
        <p:spPr/>
        <p:txBody>
          <a:bodyPr/>
          <a:lstStyle/>
          <a:p>
            <a:r>
              <a:rPr lang="fi-FI" noProof="0"/>
              <a:t>Puheterapeutti Anne Hilden 2023</a:t>
            </a:r>
          </a:p>
        </p:txBody>
      </p:sp>
      <p:sp>
        <p:nvSpPr>
          <p:cNvPr id="2" name="Date Placeholder 1">
            <a:extLst>
              <a:ext uri="{FF2B5EF4-FFF2-40B4-BE49-F238E27FC236}">
                <a16:creationId xmlns:a16="http://schemas.microsoft.com/office/drawing/2014/main" id="{AC9E2BD0-F516-B11C-048C-EE4D3BBE2720}"/>
              </a:ext>
            </a:extLst>
          </p:cNvPr>
          <p:cNvSpPr>
            <a:spLocks noGrp="1"/>
          </p:cNvSpPr>
          <p:nvPr>
            <p:ph type="dt" sz="half" idx="14"/>
          </p:nvPr>
        </p:nvSpPr>
        <p:spPr/>
        <p:txBody>
          <a:bodyPr/>
          <a:lstStyle/>
          <a:p>
            <a:fld id="{699C7382-A59A-49DB-8AAB-21733D507E39}" type="datetime1">
              <a:rPr lang="fi-FI" noProof="0" smtClean="0"/>
              <a:t>9.5.2023</a:t>
            </a:fld>
            <a:endParaRPr lang="fi-FI" noProof="0"/>
          </a:p>
        </p:txBody>
      </p:sp>
      <p:sp>
        <p:nvSpPr>
          <p:cNvPr id="9" name="Slide Number Placeholder 8">
            <a:extLst>
              <a:ext uri="{FF2B5EF4-FFF2-40B4-BE49-F238E27FC236}">
                <a16:creationId xmlns:a16="http://schemas.microsoft.com/office/drawing/2014/main" id="{474EB327-6BCE-E1B7-9C4D-B36A8D79B475}"/>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854236971"/>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secHead" preserve="1">
  <p:cSld name="Väliotsikko 1">
    <p:bg>
      <p:bgPr>
        <a:solidFill>
          <a:srgbClr val="DFF4F8"/>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356A2F8-DAB1-81A8-2E37-07107F6E942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4419600" y="1359097"/>
            <a:ext cx="7772400" cy="5498903"/>
          </a:xfrm>
          <a:prstGeom prst="rect">
            <a:avLst/>
          </a:prstGeom>
        </p:spPr>
      </p:pic>
      <p:sp>
        <p:nvSpPr>
          <p:cNvPr id="2" name="Title 1">
            <a:extLst>
              <a:ext uri="{FF2B5EF4-FFF2-40B4-BE49-F238E27FC236}">
                <a16:creationId xmlns:a16="http://schemas.microsoft.com/office/drawing/2014/main" id="{2190ABBF-71ED-C623-40BF-C8E7B29CC40E}"/>
              </a:ext>
            </a:extLst>
          </p:cNvPr>
          <p:cNvSpPr>
            <a:spLocks noGrp="1"/>
          </p:cNvSpPr>
          <p:nvPr>
            <p:ph type="title"/>
          </p:nvPr>
        </p:nvSpPr>
        <p:spPr>
          <a:xfrm>
            <a:off x="831850" y="576263"/>
            <a:ext cx="10515600" cy="2852737"/>
          </a:xfrm>
        </p:spPr>
        <p:txBody>
          <a:bodyPr anchor="b"/>
          <a:lstStyle>
            <a:lvl1pPr>
              <a:defRPr sz="6000"/>
            </a:lvl1pPr>
          </a:lstStyle>
          <a:p>
            <a:r>
              <a:rPr lang="fi-FI" noProof="0"/>
              <a:t>Muokkaa perustyyl. napsautt.</a:t>
            </a:r>
          </a:p>
        </p:txBody>
      </p:sp>
      <p:sp>
        <p:nvSpPr>
          <p:cNvPr id="3" name="Text Placeholder 2">
            <a:extLst>
              <a:ext uri="{FF2B5EF4-FFF2-40B4-BE49-F238E27FC236}">
                <a16:creationId xmlns:a16="http://schemas.microsoft.com/office/drawing/2014/main" id="{A6478986-9F30-B45A-BE8D-5508DE4BC31F}"/>
              </a:ext>
            </a:extLst>
          </p:cNvPr>
          <p:cNvSpPr>
            <a:spLocks noGrp="1"/>
          </p:cNvSpPr>
          <p:nvPr>
            <p:ph type="body" idx="1"/>
          </p:nvPr>
        </p:nvSpPr>
        <p:spPr>
          <a:xfrm>
            <a:off x="831850" y="3455988"/>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noProof="0"/>
              <a:t>Muokkaa tekstin perustyylejä</a:t>
            </a:r>
          </a:p>
        </p:txBody>
      </p:sp>
    </p:spTree>
    <p:extLst>
      <p:ext uri="{BB962C8B-B14F-4D97-AF65-F5344CB8AC3E}">
        <p14:creationId xmlns:p14="http://schemas.microsoft.com/office/powerpoint/2010/main" val="34237982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Tyhjä 1">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9A9A05C4-7AD7-71AE-0E72-38EA5C767FCC}"/>
              </a:ext>
            </a:extLst>
          </p:cNvPr>
          <p:cNvSpPr>
            <a:spLocks noGrp="1"/>
          </p:cNvSpPr>
          <p:nvPr>
            <p:ph type="ftr" sz="quarter" idx="11"/>
          </p:nvPr>
        </p:nvSpPr>
        <p:spPr/>
        <p:txBody>
          <a:bodyPr/>
          <a:lstStyle/>
          <a:p>
            <a:endParaRPr lang="en-FI"/>
          </a:p>
        </p:txBody>
      </p:sp>
      <p:sp>
        <p:nvSpPr>
          <p:cNvPr id="2" name="Date Placeholder 1">
            <a:extLst>
              <a:ext uri="{FF2B5EF4-FFF2-40B4-BE49-F238E27FC236}">
                <a16:creationId xmlns:a16="http://schemas.microsoft.com/office/drawing/2014/main" id="{E1C67CA2-C70C-A458-346B-706D480419BA}"/>
              </a:ext>
            </a:extLst>
          </p:cNvPr>
          <p:cNvSpPr>
            <a:spLocks noGrp="1"/>
          </p:cNvSpPr>
          <p:nvPr>
            <p:ph type="dt" sz="half" idx="10"/>
          </p:nvPr>
        </p:nvSpPr>
        <p:spPr/>
        <p:txBody>
          <a:bodyPr/>
          <a:lstStyle/>
          <a:p>
            <a:fld id="{02AF0CDD-EBB9-4F2B-8C14-C77B96A3BAFC}" type="datetime1">
              <a:rPr lang="fi-FI" smtClean="0"/>
              <a:t>9.5.2023</a:t>
            </a:fld>
            <a:endParaRPr lang="en-FI"/>
          </a:p>
        </p:txBody>
      </p:sp>
      <p:sp>
        <p:nvSpPr>
          <p:cNvPr id="4" name="Slide Number Placeholder 3">
            <a:extLst>
              <a:ext uri="{FF2B5EF4-FFF2-40B4-BE49-F238E27FC236}">
                <a16:creationId xmlns:a16="http://schemas.microsoft.com/office/drawing/2014/main" id="{BFB4A672-2AA7-FBE4-BA0F-AE2184E2B96C}"/>
              </a:ext>
            </a:extLst>
          </p:cNvPr>
          <p:cNvSpPr>
            <a:spLocks noGrp="1"/>
          </p:cNvSpPr>
          <p:nvPr>
            <p:ph type="sldNum" sz="quarter" idx="12"/>
          </p:nvPr>
        </p:nvSpPr>
        <p:spPr/>
        <p:txBody>
          <a:bodyPr/>
          <a:lstStyle/>
          <a:p>
            <a:fld id="{43AF15DB-8468-DA4F-98B9-DC37122F7E4C}" type="slidenum">
              <a:rPr lang="en-FI" smtClean="0"/>
              <a:t>‹#›</a:t>
            </a:fld>
            <a:endParaRPr lang="en-FI"/>
          </a:p>
        </p:txBody>
      </p:sp>
    </p:spTree>
    <p:extLst>
      <p:ext uri="{BB962C8B-B14F-4D97-AF65-F5344CB8AC3E}">
        <p14:creationId xmlns:p14="http://schemas.microsoft.com/office/powerpoint/2010/main" val="3872150387"/>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secHead" preserve="1">
  <p:cSld name="Väliotsikko 2">
    <p:bg>
      <p:bgPr>
        <a:solidFill>
          <a:srgbClr val="FEF4E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356A2F8-DAB1-81A8-2E37-07107F6E942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4419600" y="1359097"/>
            <a:ext cx="7772400" cy="5498903"/>
          </a:xfrm>
          <a:prstGeom prst="rect">
            <a:avLst/>
          </a:prstGeom>
        </p:spPr>
      </p:pic>
      <p:sp>
        <p:nvSpPr>
          <p:cNvPr id="2" name="Title 1">
            <a:extLst>
              <a:ext uri="{FF2B5EF4-FFF2-40B4-BE49-F238E27FC236}">
                <a16:creationId xmlns:a16="http://schemas.microsoft.com/office/drawing/2014/main" id="{2190ABBF-71ED-C623-40BF-C8E7B29CC40E}"/>
              </a:ext>
            </a:extLst>
          </p:cNvPr>
          <p:cNvSpPr>
            <a:spLocks noGrp="1"/>
          </p:cNvSpPr>
          <p:nvPr>
            <p:ph type="title"/>
          </p:nvPr>
        </p:nvSpPr>
        <p:spPr>
          <a:xfrm>
            <a:off x="831850" y="576263"/>
            <a:ext cx="10515600" cy="2852737"/>
          </a:xfrm>
        </p:spPr>
        <p:txBody>
          <a:bodyPr anchor="b"/>
          <a:lstStyle>
            <a:lvl1pPr>
              <a:defRPr sz="6000"/>
            </a:lvl1pPr>
          </a:lstStyle>
          <a:p>
            <a:r>
              <a:rPr lang="fi-FI" noProof="0"/>
              <a:t>Muokkaa perustyyl. napsautt.</a:t>
            </a:r>
          </a:p>
        </p:txBody>
      </p:sp>
      <p:sp>
        <p:nvSpPr>
          <p:cNvPr id="3" name="Text Placeholder 2">
            <a:extLst>
              <a:ext uri="{FF2B5EF4-FFF2-40B4-BE49-F238E27FC236}">
                <a16:creationId xmlns:a16="http://schemas.microsoft.com/office/drawing/2014/main" id="{A6478986-9F30-B45A-BE8D-5508DE4BC31F}"/>
              </a:ext>
            </a:extLst>
          </p:cNvPr>
          <p:cNvSpPr>
            <a:spLocks noGrp="1"/>
          </p:cNvSpPr>
          <p:nvPr>
            <p:ph type="body" idx="1"/>
          </p:nvPr>
        </p:nvSpPr>
        <p:spPr>
          <a:xfrm>
            <a:off x="831850" y="3455988"/>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noProof="0"/>
              <a:t>Muokkaa tekstin perustyylejä</a:t>
            </a:r>
          </a:p>
        </p:txBody>
      </p:sp>
    </p:spTree>
    <p:extLst>
      <p:ext uri="{BB962C8B-B14F-4D97-AF65-F5344CB8AC3E}">
        <p14:creationId xmlns:p14="http://schemas.microsoft.com/office/powerpoint/2010/main" val="2321650232"/>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Kaksi sisältökohdett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70DB3-F74A-1EA5-CA5D-99C0844D9CB9}"/>
              </a:ext>
            </a:extLst>
          </p:cNvPr>
          <p:cNvSpPr>
            <a:spLocks noGrp="1"/>
          </p:cNvSpPr>
          <p:nvPr>
            <p:ph type="title"/>
          </p:nvPr>
        </p:nvSpPr>
        <p:spPr/>
        <p:txBody>
          <a:bodyPr/>
          <a:lstStyle/>
          <a:p>
            <a:r>
              <a:rPr lang="fi-FI" noProof="0"/>
              <a:t>Muokkaa perustyyl. napsautt.</a:t>
            </a:r>
          </a:p>
        </p:txBody>
      </p:sp>
      <p:sp>
        <p:nvSpPr>
          <p:cNvPr id="8" name="Sisällön paikkamerkki 7">
            <a:extLst>
              <a:ext uri="{FF2B5EF4-FFF2-40B4-BE49-F238E27FC236}">
                <a16:creationId xmlns:a16="http://schemas.microsoft.com/office/drawing/2014/main" id="{B41AAC21-EDA2-D650-5A4B-8DABB9510A99}"/>
              </a:ext>
            </a:extLst>
          </p:cNvPr>
          <p:cNvSpPr>
            <a:spLocks noGrp="1"/>
          </p:cNvSpPr>
          <p:nvPr>
            <p:ph sz="quarter" idx="13"/>
          </p:nvPr>
        </p:nvSpPr>
        <p:spPr>
          <a:xfrm>
            <a:off x="919163" y="1597024"/>
            <a:ext cx="5171466" cy="4419147"/>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4" name="Sisällön paikkamerkki 7">
            <a:extLst>
              <a:ext uri="{FF2B5EF4-FFF2-40B4-BE49-F238E27FC236}">
                <a16:creationId xmlns:a16="http://schemas.microsoft.com/office/drawing/2014/main" id="{24BC3655-C1E0-B95F-9D57-487BBC79CB3E}"/>
              </a:ext>
            </a:extLst>
          </p:cNvPr>
          <p:cNvSpPr>
            <a:spLocks noGrp="1"/>
          </p:cNvSpPr>
          <p:nvPr>
            <p:ph sz="quarter" idx="17"/>
          </p:nvPr>
        </p:nvSpPr>
        <p:spPr>
          <a:xfrm>
            <a:off x="6292880" y="1597024"/>
            <a:ext cx="5171466" cy="4419147"/>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7" name="Alatunnisteen paikkamerkki 6">
            <a:extLst>
              <a:ext uri="{FF2B5EF4-FFF2-40B4-BE49-F238E27FC236}">
                <a16:creationId xmlns:a16="http://schemas.microsoft.com/office/drawing/2014/main" id="{9EBE6020-86D5-987D-F627-77275399447F}"/>
              </a:ext>
            </a:extLst>
          </p:cNvPr>
          <p:cNvSpPr>
            <a:spLocks noGrp="1"/>
          </p:cNvSpPr>
          <p:nvPr>
            <p:ph type="ftr" sz="quarter" idx="15"/>
          </p:nvPr>
        </p:nvSpPr>
        <p:spPr/>
        <p:txBody>
          <a:bodyPr/>
          <a:lstStyle/>
          <a:p>
            <a:r>
              <a:rPr lang="fi-FI" noProof="0"/>
              <a:t>Puheterapeutti Anne Hilden 2023</a:t>
            </a:r>
          </a:p>
        </p:txBody>
      </p:sp>
      <p:sp>
        <p:nvSpPr>
          <p:cNvPr id="3" name="Päivämäärän paikkamerkki 2">
            <a:extLst>
              <a:ext uri="{FF2B5EF4-FFF2-40B4-BE49-F238E27FC236}">
                <a16:creationId xmlns:a16="http://schemas.microsoft.com/office/drawing/2014/main" id="{1E277A0A-2A7D-6524-2A5F-8D5B8B903037}"/>
              </a:ext>
            </a:extLst>
          </p:cNvPr>
          <p:cNvSpPr>
            <a:spLocks noGrp="1"/>
          </p:cNvSpPr>
          <p:nvPr>
            <p:ph type="dt" sz="half" idx="14"/>
          </p:nvPr>
        </p:nvSpPr>
        <p:spPr/>
        <p:txBody>
          <a:bodyPr/>
          <a:lstStyle/>
          <a:p>
            <a:fld id="{8EA34371-A212-479F-B7CF-962BCB781C44}" type="datetime1">
              <a:rPr lang="fi-FI" noProof="0" smtClean="0"/>
              <a:t>9.5.2023</a:t>
            </a:fld>
            <a:endParaRPr lang="fi-FI" noProof="0"/>
          </a:p>
        </p:txBody>
      </p:sp>
      <p:sp>
        <p:nvSpPr>
          <p:cNvPr id="9" name="Dian numeron paikkamerkki 8">
            <a:extLst>
              <a:ext uri="{FF2B5EF4-FFF2-40B4-BE49-F238E27FC236}">
                <a16:creationId xmlns:a16="http://schemas.microsoft.com/office/drawing/2014/main" id="{C6C936AA-3DFD-CB3B-E4E9-50702E8C3693}"/>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210323166"/>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Vertailu">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70DB3-F74A-1EA5-CA5D-99C0844D9CB9}"/>
              </a:ext>
            </a:extLst>
          </p:cNvPr>
          <p:cNvSpPr>
            <a:spLocks noGrp="1"/>
          </p:cNvSpPr>
          <p:nvPr>
            <p:ph type="title"/>
          </p:nvPr>
        </p:nvSpPr>
        <p:spPr/>
        <p:txBody>
          <a:bodyPr/>
          <a:lstStyle/>
          <a:p>
            <a:r>
              <a:rPr lang="fi-FI" noProof="0"/>
              <a:t>Muokkaa perustyyl. napsautt.</a:t>
            </a:r>
          </a:p>
        </p:txBody>
      </p:sp>
      <p:sp>
        <p:nvSpPr>
          <p:cNvPr id="5" name="Text Placeholder 2">
            <a:extLst>
              <a:ext uri="{FF2B5EF4-FFF2-40B4-BE49-F238E27FC236}">
                <a16:creationId xmlns:a16="http://schemas.microsoft.com/office/drawing/2014/main" id="{8AA1D6B8-0B87-B80B-7E16-A1FC707D7534}"/>
              </a:ext>
            </a:extLst>
          </p:cNvPr>
          <p:cNvSpPr>
            <a:spLocks noGrp="1"/>
          </p:cNvSpPr>
          <p:nvPr>
            <p:ph type="body" idx="1"/>
          </p:nvPr>
        </p:nvSpPr>
        <p:spPr>
          <a:xfrm>
            <a:off x="919162" y="1597025"/>
            <a:ext cx="5176837" cy="413044"/>
          </a:xfrm>
        </p:spPr>
        <p:txBody>
          <a:bodyPr anchor="b">
            <a:normAutofit/>
          </a:bodyPr>
          <a:lstStyle>
            <a:lvl1pPr marL="0" indent="0">
              <a:buNone/>
              <a:defRPr sz="2000" b="0">
                <a:latin typeface="Segoe UI Semibold" panose="020B0702040204020203" pitchFamily="34" charset="0"/>
                <a:cs typeface="Segoe UI Semibold" panose="020B07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a:t>
            </a:r>
          </a:p>
        </p:txBody>
      </p:sp>
      <p:sp>
        <p:nvSpPr>
          <p:cNvPr id="8" name="Sisällön paikkamerkki 7">
            <a:extLst>
              <a:ext uri="{FF2B5EF4-FFF2-40B4-BE49-F238E27FC236}">
                <a16:creationId xmlns:a16="http://schemas.microsoft.com/office/drawing/2014/main" id="{B41AAC21-EDA2-D650-5A4B-8DABB9510A99}"/>
              </a:ext>
            </a:extLst>
          </p:cNvPr>
          <p:cNvSpPr>
            <a:spLocks noGrp="1"/>
          </p:cNvSpPr>
          <p:nvPr>
            <p:ph sz="quarter" idx="13"/>
          </p:nvPr>
        </p:nvSpPr>
        <p:spPr>
          <a:xfrm>
            <a:off x="919163" y="2197915"/>
            <a:ext cx="5171466" cy="3818256"/>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6" name="Text Placeholder 4">
            <a:extLst>
              <a:ext uri="{FF2B5EF4-FFF2-40B4-BE49-F238E27FC236}">
                <a16:creationId xmlns:a16="http://schemas.microsoft.com/office/drawing/2014/main" id="{4BE74966-D776-B4C8-5434-EC2D5BF0EC3E}"/>
              </a:ext>
            </a:extLst>
          </p:cNvPr>
          <p:cNvSpPr>
            <a:spLocks noGrp="1"/>
          </p:cNvSpPr>
          <p:nvPr>
            <p:ph type="body" sz="quarter" idx="3"/>
          </p:nvPr>
        </p:nvSpPr>
        <p:spPr>
          <a:xfrm>
            <a:off x="6287509" y="1597025"/>
            <a:ext cx="5171465" cy="413044"/>
          </a:xfrm>
        </p:spPr>
        <p:txBody>
          <a:bodyPr anchor="b">
            <a:normAutofit/>
          </a:bodyPr>
          <a:lstStyle>
            <a:lvl1pPr marL="0" indent="0">
              <a:buNone/>
              <a:defRPr sz="2000" b="0">
                <a:latin typeface="Segoe UI Semibold" panose="020B0702040204020203" pitchFamily="34" charset="0"/>
                <a:cs typeface="Segoe UI Semibold" panose="020B07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a:t>
            </a:r>
          </a:p>
        </p:txBody>
      </p:sp>
      <p:sp>
        <p:nvSpPr>
          <p:cNvPr id="4" name="Sisällön paikkamerkki 7">
            <a:extLst>
              <a:ext uri="{FF2B5EF4-FFF2-40B4-BE49-F238E27FC236}">
                <a16:creationId xmlns:a16="http://schemas.microsoft.com/office/drawing/2014/main" id="{24BC3655-C1E0-B95F-9D57-487BBC79CB3E}"/>
              </a:ext>
            </a:extLst>
          </p:cNvPr>
          <p:cNvSpPr>
            <a:spLocks noGrp="1"/>
          </p:cNvSpPr>
          <p:nvPr>
            <p:ph sz="quarter" idx="17"/>
          </p:nvPr>
        </p:nvSpPr>
        <p:spPr>
          <a:xfrm>
            <a:off x="6292880" y="2197915"/>
            <a:ext cx="5171466" cy="3818256"/>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7" name="Alatunnisteen paikkamerkki 6">
            <a:extLst>
              <a:ext uri="{FF2B5EF4-FFF2-40B4-BE49-F238E27FC236}">
                <a16:creationId xmlns:a16="http://schemas.microsoft.com/office/drawing/2014/main" id="{9EBE6020-86D5-987D-F627-77275399447F}"/>
              </a:ext>
            </a:extLst>
          </p:cNvPr>
          <p:cNvSpPr>
            <a:spLocks noGrp="1"/>
          </p:cNvSpPr>
          <p:nvPr>
            <p:ph type="ftr" sz="quarter" idx="15"/>
          </p:nvPr>
        </p:nvSpPr>
        <p:spPr/>
        <p:txBody>
          <a:bodyPr/>
          <a:lstStyle/>
          <a:p>
            <a:r>
              <a:rPr lang="fi-FI" noProof="0"/>
              <a:t>Puheterapeutti Anne Hilden 2023</a:t>
            </a:r>
          </a:p>
        </p:txBody>
      </p:sp>
      <p:sp>
        <p:nvSpPr>
          <p:cNvPr id="3" name="Päivämäärän paikkamerkki 2">
            <a:extLst>
              <a:ext uri="{FF2B5EF4-FFF2-40B4-BE49-F238E27FC236}">
                <a16:creationId xmlns:a16="http://schemas.microsoft.com/office/drawing/2014/main" id="{1E277A0A-2A7D-6524-2A5F-8D5B8B903037}"/>
              </a:ext>
            </a:extLst>
          </p:cNvPr>
          <p:cNvSpPr>
            <a:spLocks noGrp="1"/>
          </p:cNvSpPr>
          <p:nvPr>
            <p:ph type="dt" sz="half" idx="14"/>
          </p:nvPr>
        </p:nvSpPr>
        <p:spPr/>
        <p:txBody>
          <a:bodyPr/>
          <a:lstStyle/>
          <a:p>
            <a:fld id="{6BEF7DFD-9021-45A9-945B-C520FD0D27C1}" type="datetime1">
              <a:rPr lang="fi-FI" noProof="0" smtClean="0"/>
              <a:t>9.5.2023</a:t>
            </a:fld>
            <a:endParaRPr lang="fi-FI" noProof="0"/>
          </a:p>
        </p:txBody>
      </p:sp>
      <p:sp>
        <p:nvSpPr>
          <p:cNvPr id="9" name="Dian numeron paikkamerkki 8">
            <a:extLst>
              <a:ext uri="{FF2B5EF4-FFF2-40B4-BE49-F238E27FC236}">
                <a16:creationId xmlns:a16="http://schemas.microsoft.com/office/drawing/2014/main" id="{C6C936AA-3DFD-CB3B-E4E9-50702E8C3693}"/>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147391504"/>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picTx" preserve="1">
  <p:cSld name="Teksti+kuva vaalea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3932237"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5183188" y="0"/>
            <a:ext cx="7008812"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3932237"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p>
            <a:r>
              <a:rPr lang="fi-FI" noProof="0"/>
              <a:t>Puheterapeutti Anne Hilden 2023</a:t>
            </a:r>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p>
            <a:fld id="{B81F9FD6-2696-4CB0-A62C-C1BCBD0320B9}" type="datetime1">
              <a:rPr lang="fi-FI" noProof="0" smtClean="0"/>
              <a:t>9.5.2023</a:t>
            </a:fld>
            <a:endParaRPr lang="fi-FI" noProof="0"/>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p>
            <a:fld id="{43AF15DB-8468-DA4F-98B9-DC37122F7E4C}" type="slidenum">
              <a:rPr lang="fi-FI" noProof="0" smtClean="0"/>
              <a:t>‹#›</a:t>
            </a:fld>
            <a:endParaRPr lang="fi-FI" noProof="0"/>
          </a:p>
        </p:txBody>
      </p:sp>
    </p:spTree>
    <p:extLst>
      <p:ext uri="{BB962C8B-B14F-4D97-AF65-F5344CB8AC3E}">
        <p14:creationId xmlns:p14="http://schemas.microsoft.com/office/powerpoint/2010/main" val="4284899688"/>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picTx" preserve="1">
  <p:cSld name="Teksti+kuva tumma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3932237"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5183188" y="0"/>
            <a:ext cx="7008812"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3932237"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lvl1pPr>
              <a:defRPr>
                <a:solidFill>
                  <a:schemeClr val="bg1"/>
                </a:solidFill>
              </a:defRPr>
            </a:lvl1pPr>
          </a:lstStyle>
          <a:p>
            <a:r>
              <a:rPr lang="fi-FI" noProof="0"/>
              <a:t>Puheterapeutti Anne Hilden 2023</a:t>
            </a:r>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lvl1pPr>
              <a:defRPr>
                <a:solidFill>
                  <a:schemeClr val="bg1"/>
                </a:solidFill>
              </a:defRPr>
            </a:lvl1pPr>
          </a:lstStyle>
          <a:p>
            <a:fld id="{0E5679B0-D66F-4089-984D-6B91B850D957}" type="datetime1">
              <a:rPr lang="fi-FI" noProof="0" smtClean="0"/>
              <a:t>9.5.2023</a:t>
            </a:fld>
            <a:endParaRPr lang="fi-FI" noProof="0"/>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lvl1pPr>
              <a:defRPr>
                <a:solidFill>
                  <a:schemeClr val="bg1"/>
                </a:solidFill>
              </a:defRPr>
            </a:lvl1p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787993658"/>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picTx" preserve="1">
  <p:cSld name="Teksti+kuva vaalea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6577770"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7806519" y="0"/>
            <a:ext cx="4385481"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6577770"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p>
            <a:r>
              <a:rPr lang="fi-FI" noProof="0"/>
              <a:t>Puheterapeutti Anne Hilden 2023</a:t>
            </a:r>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p>
            <a:fld id="{1E1CD49D-4358-441C-AD0B-18A676A08B90}" type="datetime1">
              <a:rPr lang="fi-FI" noProof="0" smtClean="0"/>
              <a:t>9.5.2023</a:t>
            </a:fld>
            <a:endParaRPr lang="fi-FI" noProof="0"/>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p>
            <a:fld id="{43AF15DB-8468-DA4F-98B9-DC37122F7E4C}" type="slidenum">
              <a:rPr lang="fi-FI" noProof="0" smtClean="0"/>
              <a:t>‹#›</a:t>
            </a:fld>
            <a:endParaRPr lang="fi-FI" noProof="0"/>
          </a:p>
        </p:txBody>
      </p:sp>
    </p:spTree>
    <p:extLst>
      <p:ext uri="{BB962C8B-B14F-4D97-AF65-F5344CB8AC3E}">
        <p14:creationId xmlns:p14="http://schemas.microsoft.com/office/powerpoint/2010/main" val="212793259"/>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picTx" preserve="1">
  <p:cSld name="Teksti+kuva tumma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6577770"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7806519" y="0"/>
            <a:ext cx="4385481"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6577770"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lvl1pPr>
              <a:defRPr>
                <a:solidFill>
                  <a:schemeClr val="bg1"/>
                </a:solidFill>
              </a:defRPr>
            </a:lvl1pPr>
          </a:lstStyle>
          <a:p>
            <a:r>
              <a:rPr lang="fi-FI" noProof="0"/>
              <a:t>Puheterapeutti Anne Hilden 2023</a:t>
            </a:r>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lvl1pPr>
              <a:defRPr>
                <a:solidFill>
                  <a:schemeClr val="bg1"/>
                </a:solidFill>
              </a:defRPr>
            </a:lvl1pPr>
          </a:lstStyle>
          <a:p>
            <a:fld id="{640CC461-6CF0-412F-9FB6-C0AE5F4BB643}" type="datetime1">
              <a:rPr lang="fi-FI" smtClean="0"/>
              <a:t>9.5.2023</a:t>
            </a:fld>
            <a:endParaRPr lang="fi-FI"/>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lvl1pPr>
              <a:defRPr>
                <a:solidFill>
                  <a:schemeClr val="bg1"/>
                </a:solidFill>
              </a:defRPr>
            </a:lvl1p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5306145"/>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itleOnly" preserve="1">
  <p:cSld name="Vain otsikko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C1A4B-9576-9A01-2C81-C3C03DF36375}"/>
              </a:ext>
            </a:extLst>
          </p:cNvPr>
          <p:cNvSpPr>
            <a:spLocks noGrp="1"/>
          </p:cNvSpPr>
          <p:nvPr>
            <p:ph type="title"/>
          </p:nvPr>
        </p:nvSpPr>
        <p:spPr/>
        <p:txBody>
          <a:bodyPr/>
          <a:lstStyle/>
          <a:p>
            <a:r>
              <a:rPr lang="fi-FI"/>
              <a:t>Muokkaa perustyyl. napsautt.</a:t>
            </a:r>
            <a:endParaRPr lang="en-FI"/>
          </a:p>
        </p:txBody>
      </p:sp>
      <p:sp>
        <p:nvSpPr>
          <p:cNvPr id="4" name="Footer Placeholder 3">
            <a:extLst>
              <a:ext uri="{FF2B5EF4-FFF2-40B4-BE49-F238E27FC236}">
                <a16:creationId xmlns:a16="http://schemas.microsoft.com/office/drawing/2014/main" id="{B65DB62C-555D-D6DE-51A7-66129B241199}"/>
              </a:ext>
            </a:extLst>
          </p:cNvPr>
          <p:cNvSpPr>
            <a:spLocks noGrp="1"/>
          </p:cNvSpPr>
          <p:nvPr>
            <p:ph type="ftr" sz="quarter" idx="11"/>
          </p:nvPr>
        </p:nvSpPr>
        <p:spPr/>
        <p:txBody>
          <a:bodyPr/>
          <a:lstStyle/>
          <a:p>
            <a:r>
              <a:rPr lang="fi-FI"/>
              <a:t>Puheterapeutti Anne Hilden 2023</a:t>
            </a:r>
            <a:endParaRPr lang="en-FI"/>
          </a:p>
        </p:txBody>
      </p:sp>
      <p:sp>
        <p:nvSpPr>
          <p:cNvPr id="3" name="Date Placeholder 2">
            <a:extLst>
              <a:ext uri="{FF2B5EF4-FFF2-40B4-BE49-F238E27FC236}">
                <a16:creationId xmlns:a16="http://schemas.microsoft.com/office/drawing/2014/main" id="{3373F76D-84CE-F603-D5EF-175A9F79BE35}"/>
              </a:ext>
            </a:extLst>
          </p:cNvPr>
          <p:cNvSpPr>
            <a:spLocks noGrp="1"/>
          </p:cNvSpPr>
          <p:nvPr>
            <p:ph type="dt" sz="half" idx="10"/>
          </p:nvPr>
        </p:nvSpPr>
        <p:spPr/>
        <p:txBody>
          <a:bodyPr/>
          <a:lstStyle/>
          <a:p>
            <a:fld id="{54D31B8A-925D-452C-B51E-9FFF1E732768}" type="datetime1">
              <a:rPr lang="fi-FI" smtClean="0"/>
              <a:t>9.5.2023</a:t>
            </a:fld>
            <a:endParaRPr lang="en-FI"/>
          </a:p>
        </p:txBody>
      </p:sp>
      <p:sp>
        <p:nvSpPr>
          <p:cNvPr id="5" name="Slide Number Placeholder 4">
            <a:extLst>
              <a:ext uri="{FF2B5EF4-FFF2-40B4-BE49-F238E27FC236}">
                <a16:creationId xmlns:a16="http://schemas.microsoft.com/office/drawing/2014/main" id="{D198CD02-7A38-53F1-B132-B66F1AE29F19}"/>
              </a:ext>
            </a:extLst>
          </p:cNvPr>
          <p:cNvSpPr>
            <a:spLocks noGrp="1"/>
          </p:cNvSpPr>
          <p:nvPr>
            <p:ph type="sldNum" sz="quarter" idx="12"/>
          </p:nvPr>
        </p:nvSpPr>
        <p:spPr/>
        <p:txBody>
          <a:bodyPr/>
          <a:lstStyle/>
          <a:p>
            <a:fld id="{43AF15DB-8468-DA4F-98B9-DC37122F7E4C}" type="slidenum">
              <a:rPr lang="en-FI" smtClean="0"/>
              <a:t>‹#›</a:t>
            </a:fld>
            <a:endParaRPr lang="en-FI"/>
          </a:p>
        </p:txBody>
      </p:sp>
    </p:spTree>
    <p:extLst>
      <p:ext uri="{BB962C8B-B14F-4D97-AF65-F5344CB8AC3E}">
        <p14:creationId xmlns:p14="http://schemas.microsoft.com/office/powerpoint/2010/main" val="3922734101"/>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Vain otsikko 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D3A53C0-116C-88A6-1324-EEC76BE0A4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037924" y="1708833"/>
            <a:ext cx="9154076" cy="5149168"/>
          </a:xfrm>
          <a:prstGeom prst="rect">
            <a:avLst/>
          </a:prstGeom>
        </p:spPr>
      </p:pic>
      <p:sp>
        <p:nvSpPr>
          <p:cNvPr id="8" name="Otsikko 7">
            <a:extLst>
              <a:ext uri="{FF2B5EF4-FFF2-40B4-BE49-F238E27FC236}">
                <a16:creationId xmlns:a16="http://schemas.microsoft.com/office/drawing/2014/main" id="{6E453CD6-C647-0D04-4BA8-74D3C4E93B3A}"/>
              </a:ext>
            </a:extLst>
          </p:cNvPr>
          <p:cNvSpPr>
            <a:spLocks noGrp="1"/>
          </p:cNvSpPr>
          <p:nvPr>
            <p:ph type="title"/>
          </p:nvPr>
        </p:nvSpPr>
        <p:spPr/>
        <p:txBody>
          <a:bodyPr/>
          <a:lstStyle/>
          <a:p>
            <a:r>
              <a:rPr lang="fi-FI" noProof="0"/>
              <a:t>Muokkaa perustyyl. napsautt.</a:t>
            </a:r>
          </a:p>
        </p:txBody>
      </p:sp>
      <p:sp>
        <p:nvSpPr>
          <p:cNvPr id="3" name="Footer Placeholder 2">
            <a:extLst>
              <a:ext uri="{FF2B5EF4-FFF2-40B4-BE49-F238E27FC236}">
                <a16:creationId xmlns:a16="http://schemas.microsoft.com/office/drawing/2014/main" id="{D52B381F-95BC-297C-3E28-20053DE26A30}"/>
              </a:ext>
            </a:extLst>
          </p:cNvPr>
          <p:cNvSpPr>
            <a:spLocks noGrp="1"/>
          </p:cNvSpPr>
          <p:nvPr>
            <p:ph type="ftr" sz="quarter" idx="15"/>
          </p:nvPr>
        </p:nvSpPr>
        <p:spPr/>
        <p:txBody>
          <a:bodyPr/>
          <a:lstStyle/>
          <a:p>
            <a:r>
              <a:rPr lang="fi-FI" noProof="0"/>
              <a:t>Puheterapeutti Anne Hilden 2023</a:t>
            </a:r>
          </a:p>
        </p:txBody>
      </p:sp>
      <p:sp>
        <p:nvSpPr>
          <p:cNvPr id="2" name="Date Placeholder 1">
            <a:extLst>
              <a:ext uri="{FF2B5EF4-FFF2-40B4-BE49-F238E27FC236}">
                <a16:creationId xmlns:a16="http://schemas.microsoft.com/office/drawing/2014/main" id="{AC9E2BD0-F516-B11C-048C-EE4D3BBE2720}"/>
              </a:ext>
            </a:extLst>
          </p:cNvPr>
          <p:cNvSpPr>
            <a:spLocks noGrp="1"/>
          </p:cNvSpPr>
          <p:nvPr>
            <p:ph type="dt" sz="half" idx="14"/>
          </p:nvPr>
        </p:nvSpPr>
        <p:spPr/>
        <p:txBody>
          <a:bodyPr/>
          <a:lstStyle/>
          <a:p>
            <a:fld id="{40A42B37-8900-434C-BA37-C5D338161861}" type="datetime1">
              <a:rPr lang="fi-FI" noProof="0" smtClean="0"/>
              <a:t>9.5.2023</a:t>
            </a:fld>
            <a:endParaRPr lang="fi-FI" noProof="0"/>
          </a:p>
        </p:txBody>
      </p:sp>
      <p:sp>
        <p:nvSpPr>
          <p:cNvPr id="9" name="Slide Number Placeholder 8">
            <a:extLst>
              <a:ext uri="{FF2B5EF4-FFF2-40B4-BE49-F238E27FC236}">
                <a16:creationId xmlns:a16="http://schemas.microsoft.com/office/drawing/2014/main" id="{474EB327-6BCE-E1B7-9C4D-B36A8D79B475}"/>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540242887"/>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blank" preserve="1">
  <p:cSld name="Tyhjä 1">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9A9A05C4-7AD7-71AE-0E72-38EA5C767FCC}"/>
              </a:ext>
            </a:extLst>
          </p:cNvPr>
          <p:cNvSpPr>
            <a:spLocks noGrp="1"/>
          </p:cNvSpPr>
          <p:nvPr>
            <p:ph type="ftr" sz="quarter" idx="11"/>
          </p:nvPr>
        </p:nvSpPr>
        <p:spPr/>
        <p:txBody>
          <a:bodyPr/>
          <a:lstStyle/>
          <a:p>
            <a:r>
              <a:rPr lang="fi-FI"/>
              <a:t>Puheterapeutti Anne Hilden 2023</a:t>
            </a:r>
            <a:endParaRPr lang="en-FI"/>
          </a:p>
        </p:txBody>
      </p:sp>
      <p:sp>
        <p:nvSpPr>
          <p:cNvPr id="2" name="Date Placeholder 1">
            <a:extLst>
              <a:ext uri="{FF2B5EF4-FFF2-40B4-BE49-F238E27FC236}">
                <a16:creationId xmlns:a16="http://schemas.microsoft.com/office/drawing/2014/main" id="{E1C67CA2-C70C-A458-346B-706D480419BA}"/>
              </a:ext>
            </a:extLst>
          </p:cNvPr>
          <p:cNvSpPr>
            <a:spLocks noGrp="1"/>
          </p:cNvSpPr>
          <p:nvPr>
            <p:ph type="dt" sz="half" idx="10"/>
          </p:nvPr>
        </p:nvSpPr>
        <p:spPr/>
        <p:txBody>
          <a:bodyPr/>
          <a:lstStyle/>
          <a:p>
            <a:fld id="{DBE4E11B-B2F6-4790-A562-019FC961E2D7}" type="datetime1">
              <a:rPr lang="fi-FI" smtClean="0"/>
              <a:t>9.5.2023</a:t>
            </a:fld>
            <a:endParaRPr lang="en-FI"/>
          </a:p>
        </p:txBody>
      </p:sp>
      <p:sp>
        <p:nvSpPr>
          <p:cNvPr id="4" name="Slide Number Placeholder 3">
            <a:extLst>
              <a:ext uri="{FF2B5EF4-FFF2-40B4-BE49-F238E27FC236}">
                <a16:creationId xmlns:a16="http://schemas.microsoft.com/office/drawing/2014/main" id="{BFB4A672-2AA7-FBE4-BA0F-AE2184E2B96C}"/>
              </a:ext>
            </a:extLst>
          </p:cNvPr>
          <p:cNvSpPr>
            <a:spLocks noGrp="1"/>
          </p:cNvSpPr>
          <p:nvPr>
            <p:ph type="sldNum" sz="quarter" idx="12"/>
          </p:nvPr>
        </p:nvSpPr>
        <p:spPr/>
        <p:txBody>
          <a:bodyPr/>
          <a:lstStyle/>
          <a:p>
            <a:fld id="{43AF15DB-8468-DA4F-98B9-DC37122F7E4C}" type="slidenum">
              <a:rPr lang="en-FI" smtClean="0"/>
              <a:t>‹#›</a:t>
            </a:fld>
            <a:endParaRPr lang="en-FI"/>
          </a:p>
        </p:txBody>
      </p:sp>
    </p:spTree>
    <p:extLst>
      <p:ext uri="{BB962C8B-B14F-4D97-AF65-F5344CB8AC3E}">
        <p14:creationId xmlns:p14="http://schemas.microsoft.com/office/powerpoint/2010/main" val="38721503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Tyhjä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F56F964-A346-4C9E-0FE9-C8D73BA1E67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037924" y="1708833"/>
            <a:ext cx="9154076" cy="5149168"/>
          </a:xfrm>
          <a:prstGeom prst="rect">
            <a:avLst/>
          </a:prstGeom>
        </p:spPr>
      </p:pic>
      <p:sp>
        <p:nvSpPr>
          <p:cNvPr id="2" name="Date Placeholder 1">
            <a:extLst>
              <a:ext uri="{FF2B5EF4-FFF2-40B4-BE49-F238E27FC236}">
                <a16:creationId xmlns:a16="http://schemas.microsoft.com/office/drawing/2014/main" id="{E1C67CA2-C70C-A458-346B-706D480419BA}"/>
              </a:ext>
            </a:extLst>
          </p:cNvPr>
          <p:cNvSpPr>
            <a:spLocks noGrp="1"/>
          </p:cNvSpPr>
          <p:nvPr>
            <p:ph type="dt" sz="half" idx="10"/>
          </p:nvPr>
        </p:nvSpPr>
        <p:spPr/>
        <p:txBody>
          <a:bodyPr/>
          <a:lstStyle/>
          <a:p>
            <a:fld id="{FEB0744C-83BB-4D9F-ACBC-4CD15E3C989C}" type="datetime1">
              <a:rPr lang="fi-FI" smtClean="0"/>
              <a:t>9.5.2023</a:t>
            </a:fld>
            <a:endParaRPr lang="en-FI"/>
          </a:p>
        </p:txBody>
      </p:sp>
      <p:sp>
        <p:nvSpPr>
          <p:cNvPr id="3" name="Footer Placeholder 2">
            <a:extLst>
              <a:ext uri="{FF2B5EF4-FFF2-40B4-BE49-F238E27FC236}">
                <a16:creationId xmlns:a16="http://schemas.microsoft.com/office/drawing/2014/main" id="{9A9A05C4-7AD7-71AE-0E72-38EA5C767FCC}"/>
              </a:ext>
            </a:extLst>
          </p:cNvPr>
          <p:cNvSpPr>
            <a:spLocks noGrp="1"/>
          </p:cNvSpPr>
          <p:nvPr>
            <p:ph type="ftr" sz="quarter" idx="11"/>
          </p:nvPr>
        </p:nvSpPr>
        <p:spPr/>
        <p:txBody>
          <a:bodyPr/>
          <a:lstStyle/>
          <a:p>
            <a:endParaRPr lang="en-FI"/>
          </a:p>
        </p:txBody>
      </p:sp>
      <p:sp>
        <p:nvSpPr>
          <p:cNvPr id="4" name="Slide Number Placeholder 3">
            <a:extLst>
              <a:ext uri="{FF2B5EF4-FFF2-40B4-BE49-F238E27FC236}">
                <a16:creationId xmlns:a16="http://schemas.microsoft.com/office/drawing/2014/main" id="{BFB4A672-2AA7-FBE4-BA0F-AE2184E2B96C}"/>
              </a:ext>
            </a:extLst>
          </p:cNvPr>
          <p:cNvSpPr>
            <a:spLocks noGrp="1"/>
          </p:cNvSpPr>
          <p:nvPr>
            <p:ph type="sldNum" sz="quarter" idx="12"/>
          </p:nvPr>
        </p:nvSpPr>
        <p:spPr/>
        <p:txBody>
          <a:bodyPr/>
          <a:lstStyle/>
          <a:p>
            <a:fld id="{43AF15DB-8468-DA4F-98B9-DC37122F7E4C}" type="slidenum">
              <a:rPr lang="en-FI" smtClean="0"/>
              <a:t>‹#›</a:t>
            </a:fld>
            <a:endParaRPr lang="en-FI"/>
          </a:p>
        </p:txBody>
      </p:sp>
    </p:spTree>
    <p:extLst>
      <p:ext uri="{BB962C8B-B14F-4D97-AF65-F5344CB8AC3E}">
        <p14:creationId xmlns:p14="http://schemas.microsoft.com/office/powerpoint/2010/main" val="1657854074"/>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Tyhjä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F56F964-A346-4C9E-0FE9-C8D73BA1E67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037924" y="1708833"/>
            <a:ext cx="9154076" cy="5149168"/>
          </a:xfrm>
          <a:prstGeom prst="rect">
            <a:avLst/>
          </a:prstGeom>
        </p:spPr>
      </p:pic>
      <p:sp>
        <p:nvSpPr>
          <p:cNvPr id="2" name="Date Placeholder 1">
            <a:extLst>
              <a:ext uri="{FF2B5EF4-FFF2-40B4-BE49-F238E27FC236}">
                <a16:creationId xmlns:a16="http://schemas.microsoft.com/office/drawing/2014/main" id="{E1C67CA2-C70C-A458-346B-706D480419BA}"/>
              </a:ext>
            </a:extLst>
          </p:cNvPr>
          <p:cNvSpPr>
            <a:spLocks noGrp="1"/>
          </p:cNvSpPr>
          <p:nvPr>
            <p:ph type="dt" sz="half" idx="10"/>
          </p:nvPr>
        </p:nvSpPr>
        <p:spPr/>
        <p:txBody>
          <a:bodyPr/>
          <a:lstStyle/>
          <a:p>
            <a:fld id="{8C265751-9836-4A36-A7A2-820893DE664B}" type="datetime1">
              <a:rPr lang="fi-FI" smtClean="0"/>
              <a:t>9.5.2023</a:t>
            </a:fld>
            <a:endParaRPr lang="en-FI"/>
          </a:p>
        </p:txBody>
      </p:sp>
      <p:sp>
        <p:nvSpPr>
          <p:cNvPr id="3" name="Footer Placeholder 2">
            <a:extLst>
              <a:ext uri="{FF2B5EF4-FFF2-40B4-BE49-F238E27FC236}">
                <a16:creationId xmlns:a16="http://schemas.microsoft.com/office/drawing/2014/main" id="{9A9A05C4-7AD7-71AE-0E72-38EA5C767FCC}"/>
              </a:ext>
            </a:extLst>
          </p:cNvPr>
          <p:cNvSpPr>
            <a:spLocks noGrp="1"/>
          </p:cNvSpPr>
          <p:nvPr>
            <p:ph type="ftr" sz="quarter" idx="11"/>
          </p:nvPr>
        </p:nvSpPr>
        <p:spPr/>
        <p:txBody>
          <a:bodyPr/>
          <a:lstStyle/>
          <a:p>
            <a:r>
              <a:rPr lang="fi-FI"/>
              <a:t>Puheterapeutti Anne Hilden 2023</a:t>
            </a:r>
            <a:endParaRPr lang="en-FI"/>
          </a:p>
        </p:txBody>
      </p:sp>
      <p:sp>
        <p:nvSpPr>
          <p:cNvPr id="4" name="Slide Number Placeholder 3">
            <a:extLst>
              <a:ext uri="{FF2B5EF4-FFF2-40B4-BE49-F238E27FC236}">
                <a16:creationId xmlns:a16="http://schemas.microsoft.com/office/drawing/2014/main" id="{BFB4A672-2AA7-FBE4-BA0F-AE2184E2B96C}"/>
              </a:ext>
            </a:extLst>
          </p:cNvPr>
          <p:cNvSpPr>
            <a:spLocks noGrp="1"/>
          </p:cNvSpPr>
          <p:nvPr>
            <p:ph type="sldNum" sz="quarter" idx="12"/>
          </p:nvPr>
        </p:nvSpPr>
        <p:spPr/>
        <p:txBody>
          <a:bodyPr/>
          <a:lstStyle/>
          <a:p>
            <a:fld id="{43AF15DB-8468-DA4F-98B9-DC37122F7E4C}" type="slidenum">
              <a:rPr lang="en-FI" smtClean="0"/>
              <a:t>‹#›</a:t>
            </a:fld>
            <a:endParaRPr lang="en-FI"/>
          </a:p>
        </p:txBody>
      </p:sp>
    </p:spTree>
    <p:extLst>
      <p:ext uri="{BB962C8B-B14F-4D97-AF65-F5344CB8AC3E}">
        <p14:creationId xmlns:p14="http://schemas.microsoft.com/office/powerpoint/2010/main" val="1657854074"/>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title" preserve="1">
  <p:cSld name="Otsikkodia">
    <p:bg>
      <p:bgPr>
        <a:solidFill>
          <a:srgbClr val="144C5B"/>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DCDE267-9C4E-C136-72F7-2F773BE2CB28}"/>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42614" y="6110519"/>
            <a:ext cx="2753738" cy="715083"/>
          </a:xfrm>
          <a:prstGeom prst="rect">
            <a:avLst/>
          </a:prstGeom>
        </p:spPr>
      </p:pic>
      <p:pic>
        <p:nvPicPr>
          <p:cNvPr id="4" name="Picture 3">
            <a:extLst>
              <a:ext uri="{FF2B5EF4-FFF2-40B4-BE49-F238E27FC236}">
                <a16:creationId xmlns:a16="http://schemas.microsoft.com/office/drawing/2014/main" id="{BD98D6E7-F4D0-06DC-05E0-7621AB81DA47}"/>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4419600" y="1359097"/>
            <a:ext cx="7772400" cy="5498903"/>
          </a:xfrm>
          <a:prstGeom prst="rect">
            <a:avLst/>
          </a:prstGeom>
        </p:spPr>
      </p:pic>
      <p:sp>
        <p:nvSpPr>
          <p:cNvPr id="2" name="Title 1">
            <a:extLst>
              <a:ext uri="{FF2B5EF4-FFF2-40B4-BE49-F238E27FC236}">
                <a16:creationId xmlns:a16="http://schemas.microsoft.com/office/drawing/2014/main" id="{26403F24-F303-C794-B10C-D9C3C86AFF92}"/>
              </a:ext>
            </a:extLst>
          </p:cNvPr>
          <p:cNvSpPr>
            <a:spLocks noGrp="1"/>
          </p:cNvSpPr>
          <p:nvPr>
            <p:ph type="ctrTitle"/>
          </p:nvPr>
        </p:nvSpPr>
        <p:spPr>
          <a:xfrm>
            <a:off x="706329" y="1122363"/>
            <a:ext cx="9144000" cy="2387600"/>
          </a:xfrm>
        </p:spPr>
        <p:txBody>
          <a:bodyPr anchor="b">
            <a:normAutofit/>
          </a:bodyPr>
          <a:lstStyle>
            <a:lvl1pPr algn="l">
              <a:lnSpc>
                <a:spcPts val="5800"/>
              </a:lnSpc>
              <a:defRPr sz="5400">
                <a:solidFill>
                  <a:schemeClr val="bg1"/>
                </a:solidFill>
              </a:defRPr>
            </a:lvl1pPr>
          </a:lstStyle>
          <a:p>
            <a:r>
              <a:rPr lang="fi-FI" noProof="0"/>
              <a:t>Muokkaa perustyyl. napsautt.</a:t>
            </a:r>
          </a:p>
        </p:txBody>
      </p:sp>
      <p:sp>
        <p:nvSpPr>
          <p:cNvPr id="3" name="Subtitle 2">
            <a:extLst>
              <a:ext uri="{FF2B5EF4-FFF2-40B4-BE49-F238E27FC236}">
                <a16:creationId xmlns:a16="http://schemas.microsoft.com/office/drawing/2014/main" id="{F3C1BD1A-979F-FF43-0FD4-13CA253C1ABF}"/>
              </a:ext>
            </a:extLst>
          </p:cNvPr>
          <p:cNvSpPr>
            <a:spLocks noGrp="1"/>
          </p:cNvSpPr>
          <p:nvPr>
            <p:ph type="subTitle" idx="1"/>
          </p:nvPr>
        </p:nvSpPr>
        <p:spPr>
          <a:xfrm>
            <a:off x="706329" y="3602038"/>
            <a:ext cx="7836474" cy="1655762"/>
          </a:xfrm>
        </p:spPr>
        <p:txBody>
          <a:bodyPr/>
          <a:lstStyle>
            <a:lvl1pPr marL="0" indent="0" algn="l">
              <a:lnSpc>
                <a:spcPts val="2800"/>
              </a:lnSpc>
              <a:buNone/>
              <a:defRPr sz="2400">
                <a:solidFill>
                  <a:srgbClr val="F9B23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a:t>Muokkaa alaotsikon perustyyliä napsautt.</a:t>
            </a:r>
          </a:p>
        </p:txBody>
      </p:sp>
    </p:spTree>
    <p:extLst>
      <p:ext uri="{BB962C8B-B14F-4D97-AF65-F5344CB8AC3E}">
        <p14:creationId xmlns:p14="http://schemas.microsoft.com/office/powerpoint/2010/main" val="39644597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Otsikko ja sisältö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70DB3-F74A-1EA5-CA5D-99C0844D9CB9}"/>
              </a:ext>
            </a:extLst>
          </p:cNvPr>
          <p:cNvSpPr>
            <a:spLocks noGrp="1"/>
          </p:cNvSpPr>
          <p:nvPr>
            <p:ph type="title"/>
          </p:nvPr>
        </p:nvSpPr>
        <p:spPr/>
        <p:txBody>
          <a:bodyPr/>
          <a:lstStyle/>
          <a:p>
            <a:r>
              <a:rPr lang="fi-FI" noProof="0"/>
              <a:t>Muokkaa perustyyl. napsautt.</a:t>
            </a:r>
          </a:p>
        </p:txBody>
      </p:sp>
      <p:sp>
        <p:nvSpPr>
          <p:cNvPr id="8" name="Sisällön paikkamerkki 7">
            <a:extLst>
              <a:ext uri="{FF2B5EF4-FFF2-40B4-BE49-F238E27FC236}">
                <a16:creationId xmlns:a16="http://schemas.microsoft.com/office/drawing/2014/main" id="{B41AAC21-EDA2-D650-5A4B-8DABB9510A99}"/>
              </a:ext>
            </a:extLst>
          </p:cNvPr>
          <p:cNvSpPr>
            <a:spLocks noGrp="1"/>
          </p:cNvSpPr>
          <p:nvPr>
            <p:ph sz="quarter" idx="13"/>
          </p:nvPr>
        </p:nvSpPr>
        <p:spPr>
          <a:xfrm>
            <a:off x="919163" y="1597024"/>
            <a:ext cx="10755094" cy="4419147"/>
          </a:xfrm>
        </p:spPr>
        <p:txBody>
          <a:body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7" name="Alatunnisteen paikkamerkki 6">
            <a:extLst>
              <a:ext uri="{FF2B5EF4-FFF2-40B4-BE49-F238E27FC236}">
                <a16:creationId xmlns:a16="http://schemas.microsoft.com/office/drawing/2014/main" id="{9EBE6020-86D5-987D-F627-77275399447F}"/>
              </a:ext>
            </a:extLst>
          </p:cNvPr>
          <p:cNvSpPr>
            <a:spLocks noGrp="1"/>
          </p:cNvSpPr>
          <p:nvPr>
            <p:ph type="ftr" sz="quarter" idx="15"/>
          </p:nvPr>
        </p:nvSpPr>
        <p:spPr/>
        <p:txBody>
          <a:bodyPr/>
          <a:lstStyle/>
          <a:p>
            <a:r>
              <a:rPr lang="fi-FI" noProof="0"/>
              <a:t>Puheterapeutti Anne Hilden 2023</a:t>
            </a:r>
          </a:p>
        </p:txBody>
      </p:sp>
      <p:sp>
        <p:nvSpPr>
          <p:cNvPr id="3" name="Päivämäärän paikkamerkki 2">
            <a:extLst>
              <a:ext uri="{FF2B5EF4-FFF2-40B4-BE49-F238E27FC236}">
                <a16:creationId xmlns:a16="http://schemas.microsoft.com/office/drawing/2014/main" id="{1E277A0A-2A7D-6524-2A5F-8D5B8B903037}"/>
              </a:ext>
            </a:extLst>
          </p:cNvPr>
          <p:cNvSpPr>
            <a:spLocks noGrp="1"/>
          </p:cNvSpPr>
          <p:nvPr>
            <p:ph type="dt" sz="half" idx="14"/>
          </p:nvPr>
        </p:nvSpPr>
        <p:spPr/>
        <p:txBody>
          <a:bodyPr/>
          <a:lstStyle/>
          <a:p>
            <a:fld id="{BBB7EF89-D706-4577-BE37-A4BEE34E323B}" type="datetime1">
              <a:rPr lang="fi-FI" noProof="0" smtClean="0"/>
              <a:t>9.5.2023</a:t>
            </a:fld>
            <a:endParaRPr lang="fi-FI" noProof="0"/>
          </a:p>
        </p:txBody>
      </p:sp>
      <p:sp>
        <p:nvSpPr>
          <p:cNvPr id="9" name="Dian numeron paikkamerkki 8">
            <a:extLst>
              <a:ext uri="{FF2B5EF4-FFF2-40B4-BE49-F238E27FC236}">
                <a16:creationId xmlns:a16="http://schemas.microsoft.com/office/drawing/2014/main" id="{C6C936AA-3DFD-CB3B-E4E9-50702E8C3693}"/>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3659139687"/>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Otsikko ja sisältö 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D3A53C0-116C-88A6-1324-EEC76BE0A4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037924" y="1708833"/>
            <a:ext cx="9154076" cy="5149168"/>
          </a:xfrm>
          <a:prstGeom prst="rect">
            <a:avLst/>
          </a:prstGeom>
        </p:spPr>
      </p:pic>
      <p:sp>
        <p:nvSpPr>
          <p:cNvPr id="8" name="Otsikko 7">
            <a:extLst>
              <a:ext uri="{FF2B5EF4-FFF2-40B4-BE49-F238E27FC236}">
                <a16:creationId xmlns:a16="http://schemas.microsoft.com/office/drawing/2014/main" id="{6E453CD6-C647-0D04-4BA8-74D3C4E93B3A}"/>
              </a:ext>
            </a:extLst>
          </p:cNvPr>
          <p:cNvSpPr>
            <a:spLocks noGrp="1"/>
          </p:cNvSpPr>
          <p:nvPr>
            <p:ph type="title"/>
          </p:nvPr>
        </p:nvSpPr>
        <p:spPr/>
        <p:txBody>
          <a:bodyPr/>
          <a:lstStyle/>
          <a:p>
            <a:r>
              <a:rPr lang="fi-FI" noProof="0"/>
              <a:t>Muokkaa perustyyl. napsautt.</a:t>
            </a:r>
          </a:p>
        </p:txBody>
      </p:sp>
      <p:sp>
        <p:nvSpPr>
          <p:cNvPr id="10" name="Sisällön paikkamerkki 9">
            <a:extLst>
              <a:ext uri="{FF2B5EF4-FFF2-40B4-BE49-F238E27FC236}">
                <a16:creationId xmlns:a16="http://schemas.microsoft.com/office/drawing/2014/main" id="{08A052EB-21FD-CEFF-9DCC-442B7779ABDC}"/>
              </a:ext>
            </a:extLst>
          </p:cNvPr>
          <p:cNvSpPr>
            <a:spLocks noGrp="1"/>
          </p:cNvSpPr>
          <p:nvPr>
            <p:ph sz="quarter" idx="13"/>
          </p:nvPr>
        </p:nvSpPr>
        <p:spPr>
          <a:xfrm>
            <a:off x="919163" y="1597025"/>
            <a:ext cx="10754636" cy="4419600"/>
          </a:xfrm>
        </p:spPr>
        <p:txBody>
          <a:body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3" name="Footer Placeholder 2">
            <a:extLst>
              <a:ext uri="{FF2B5EF4-FFF2-40B4-BE49-F238E27FC236}">
                <a16:creationId xmlns:a16="http://schemas.microsoft.com/office/drawing/2014/main" id="{D52B381F-95BC-297C-3E28-20053DE26A30}"/>
              </a:ext>
            </a:extLst>
          </p:cNvPr>
          <p:cNvSpPr>
            <a:spLocks noGrp="1"/>
          </p:cNvSpPr>
          <p:nvPr>
            <p:ph type="ftr" sz="quarter" idx="15"/>
          </p:nvPr>
        </p:nvSpPr>
        <p:spPr/>
        <p:txBody>
          <a:bodyPr/>
          <a:lstStyle/>
          <a:p>
            <a:r>
              <a:rPr lang="fi-FI" noProof="0"/>
              <a:t>Puheterapeutti Anne Hilden 2023</a:t>
            </a:r>
          </a:p>
        </p:txBody>
      </p:sp>
      <p:sp>
        <p:nvSpPr>
          <p:cNvPr id="2" name="Date Placeholder 1">
            <a:extLst>
              <a:ext uri="{FF2B5EF4-FFF2-40B4-BE49-F238E27FC236}">
                <a16:creationId xmlns:a16="http://schemas.microsoft.com/office/drawing/2014/main" id="{AC9E2BD0-F516-B11C-048C-EE4D3BBE2720}"/>
              </a:ext>
            </a:extLst>
          </p:cNvPr>
          <p:cNvSpPr>
            <a:spLocks noGrp="1"/>
          </p:cNvSpPr>
          <p:nvPr>
            <p:ph type="dt" sz="half" idx="14"/>
          </p:nvPr>
        </p:nvSpPr>
        <p:spPr/>
        <p:txBody>
          <a:bodyPr/>
          <a:lstStyle/>
          <a:p>
            <a:fld id="{699C7382-A59A-49DB-8AAB-21733D507E39}" type="datetime1">
              <a:rPr lang="fi-FI" noProof="0" smtClean="0"/>
              <a:t>9.5.2023</a:t>
            </a:fld>
            <a:endParaRPr lang="fi-FI" noProof="0"/>
          </a:p>
        </p:txBody>
      </p:sp>
      <p:sp>
        <p:nvSpPr>
          <p:cNvPr id="9" name="Slide Number Placeholder 8">
            <a:extLst>
              <a:ext uri="{FF2B5EF4-FFF2-40B4-BE49-F238E27FC236}">
                <a16:creationId xmlns:a16="http://schemas.microsoft.com/office/drawing/2014/main" id="{474EB327-6BCE-E1B7-9C4D-B36A8D79B475}"/>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854236971"/>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secHead" preserve="1">
  <p:cSld name="Väliotsikko 1">
    <p:bg>
      <p:bgPr>
        <a:solidFill>
          <a:srgbClr val="DFF4F8"/>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356A2F8-DAB1-81A8-2E37-07107F6E942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4419600" y="1359097"/>
            <a:ext cx="7772400" cy="5498903"/>
          </a:xfrm>
          <a:prstGeom prst="rect">
            <a:avLst/>
          </a:prstGeom>
        </p:spPr>
      </p:pic>
      <p:sp>
        <p:nvSpPr>
          <p:cNvPr id="2" name="Title 1">
            <a:extLst>
              <a:ext uri="{FF2B5EF4-FFF2-40B4-BE49-F238E27FC236}">
                <a16:creationId xmlns:a16="http://schemas.microsoft.com/office/drawing/2014/main" id="{2190ABBF-71ED-C623-40BF-C8E7B29CC40E}"/>
              </a:ext>
            </a:extLst>
          </p:cNvPr>
          <p:cNvSpPr>
            <a:spLocks noGrp="1"/>
          </p:cNvSpPr>
          <p:nvPr>
            <p:ph type="title"/>
          </p:nvPr>
        </p:nvSpPr>
        <p:spPr>
          <a:xfrm>
            <a:off x="831850" y="576263"/>
            <a:ext cx="10515600" cy="2852737"/>
          </a:xfrm>
        </p:spPr>
        <p:txBody>
          <a:bodyPr anchor="b"/>
          <a:lstStyle>
            <a:lvl1pPr>
              <a:defRPr sz="6000"/>
            </a:lvl1pPr>
          </a:lstStyle>
          <a:p>
            <a:r>
              <a:rPr lang="fi-FI" noProof="0"/>
              <a:t>Muokkaa perustyyl. napsautt.</a:t>
            </a:r>
          </a:p>
        </p:txBody>
      </p:sp>
      <p:sp>
        <p:nvSpPr>
          <p:cNvPr id="3" name="Text Placeholder 2">
            <a:extLst>
              <a:ext uri="{FF2B5EF4-FFF2-40B4-BE49-F238E27FC236}">
                <a16:creationId xmlns:a16="http://schemas.microsoft.com/office/drawing/2014/main" id="{A6478986-9F30-B45A-BE8D-5508DE4BC31F}"/>
              </a:ext>
            </a:extLst>
          </p:cNvPr>
          <p:cNvSpPr>
            <a:spLocks noGrp="1"/>
          </p:cNvSpPr>
          <p:nvPr>
            <p:ph type="body" idx="1"/>
          </p:nvPr>
        </p:nvSpPr>
        <p:spPr>
          <a:xfrm>
            <a:off x="831850" y="3455988"/>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noProof="0"/>
              <a:t>Muokkaa tekstin perustyylejä</a:t>
            </a:r>
          </a:p>
        </p:txBody>
      </p:sp>
    </p:spTree>
    <p:extLst>
      <p:ext uri="{BB962C8B-B14F-4D97-AF65-F5344CB8AC3E}">
        <p14:creationId xmlns:p14="http://schemas.microsoft.com/office/powerpoint/2010/main" val="3423798218"/>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secHead" preserve="1">
  <p:cSld name="Väliotsikko 2">
    <p:bg>
      <p:bgPr>
        <a:solidFill>
          <a:srgbClr val="FEF4E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356A2F8-DAB1-81A8-2E37-07107F6E942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4419600" y="1359097"/>
            <a:ext cx="7772400" cy="5498903"/>
          </a:xfrm>
          <a:prstGeom prst="rect">
            <a:avLst/>
          </a:prstGeom>
        </p:spPr>
      </p:pic>
      <p:sp>
        <p:nvSpPr>
          <p:cNvPr id="2" name="Title 1">
            <a:extLst>
              <a:ext uri="{FF2B5EF4-FFF2-40B4-BE49-F238E27FC236}">
                <a16:creationId xmlns:a16="http://schemas.microsoft.com/office/drawing/2014/main" id="{2190ABBF-71ED-C623-40BF-C8E7B29CC40E}"/>
              </a:ext>
            </a:extLst>
          </p:cNvPr>
          <p:cNvSpPr>
            <a:spLocks noGrp="1"/>
          </p:cNvSpPr>
          <p:nvPr>
            <p:ph type="title"/>
          </p:nvPr>
        </p:nvSpPr>
        <p:spPr>
          <a:xfrm>
            <a:off x="831850" y="576263"/>
            <a:ext cx="10515600" cy="2852737"/>
          </a:xfrm>
        </p:spPr>
        <p:txBody>
          <a:bodyPr anchor="b"/>
          <a:lstStyle>
            <a:lvl1pPr>
              <a:defRPr sz="6000"/>
            </a:lvl1pPr>
          </a:lstStyle>
          <a:p>
            <a:r>
              <a:rPr lang="fi-FI" noProof="0"/>
              <a:t>Muokkaa perustyyl. napsautt.</a:t>
            </a:r>
          </a:p>
        </p:txBody>
      </p:sp>
      <p:sp>
        <p:nvSpPr>
          <p:cNvPr id="3" name="Text Placeholder 2">
            <a:extLst>
              <a:ext uri="{FF2B5EF4-FFF2-40B4-BE49-F238E27FC236}">
                <a16:creationId xmlns:a16="http://schemas.microsoft.com/office/drawing/2014/main" id="{A6478986-9F30-B45A-BE8D-5508DE4BC31F}"/>
              </a:ext>
            </a:extLst>
          </p:cNvPr>
          <p:cNvSpPr>
            <a:spLocks noGrp="1"/>
          </p:cNvSpPr>
          <p:nvPr>
            <p:ph type="body" idx="1"/>
          </p:nvPr>
        </p:nvSpPr>
        <p:spPr>
          <a:xfrm>
            <a:off x="831850" y="3455988"/>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noProof="0"/>
              <a:t>Muokkaa tekstin perustyylejä</a:t>
            </a:r>
          </a:p>
        </p:txBody>
      </p:sp>
    </p:spTree>
    <p:extLst>
      <p:ext uri="{BB962C8B-B14F-4D97-AF65-F5344CB8AC3E}">
        <p14:creationId xmlns:p14="http://schemas.microsoft.com/office/powerpoint/2010/main" val="2321650232"/>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Kaksi sisältökohdett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70DB3-F74A-1EA5-CA5D-99C0844D9CB9}"/>
              </a:ext>
            </a:extLst>
          </p:cNvPr>
          <p:cNvSpPr>
            <a:spLocks noGrp="1"/>
          </p:cNvSpPr>
          <p:nvPr>
            <p:ph type="title"/>
          </p:nvPr>
        </p:nvSpPr>
        <p:spPr/>
        <p:txBody>
          <a:bodyPr/>
          <a:lstStyle/>
          <a:p>
            <a:r>
              <a:rPr lang="fi-FI" noProof="0"/>
              <a:t>Muokkaa perustyyl. napsautt.</a:t>
            </a:r>
          </a:p>
        </p:txBody>
      </p:sp>
      <p:sp>
        <p:nvSpPr>
          <p:cNvPr id="8" name="Sisällön paikkamerkki 7">
            <a:extLst>
              <a:ext uri="{FF2B5EF4-FFF2-40B4-BE49-F238E27FC236}">
                <a16:creationId xmlns:a16="http://schemas.microsoft.com/office/drawing/2014/main" id="{B41AAC21-EDA2-D650-5A4B-8DABB9510A99}"/>
              </a:ext>
            </a:extLst>
          </p:cNvPr>
          <p:cNvSpPr>
            <a:spLocks noGrp="1"/>
          </p:cNvSpPr>
          <p:nvPr>
            <p:ph sz="quarter" idx="13"/>
          </p:nvPr>
        </p:nvSpPr>
        <p:spPr>
          <a:xfrm>
            <a:off x="919163" y="1597024"/>
            <a:ext cx="5171466" cy="4419147"/>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4" name="Sisällön paikkamerkki 7">
            <a:extLst>
              <a:ext uri="{FF2B5EF4-FFF2-40B4-BE49-F238E27FC236}">
                <a16:creationId xmlns:a16="http://schemas.microsoft.com/office/drawing/2014/main" id="{24BC3655-C1E0-B95F-9D57-487BBC79CB3E}"/>
              </a:ext>
            </a:extLst>
          </p:cNvPr>
          <p:cNvSpPr>
            <a:spLocks noGrp="1"/>
          </p:cNvSpPr>
          <p:nvPr>
            <p:ph sz="quarter" idx="17"/>
          </p:nvPr>
        </p:nvSpPr>
        <p:spPr>
          <a:xfrm>
            <a:off x="6292880" y="1597024"/>
            <a:ext cx="5171466" cy="4419147"/>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7" name="Alatunnisteen paikkamerkki 6">
            <a:extLst>
              <a:ext uri="{FF2B5EF4-FFF2-40B4-BE49-F238E27FC236}">
                <a16:creationId xmlns:a16="http://schemas.microsoft.com/office/drawing/2014/main" id="{9EBE6020-86D5-987D-F627-77275399447F}"/>
              </a:ext>
            </a:extLst>
          </p:cNvPr>
          <p:cNvSpPr>
            <a:spLocks noGrp="1"/>
          </p:cNvSpPr>
          <p:nvPr>
            <p:ph type="ftr" sz="quarter" idx="15"/>
          </p:nvPr>
        </p:nvSpPr>
        <p:spPr/>
        <p:txBody>
          <a:bodyPr/>
          <a:lstStyle/>
          <a:p>
            <a:r>
              <a:rPr lang="fi-FI" noProof="0"/>
              <a:t>Puheterapeutti Anne Hilden 2023</a:t>
            </a:r>
          </a:p>
        </p:txBody>
      </p:sp>
      <p:sp>
        <p:nvSpPr>
          <p:cNvPr id="3" name="Päivämäärän paikkamerkki 2">
            <a:extLst>
              <a:ext uri="{FF2B5EF4-FFF2-40B4-BE49-F238E27FC236}">
                <a16:creationId xmlns:a16="http://schemas.microsoft.com/office/drawing/2014/main" id="{1E277A0A-2A7D-6524-2A5F-8D5B8B903037}"/>
              </a:ext>
            </a:extLst>
          </p:cNvPr>
          <p:cNvSpPr>
            <a:spLocks noGrp="1"/>
          </p:cNvSpPr>
          <p:nvPr>
            <p:ph type="dt" sz="half" idx="14"/>
          </p:nvPr>
        </p:nvSpPr>
        <p:spPr/>
        <p:txBody>
          <a:bodyPr/>
          <a:lstStyle/>
          <a:p>
            <a:fld id="{8EA34371-A212-479F-B7CF-962BCB781C44}" type="datetime1">
              <a:rPr lang="fi-FI" noProof="0" smtClean="0"/>
              <a:t>9.5.2023</a:t>
            </a:fld>
            <a:endParaRPr lang="fi-FI" noProof="0"/>
          </a:p>
        </p:txBody>
      </p:sp>
      <p:sp>
        <p:nvSpPr>
          <p:cNvPr id="9" name="Dian numeron paikkamerkki 8">
            <a:extLst>
              <a:ext uri="{FF2B5EF4-FFF2-40B4-BE49-F238E27FC236}">
                <a16:creationId xmlns:a16="http://schemas.microsoft.com/office/drawing/2014/main" id="{C6C936AA-3DFD-CB3B-E4E9-50702E8C3693}"/>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210323166"/>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Vertailu">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70DB3-F74A-1EA5-CA5D-99C0844D9CB9}"/>
              </a:ext>
            </a:extLst>
          </p:cNvPr>
          <p:cNvSpPr>
            <a:spLocks noGrp="1"/>
          </p:cNvSpPr>
          <p:nvPr>
            <p:ph type="title"/>
          </p:nvPr>
        </p:nvSpPr>
        <p:spPr/>
        <p:txBody>
          <a:bodyPr/>
          <a:lstStyle/>
          <a:p>
            <a:r>
              <a:rPr lang="fi-FI" noProof="0"/>
              <a:t>Muokkaa perustyyl. napsautt.</a:t>
            </a:r>
          </a:p>
        </p:txBody>
      </p:sp>
      <p:sp>
        <p:nvSpPr>
          <p:cNvPr id="5" name="Text Placeholder 2">
            <a:extLst>
              <a:ext uri="{FF2B5EF4-FFF2-40B4-BE49-F238E27FC236}">
                <a16:creationId xmlns:a16="http://schemas.microsoft.com/office/drawing/2014/main" id="{8AA1D6B8-0B87-B80B-7E16-A1FC707D7534}"/>
              </a:ext>
            </a:extLst>
          </p:cNvPr>
          <p:cNvSpPr>
            <a:spLocks noGrp="1"/>
          </p:cNvSpPr>
          <p:nvPr>
            <p:ph type="body" idx="1"/>
          </p:nvPr>
        </p:nvSpPr>
        <p:spPr>
          <a:xfrm>
            <a:off x="919162" y="1597025"/>
            <a:ext cx="5176837" cy="413044"/>
          </a:xfrm>
        </p:spPr>
        <p:txBody>
          <a:bodyPr anchor="b">
            <a:normAutofit/>
          </a:bodyPr>
          <a:lstStyle>
            <a:lvl1pPr marL="0" indent="0">
              <a:buNone/>
              <a:defRPr sz="2000" b="0">
                <a:latin typeface="Segoe UI Semibold" panose="020B0702040204020203" pitchFamily="34" charset="0"/>
                <a:cs typeface="Segoe UI Semibold" panose="020B07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a:t>
            </a:r>
          </a:p>
        </p:txBody>
      </p:sp>
      <p:sp>
        <p:nvSpPr>
          <p:cNvPr id="8" name="Sisällön paikkamerkki 7">
            <a:extLst>
              <a:ext uri="{FF2B5EF4-FFF2-40B4-BE49-F238E27FC236}">
                <a16:creationId xmlns:a16="http://schemas.microsoft.com/office/drawing/2014/main" id="{B41AAC21-EDA2-D650-5A4B-8DABB9510A99}"/>
              </a:ext>
            </a:extLst>
          </p:cNvPr>
          <p:cNvSpPr>
            <a:spLocks noGrp="1"/>
          </p:cNvSpPr>
          <p:nvPr>
            <p:ph sz="quarter" idx="13"/>
          </p:nvPr>
        </p:nvSpPr>
        <p:spPr>
          <a:xfrm>
            <a:off x="919163" y="2197915"/>
            <a:ext cx="5171466" cy="3818256"/>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6" name="Text Placeholder 4">
            <a:extLst>
              <a:ext uri="{FF2B5EF4-FFF2-40B4-BE49-F238E27FC236}">
                <a16:creationId xmlns:a16="http://schemas.microsoft.com/office/drawing/2014/main" id="{4BE74966-D776-B4C8-5434-EC2D5BF0EC3E}"/>
              </a:ext>
            </a:extLst>
          </p:cNvPr>
          <p:cNvSpPr>
            <a:spLocks noGrp="1"/>
          </p:cNvSpPr>
          <p:nvPr>
            <p:ph type="body" sz="quarter" idx="3"/>
          </p:nvPr>
        </p:nvSpPr>
        <p:spPr>
          <a:xfrm>
            <a:off x="6287509" y="1597025"/>
            <a:ext cx="5171465" cy="413044"/>
          </a:xfrm>
        </p:spPr>
        <p:txBody>
          <a:bodyPr anchor="b">
            <a:normAutofit/>
          </a:bodyPr>
          <a:lstStyle>
            <a:lvl1pPr marL="0" indent="0">
              <a:buNone/>
              <a:defRPr sz="2000" b="0">
                <a:latin typeface="Segoe UI Semibold" panose="020B0702040204020203" pitchFamily="34" charset="0"/>
                <a:cs typeface="Segoe UI Semibold" panose="020B07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a:t>
            </a:r>
          </a:p>
        </p:txBody>
      </p:sp>
      <p:sp>
        <p:nvSpPr>
          <p:cNvPr id="4" name="Sisällön paikkamerkki 7">
            <a:extLst>
              <a:ext uri="{FF2B5EF4-FFF2-40B4-BE49-F238E27FC236}">
                <a16:creationId xmlns:a16="http://schemas.microsoft.com/office/drawing/2014/main" id="{24BC3655-C1E0-B95F-9D57-487BBC79CB3E}"/>
              </a:ext>
            </a:extLst>
          </p:cNvPr>
          <p:cNvSpPr>
            <a:spLocks noGrp="1"/>
          </p:cNvSpPr>
          <p:nvPr>
            <p:ph sz="quarter" idx="17"/>
          </p:nvPr>
        </p:nvSpPr>
        <p:spPr>
          <a:xfrm>
            <a:off x="6292880" y="2197915"/>
            <a:ext cx="5171466" cy="3818256"/>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7" name="Alatunnisteen paikkamerkki 6">
            <a:extLst>
              <a:ext uri="{FF2B5EF4-FFF2-40B4-BE49-F238E27FC236}">
                <a16:creationId xmlns:a16="http://schemas.microsoft.com/office/drawing/2014/main" id="{9EBE6020-86D5-987D-F627-77275399447F}"/>
              </a:ext>
            </a:extLst>
          </p:cNvPr>
          <p:cNvSpPr>
            <a:spLocks noGrp="1"/>
          </p:cNvSpPr>
          <p:nvPr>
            <p:ph type="ftr" sz="quarter" idx="15"/>
          </p:nvPr>
        </p:nvSpPr>
        <p:spPr/>
        <p:txBody>
          <a:bodyPr/>
          <a:lstStyle/>
          <a:p>
            <a:r>
              <a:rPr lang="fi-FI" noProof="0"/>
              <a:t>Puheterapeutti Anne Hilden 2023</a:t>
            </a:r>
          </a:p>
        </p:txBody>
      </p:sp>
      <p:sp>
        <p:nvSpPr>
          <p:cNvPr id="3" name="Päivämäärän paikkamerkki 2">
            <a:extLst>
              <a:ext uri="{FF2B5EF4-FFF2-40B4-BE49-F238E27FC236}">
                <a16:creationId xmlns:a16="http://schemas.microsoft.com/office/drawing/2014/main" id="{1E277A0A-2A7D-6524-2A5F-8D5B8B903037}"/>
              </a:ext>
            </a:extLst>
          </p:cNvPr>
          <p:cNvSpPr>
            <a:spLocks noGrp="1"/>
          </p:cNvSpPr>
          <p:nvPr>
            <p:ph type="dt" sz="half" idx="14"/>
          </p:nvPr>
        </p:nvSpPr>
        <p:spPr/>
        <p:txBody>
          <a:bodyPr/>
          <a:lstStyle/>
          <a:p>
            <a:fld id="{6BEF7DFD-9021-45A9-945B-C520FD0D27C1}" type="datetime1">
              <a:rPr lang="fi-FI" noProof="0" smtClean="0"/>
              <a:t>9.5.2023</a:t>
            </a:fld>
            <a:endParaRPr lang="fi-FI" noProof="0"/>
          </a:p>
        </p:txBody>
      </p:sp>
      <p:sp>
        <p:nvSpPr>
          <p:cNvPr id="9" name="Dian numeron paikkamerkki 8">
            <a:extLst>
              <a:ext uri="{FF2B5EF4-FFF2-40B4-BE49-F238E27FC236}">
                <a16:creationId xmlns:a16="http://schemas.microsoft.com/office/drawing/2014/main" id="{C6C936AA-3DFD-CB3B-E4E9-50702E8C3693}"/>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147391504"/>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picTx" preserve="1">
  <p:cSld name="Teksti+kuva vaalea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3932237"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5183188" y="0"/>
            <a:ext cx="7008812"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3932237"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p>
            <a:r>
              <a:rPr lang="fi-FI" noProof="0"/>
              <a:t>Puheterapeutti Anne Hilden 2023</a:t>
            </a:r>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p>
            <a:fld id="{B81F9FD6-2696-4CB0-A62C-C1BCBD0320B9}" type="datetime1">
              <a:rPr lang="fi-FI" noProof="0" smtClean="0"/>
              <a:t>9.5.2023</a:t>
            </a:fld>
            <a:endParaRPr lang="fi-FI" noProof="0"/>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p>
            <a:fld id="{43AF15DB-8468-DA4F-98B9-DC37122F7E4C}" type="slidenum">
              <a:rPr lang="fi-FI" noProof="0" smtClean="0"/>
              <a:t>‹#›</a:t>
            </a:fld>
            <a:endParaRPr lang="fi-FI" noProof="0"/>
          </a:p>
        </p:txBody>
      </p:sp>
    </p:spTree>
    <p:extLst>
      <p:ext uri="{BB962C8B-B14F-4D97-AF65-F5344CB8AC3E}">
        <p14:creationId xmlns:p14="http://schemas.microsoft.com/office/powerpoint/2010/main" val="4284899688"/>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picTx" preserve="1">
  <p:cSld name="Teksti+kuva tumma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3932237"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5183188" y="0"/>
            <a:ext cx="7008812"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3932237"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lvl1pPr>
              <a:defRPr>
                <a:solidFill>
                  <a:schemeClr val="bg1"/>
                </a:solidFill>
              </a:defRPr>
            </a:lvl1pPr>
          </a:lstStyle>
          <a:p>
            <a:r>
              <a:rPr lang="fi-FI" noProof="0"/>
              <a:t>Puheterapeutti Anne Hilden 2023</a:t>
            </a:r>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lvl1pPr>
              <a:defRPr>
                <a:solidFill>
                  <a:schemeClr val="bg1"/>
                </a:solidFill>
              </a:defRPr>
            </a:lvl1pPr>
          </a:lstStyle>
          <a:p>
            <a:fld id="{0E5679B0-D66F-4089-984D-6B91B850D957}" type="datetime1">
              <a:rPr lang="fi-FI" noProof="0" smtClean="0"/>
              <a:t>9.5.2023</a:t>
            </a:fld>
            <a:endParaRPr lang="fi-FI" noProof="0"/>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lvl1pPr>
              <a:defRPr>
                <a:solidFill>
                  <a:schemeClr val="bg1"/>
                </a:solidFill>
              </a:defRPr>
            </a:lvl1p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7879936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Otsikkodia">
    <p:bg>
      <p:bgPr>
        <a:solidFill>
          <a:srgbClr val="144C5B"/>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DCDE267-9C4E-C136-72F7-2F773BE2CB28}"/>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42614" y="6110519"/>
            <a:ext cx="2753738" cy="715083"/>
          </a:xfrm>
          <a:prstGeom prst="rect">
            <a:avLst/>
          </a:prstGeom>
        </p:spPr>
      </p:pic>
      <p:pic>
        <p:nvPicPr>
          <p:cNvPr id="4" name="Picture 3">
            <a:extLst>
              <a:ext uri="{FF2B5EF4-FFF2-40B4-BE49-F238E27FC236}">
                <a16:creationId xmlns:a16="http://schemas.microsoft.com/office/drawing/2014/main" id="{BD98D6E7-F4D0-06DC-05E0-7621AB81DA47}"/>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4419600" y="1359097"/>
            <a:ext cx="7772400" cy="5498903"/>
          </a:xfrm>
          <a:prstGeom prst="rect">
            <a:avLst/>
          </a:prstGeom>
        </p:spPr>
      </p:pic>
      <p:sp>
        <p:nvSpPr>
          <p:cNvPr id="2" name="Title 1">
            <a:extLst>
              <a:ext uri="{FF2B5EF4-FFF2-40B4-BE49-F238E27FC236}">
                <a16:creationId xmlns:a16="http://schemas.microsoft.com/office/drawing/2014/main" id="{26403F24-F303-C794-B10C-D9C3C86AFF92}"/>
              </a:ext>
            </a:extLst>
          </p:cNvPr>
          <p:cNvSpPr>
            <a:spLocks noGrp="1"/>
          </p:cNvSpPr>
          <p:nvPr>
            <p:ph type="ctrTitle"/>
          </p:nvPr>
        </p:nvSpPr>
        <p:spPr>
          <a:xfrm>
            <a:off x="706329" y="1122363"/>
            <a:ext cx="9144000" cy="2387600"/>
          </a:xfrm>
        </p:spPr>
        <p:txBody>
          <a:bodyPr anchor="b">
            <a:normAutofit/>
          </a:bodyPr>
          <a:lstStyle>
            <a:lvl1pPr algn="l">
              <a:lnSpc>
                <a:spcPts val="5800"/>
              </a:lnSpc>
              <a:defRPr sz="5400">
                <a:solidFill>
                  <a:schemeClr val="bg1"/>
                </a:solidFill>
              </a:defRPr>
            </a:lvl1pPr>
          </a:lstStyle>
          <a:p>
            <a:r>
              <a:rPr lang="fi-FI" noProof="0"/>
              <a:t>Muokkaa perustyyl. napsautt.</a:t>
            </a:r>
          </a:p>
        </p:txBody>
      </p:sp>
      <p:sp>
        <p:nvSpPr>
          <p:cNvPr id="3" name="Subtitle 2">
            <a:extLst>
              <a:ext uri="{FF2B5EF4-FFF2-40B4-BE49-F238E27FC236}">
                <a16:creationId xmlns:a16="http://schemas.microsoft.com/office/drawing/2014/main" id="{F3C1BD1A-979F-FF43-0FD4-13CA253C1ABF}"/>
              </a:ext>
            </a:extLst>
          </p:cNvPr>
          <p:cNvSpPr>
            <a:spLocks noGrp="1"/>
          </p:cNvSpPr>
          <p:nvPr>
            <p:ph type="subTitle" idx="1"/>
          </p:nvPr>
        </p:nvSpPr>
        <p:spPr>
          <a:xfrm>
            <a:off x="706329" y="3602038"/>
            <a:ext cx="7836474" cy="1655762"/>
          </a:xfrm>
        </p:spPr>
        <p:txBody>
          <a:bodyPr/>
          <a:lstStyle>
            <a:lvl1pPr marL="0" indent="0" algn="l">
              <a:lnSpc>
                <a:spcPts val="2800"/>
              </a:lnSpc>
              <a:buNone/>
              <a:defRPr sz="2400">
                <a:solidFill>
                  <a:srgbClr val="F9B23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a:t>Muokkaa alaotsikon perustyyliä napsautt.</a:t>
            </a:r>
          </a:p>
        </p:txBody>
      </p:sp>
    </p:spTree>
    <p:extLst>
      <p:ext uri="{BB962C8B-B14F-4D97-AF65-F5344CB8AC3E}">
        <p14:creationId xmlns:p14="http://schemas.microsoft.com/office/powerpoint/2010/main" val="39644597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0.xml><?xml version="1.0" encoding="utf-8"?>
<p:sldLayout xmlns:a="http://schemas.openxmlformats.org/drawingml/2006/main" xmlns:r="http://schemas.openxmlformats.org/officeDocument/2006/relationships" xmlns:p="http://schemas.openxmlformats.org/presentationml/2006/main" type="picTx" preserve="1">
  <p:cSld name="Teksti+kuva vaalea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6577770"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7806519" y="0"/>
            <a:ext cx="4385481"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6577770"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p>
            <a:r>
              <a:rPr lang="fi-FI" noProof="0"/>
              <a:t>Puheterapeutti Anne Hilden 2023</a:t>
            </a:r>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p>
            <a:fld id="{1E1CD49D-4358-441C-AD0B-18A676A08B90}" type="datetime1">
              <a:rPr lang="fi-FI" noProof="0" smtClean="0"/>
              <a:t>9.5.2023</a:t>
            </a:fld>
            <a:endParaRPr lang="fi-FI" noProof="0"/>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p>
            <a:fld id="{43AF15DB-8468-DA4F-98B9-DC37122F7E4C}" type="slidenum">
              <a:rPr lang="fi-FI" noProof="0" smtClean="0"/>
              <a:t>‹#›</a:t>
            </a:fld>
            <a:endParaRPr lang="fi-FI" noProof="0"/>
          </a:p>
        </p:txBody>
      </p:sp>
    </p:spTree>
    <p:extLst>
      <p:ext uri="{BB962C8B-B14F-4D97-AF65-F5344CB8AC3E}">
        <p14:creationId xmlns:p14="http://schemas.microsoft.com/office/powerpoint/2010/main" val="212793259"/>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picTx" preserve="1">
  <p:cSld name="Teksti+kuva tumma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6577770"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7806519" y="0"/>
            <a:ext cx="4385481"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6577770"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lvl1pPr>
              <a:defRPr>
                <a:solidFill>
                  <a:schemeClr val="bg1"/>
                </a:solidFill>
              </a:defRPr>
            </a:lvl1pPr>
          </a:lstStyle>
          <a:p>
            <a:r>
              <a:rPr lang="fi-FI" noProof="0"/>
              <a:t>Puheterapeutti Anne Hilden 2023</a:t>
            </a:r>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lvl1pPr>
              <a:defRPr>
                <a:solidFill>
                  <a:schemeClr val="bg1"/>
                </a:solidFill>
              </a:defRPr>
            </a:lvl1pPr>
          </a:lstStyle>
          <a:p>
            <a:fld id="{640CC461-6CF0-412F-9FB6-C0AE5F4BB643}" type="datetime1">
              <a:rPr lang="fi-FI" smtClean="0"/>
              <a:t>9.5.2023</a:t>
            </a:fld>
            <a:endParaRPr lang="fi-FI"/>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lvl1pPr>
              <a:defRPr>
                <a:solidFill>
                  <a:schemeClr val="bg1"/>
                </a:solidFill>
              </a:defRPr>
            </a:lvl1p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5306145"/>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itleOnly" preserve="1">
  <p:cSld name="Vain otsikko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C1A4B-9576-9A01-2C81-C3C03DF36375}"/>
              </a:ext>
            </a:extLst>
          </p:cNvPr>
          <p:cNvSpPr>
            <a:spLocks noGrp="1"/>
          </p:cNvSpPr>
          <p:nvPr>
            <p:ph type="title"/>
          </p:nvPr>
        </p:nvSpPr>
        <p:spPr/>
        <p:txBody>
          <a:bodyPr/>
          <a:lstStyle/>
          <a:p>
            <a:r>
              <a:rPr lang="fi-FI"/>
              <a:t>Muokkaa perustyyl. napsautt.</a:t>
            </a:r>
            <a:endParaRPr lang="en-FI"/>
          </a:p>
        </p:txBody>
      </p:sp>
      <p:sp>
        <p:nvSpPr>
          <p:cNvPr id="4" name="Footer Placeholder 3">
            <a:extLst>
              <a:ext uri="{FF2B5EF4-FFF2-40B4-BE49-F238E27FC236}">
                <a16:creationId xmlns:a16="http://schemas.microsoft.com/office/drawing/2014/main" id="{B65DB62C-555D-D6DE-51A7-66129B241199}"/>
              </a:ext>
            </a:extLst>
          </p:cNvPr>
          <p:cNvSpPr>
            <a:spLocks noGrp="1"/>
          </p:cNvSpPr>
          <p:nvPr>
            <p:ph type="ftr" sz="quarter" idx="11"/>
          </p:nvPr>
        </p:nvSpPr>
        <p:spPr/>
        <p:txBody>
          <a:bodyPr/>
          <a:lstStyle/>
          <a:p>
            <a:r>
              <a:rPr lang="fi-FI"/>
              <a:t>Puheterapeutti Anne Hilden 2023</a:t>
            </a:r>
            <a:endParaRPr lang="en-FI"/>
          </a:p>
        </p:txBody>
      </p:sp>
      <p:sp>
        <p:nvSpPr>
          <p:cNvPr id="3" name="Date Placeholder 2">
            <a:extLst>
              <a:ext uri="{FF2B5EF4-FFF2-40B4-BE49-F238E27FC236}">
                <a16:creationId xmlns:a16="http://schemas.microsoft.com/office/drawing/2014/main" id="{3373F76D-84CE-F603-D5EF-175A9F79BE35}"/>
              </a:ext>
            </a:extLst>
          </p:cNvPr>
          <p:cNvSpPr>
            <a:spLocks noGrp="1"/>
          </p:cNvSpPr>
          <p:nvPr>
            <p:ph type="dt" sz="half" idx="10"/>
          </p:nvPr>
        </p:nvSpPr>
        <p:spPr/>
        <p:txBody>
          <a:bodyPr/>
          <a:lstStyle/>
          <a:p>
            <a:fld id="{54D31B8A-925D-452C-B51E-9FFF1E732768}" type="datetime1">
              <a:rPr lang="fi-FI" smtClean="0"/>
              <a:t>9.5.2023</a:t>
            </a:fld>
            <a:endParaRPr lang="en-FI"/>
          </a:p>
        </p:txBody>
      </p:sp>
      <p:sp>
        <p:nvSpPr>
          <p:cNvPr id="5" name="Slide Number Placeholder 4">
            <a:extLst>
              <a:ext uri="{FF2B5EF4-FFF2-40B4-BE49-F238E27FC236}">
                <a16:creationId xmlns:a16="http://schemas.microsoft.com/office/drawing/2014/main" id="{D198CD02-7A38-53F1-B132-B66F1AE29F19}"/>
              </a:ext>
            </a:extLst>
          </p:cNvPr>
          <p:cNvSpPr>
            <a:spLocks noGrp="1"/>
          </p:cNvSpPr>
          <p:nvPr>
            <p:ph type="sldNum" sz="quarter" idx="12"/>
          </p:nvPr>
        </p:nvSpPr>
        <p:spPr/>
        <p:txBody>
          <a:bodyPr/>
          <a:lstStyle/>
          <a:p>
            <a:fld id="{43AF15DB-8468-DA4F-98B9-DC37122F7E4C}" type="slidenum">
              <a:rPr lang="en-FI" smtClean="0"/>
              <a:t>‹#›</a:t>
            </a:fld>
            <a:endParaRPr lang="en-FI"/>
          </a:p>
        </p:txBody>
      </p:sp>
    </p:spTree>
    <p:extLst>
      <p:ext uri="{BB962C8B-B14F-4D97-AF65-F5344CB8AC3E}">
        <p14:creationId xmlns:p14="http://schemas.microsoft.com/office/powerpoint/2010/main" val="3922734101"/>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Vain otsikko 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D3A53C0-116C-88A6-1324-EEC76BE0A4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037924" y="1708833"/>
            <a:ext cx="9154076" cy="5149168"/>
          </a:xfrm>
          <a:prstGeom prst="rect">
            <a:avLst/>
          </a:prstGeom>
        </p:spPr>
      </p:pic>
      <p:sp>
        <p:nvSpPr>
          <p:cNvPr id="8" name="Otsikko 7">
            <a:extLst>
              <a:ext uri="{FF2B5EF4-FFF2-40B4-BE49-F238E27FC236}">
                <a16:creationId xmlns:a16="http://schemas.microsoft.com/office/drawing/2014/main" id="{6E453CD6-C647-0D04-4BA8-74D3C4E93B3A}"/>
              </a:ext>
            </a:extLst>
          </p:cNvPr>
          <p:cNvSpPr>
            <a:spLocks noGrp="1"/>
          </p:cNvSpPr>
          <p:nvPr>
            <p:ph type="title"/>
          </p:nvPr>
        </p:nvSpPr>
        <p:spPr/>
        <p:txBody>
          <a:bodyPr/>
          <a:lstStyle/>
          <a:p>
            <a:r>
              <a:rPr lang="fi-FI" noProof="0"/>
              <a:t>Muokkaa perustyyl. napsautt.</a:t>
            </a:r>
          </a:p>
        </p:txBody>
      </p:sp>
      <p:sp>
        <p:nvSpPr>
          <p:cNvPr id="3" name="Footer Placeholder 2">
            <a:extLst>
              <a:ext uri="{FF2B5EF4-FFF2-40B4-BE49-F238E27FC236}">
                <a16:creationId xmlns:a16="http://schemas.microsoft.com/office/drawing/2014/main" id="{D52B381F-95BC-297C-3E28-20053DE26A30}"/>
              </a:ext>
            </a:extLst>
          </p:cNvPr>
          <p:cNvSpPr>
            <a:spLocks noGrp="1"/>
          </p:cNvSpPr>
          <p:nvPr>
            <p:ph type="ftr" sz="quarter" idx="15"/>
          </p:nvPr>
        </p:nvSpPr>
        <p:spPr/>
        <p:txBody>
          <a:bodyPr/>
          <a:lstStyle/>
          <a:p>
            <a:r>
              <a:rPr lang="fi-FI" noProof="0"/>
              <a:t>Puheterapeutti Anne Hilden 2023</a:t>
            </a:r>
          </a:p>
        </p:txBody>
      </p:sp>
      <p:sp>
        <p:nvSpPr>
          <p:cNvPr id="2" name="Date Placeholder 1">
            <a:extLst>
              <a:ext uri="{FF2B5EF4-FFF2-40B4-BE49-F238E27FC236}">
                <a16:creationId xmlns:a16="http://schemas.microsoft.com/office/drawing/2014/main" id="{AC9E2BD0-F516-B11C-048C-EE4D3BBE2720}"/>
              </a:ext>
            </a:extLst>
          </p:cNvPr>
          <p:cNvSpPr>
            <a:spLocks noGrp="1"/>
          </p:cNvSpPr>
          <p:nvPr>
            <p:ph type="dt" sz="half" idx="14"/>
          </p:nvPr>
        </p:nvSpPr>
        <p:spPr/>
        <p:txBody>
          <a:bodyPr/>
          <a:lstStyle/>
          <a:p>
            <a:fld id="{40A42B37-8900-434C-BA37-C5D338161861}" type="datetime1">
              <a:rPr lang="fi-FI" noProof="0" smtClean="0"/>
              <a:t>9.5.2023</a:t>
            </a:fld>
            <a:endParaRPr lang="fi-FI" noProof="0"/>
          </a:p>
        </p:txBody>
      </p:sp>
      <p:sp>
        <p:nvSpPr>
          <p:cNvPr id="9" name="Slide Number Placeholder 8">
            <a:extLst>
              <a:ext uri="{FF2B5EF4-FFF2-40B4-BE49-F238E27FC236}">
                <a16:creationId xmlns:a16="http://schemas.microsoft.com/office/drawing/2014/main" id="{474EB327-6BCE-E1B7-9C4D-B36A8D79B475}"/>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540242887"/>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blank" preserve="1">
  <p:cSld name="Tyhjä 1">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9A9A05C4-7AD7-71AE-0E72-38EA5C767FCC}"/>
              </a:ext>
            </a:extLst>
          </p:cNvPr>
          <p:cNvSpPr>
            <a:spLocks noGrp="1"/>
          </p:cNvSpPr>
          <p:nvPr>
            <p:ph type="ftr" sz="quarter" idx="11"/>
          </p:nvPr>
        </p:nvSpPr>
        <p:spPr/>
        <p:txBody>
          <a:bodyPr/>
          <a:lstStyle/>
          <a:p>
            <a:r>
              <a:rPr lang="fi-FI"/>
              <a:t>Puheterapeutti Anne Hilden 2023</a:t>
            </a:r>
            <a:endParaRPr lang="en-FI"/>
          </a:p>
        </p:txBody>
      </p:sp>
      <p:sp>
        <p:nvSpPr>
          <p:cNvPr id="2" name="Date Placeholder 1">
            <a:extLst>
              <a:ext uri="{FF2B5EF4-FFF2-40B4-BE49-F238E27FC236}">
                <a16:creationId xmlns:a16="http://schemas.microsoft.com/office/drawing/2014/main" id="{E1C67CA2-C70C-A458-346B-706D480419BA}"/>
              </a:ext>
            </a:extLst>
          </p:cNvPr>
          <p:cNvSpPr>
            <a:spLocks noGrp="1"/>
          </p:cNvSpPr>
          <p:nvPr>
            <p:ph type="dt" sz="half" idx="10"/>
          </p:nvPr>
        </p:nvSpPr>
        <p:spPr/>
        <p:txBody>
          <a:bodyPr/>
          <a:lstStyle/>
          <a:p>
            <a:fld id="{DBE4E11B-B2F6-4790-A562-019FC961E2D7}" type="datetime1">
              <a:rPr lang="fi-FI" smtClean="0"/>
              <a:t>9.5.2023</a:t>
            </a:fld>
            <a:endParaRPr lang="en-FI"/>
          </a:p>
        </p:txBody>
      </p:sp>
      <p:sp>
        <p:nvSpPr>
          <p:cNvPr id="4" name="Slide Number Placeholder 3">
            <a:extLst>
              <a:ext uri="{FF2B5EF4-FFF2-40B4-BE49-F238E27FC236}">
                <a16:creationId xmlns:a16="http://schemas.microsoft.com/office/drawing/2014/main" id="{BFB4A672-2AA7-FBE4-BA0F-AE2184E2B96C}"/>
              </a:ext>
            </a:extLst>
          </p:cNvPr>
          <p:cNvSpPr>
            <a:spLocks noGrp="1"/>
          </p:cNvSpPr>
          <p:nvPr>
            <p:ph type="sldNum" sz="quarter" idx="12"/>
          </p:nvPr>
        </p:nvSpPr>
        <p:spPr/>
        <p:txBody>
          <a:bodyPr/>
          <a:lstStyle/>
          <a:p>
            <a:fld id="{43AF15DB-8468-DA4F-98B9-DC37122F7E4C}" type="slidenum">
              <a:rPr lang="en-FI" smtClean="0"/>
              <a:t>‹#›</a:t>
            </a:fld>
            <a:endParaRPr lang="en-FI"/>
          </a:p>
        </p:txBody>
      </p:sp>
    </p:spTree>
    <p:extLst>
      <p:ext uri="{BB962C8B-B14F-4D97-AF65-F5344CB8AC3E}">
        <p14:creationId xmlns:p14="http://schemas.microsoft.com/office/powerpoint/2010/main" val="3872150387"/>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blank" preserve="1">
  <p:cSld name="Tyhjä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F56F964-A346-4C9E-0FE9-C8D73BA1E67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037924" y="1708833"/>
            <a:ext cx="9154076" cy="5149168"/>
          </a:xfrm>
          <a:prstGeom prst="rect">
            <a:avLst/>
          </a:prstGeom>
        </p:spPr>
      </p:pic>
      <p:sp>
        <p:nvSpPr>
          <p:cNvPr id="2" name="Date Placeholder 1">
            <a:extLst>
              <a:ext uri="{FF2B5EF4-FFF2-40B4-BE49-F238E27FC236}">
                <a16:creationId xmlns:a16="http://schemas.microsoft.com/office/drawing/2014/main" id="{E1C67CA2-C70C-A458-346B-706D480419BA}"/>
              </a:ext>
            </a:extLst>
          </p:cNvPr>
          <p:cNvSpPr>
            <a:spLocks noGrp="1"/>
          </p:cNvSpPr>
          <p:nvPr>
            <p:ph type="dt" sz="half" idx="10"/>
          </p:nvPr>
        </p:nvSpPr>
        <p:spPr/>
        <p:txBody>
          <a:bodyPr/>
          <a:lstStyle/>
          <a:p>
            <a:fld id="{8C265751-9836-4A36-A7A2-820893DE664B}" type="datetime1">
              <a:rPr lang="fi-FI" smtClean="0"/>
              <a:t>9.5.2023</a:t>
            </a:fld>
            <a:endParaRPr lang="en-FI"/>
          </a:p>
        </p:txBody>
      </p:sp>
      <p:sp>
        <p:nvSpPr>
          <p:cNvPr id="3" name="Footer Placeholder 2">
            <a:extLst>
              <a:ext uri="{FF2B5EF4-FFF2-40B4-BE49-F238E27FC236}">
                <a16:creationId xmlns:a16="http://schemas.microsoft.com/office/drawing/2014/main" id="{9A9A05C4-7AD7-71AE-0E72-38EA5C767FCC}"/>
              </a:ext>
            </a:extLst>
          </p:cNvPr>
          <p:cNvSpPr>
            <a:spLocks noGrp="1"/>
          </p:cNvSpPr>
          <p:nvPr>
            <p:ph type="ftr" sz="quarter" idx="11"/>
          </p:nvPr>
        </p:nvSpPr>
        <p:spPr/>
        <p:txBody>
          <a:bodyPr/>
          <a:lstStyle/>
          <a:p>
            <a:r>
              <a:rPr lang="fi-FI"/>
              <a:t>Puheterapeutti Anne Hilden 2023</a:t>
            </a:r>
            <a:endParaRPr lang="en-FI"/>
          </a:p>
        </p:txBody>
      </p:sp>
      <p:sp>
        <p:nvSpPr>
          <p:cNvPr id="4" name="Slide Number Placeholder 3">
            <a:extLst>
              <a:ext uri="{FF2B5EF4-FFF2-40B4-BE49-F238E27FC236}">
                <a16:creationId xmlns:a16="http://schemas.microsoft.com/office/drawing/2014/main" id="{BFB4A672-2AA7-FBE4-BA0F-AE2184E2B96C}"/>
              </a:ext>
            </a:extLst>
          </p:cNvPr>
          <p:cNvSpPr>
            <a:spLocks noGrp="1"/>
          </p:cNvSpPr>
          <p:nvPr>
            <p:ph type="sldNum" sz="quarter" idx="12"/>
          </p:nvPr>
        </p:nvSpPr>
        <p:spPr/>
        <p:txBody>
          <a:bodyPr/>
          <a:lstStyle/>
          <a:p>
            <a:fld id="{43AF15DB-8468-DA4F-98B9-DC37122F7E4C}" type="slidenum">
              <a:rPr lang="en-FI" smtClean="0"/>
              <a:t>‹#›</a:t>
            </a:fld>
            <a:endParaRPr lang="en-FI"/>
          </a:p>
        </p:txBody>
      </p:sp>
    </p:spTree>
    <p:extLst>
      <p:ext uri="{BB962C8B-B14F-4D97-AF65-F5344CB8AC3E}">
        <p14:creationId xmlns:p14="http://schemas.microsoft.com/office/powerpoint/2010/main" val="1657854074"/>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itle" preserve="1">
  <p:cSld name="Otsikkodia">
    <p:bg>
      <p:bgPr>
        <a:solidFill>
          <a:srgbClr val="144C5B"/>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DCDE267-9C4E-C136-72F7-2F773BE2CB28}"/>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42614" y="6110519"/>
            <a:ext cx="2753738" cy="715083"/>
          </a:xfrm>
          <a:prstGeom prst="rect">
            <a:avLst/>
          </a:prstGeom>
        </p:spPr>
      </p:pic>
      <p:pic>
        <p:nvPicPr>
          <p:cNvPr id="4" name="Picture 3">
            <a:extLst>
              <a:ext uri="{FF2B5EF4-FFF2-40B4-BE49-F238E27FC236}">
                <a16:creationId xmlns:a16="http://schemas.microsoft.com/office/drawing/2014/main" id="{BD98D6E7-F4D0-06DC-05E0-7621AB81DA47}"/>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4419600" y="1359097"/>
            <a:ext cx="7772400" cy="5498903"/>
          </a:xfrm>
          <a:prstGeom prst="rect">
            <a:avLst/>
          </a:prstGeom>
        </p:spPr>
      </p:pic>
      <p:sp>
        <p:nvSpPr>
          <p:cNvPr id="2" name="Title 1">
            <a:extLst>
              <a:ext uri="{FF2B5EF4-FFF2-40B4-BE49-F238E27FC236}">
                <a16:creationId xmlns:a16="http://schemas.microsoft.com/office/drawing/2014/main" id="{26403F24-F303-C794-B10C-D9C3C86AFF92}"/>
              </a:ext>
            </a:extLst>
          </p:cNvPr>
          <p:cNvSpPr>
            <a:spLocks noGrp="1"/>
          </p:cNvSpPr>
          <p:nvPr>
            <p:ph type="ctrTitle"/>
          </p:nvPr>
        </p:nvSpPr>
        <p:spPr>
          <a:xfrm>
            <a:off x="706329" y="1122363"/>
            <a:ext cx="9144000" cy="2387600"/>
          </a:xfrm>
        </p:spPr>
        <p:txBody>
          <a:bodyPr anchor="b">
            <a:normAutofit/>
          </a:bodyPr>
          <a:lstStyle>
            <a:lvl1pPr algn="l">
              <a:lnSpc>
                <a:spcPts val="5800"/>
              </a:lnSpc>
              <a:defRPr sz="5400">
                <a:solidFill>
                  <a:schemeClr val="bg1"/>
                </a:solidFill>
              </a:defRPr>
            </a:lvl1pPr>
          </a:lstStyle>
          <a:p>
            <a:r>
              <a:rPr lang="fi-FI" noProof="0"/>
              <a:t>Muokkaa perustyyl. napsautt.</a:t>
            </a:r>
          </a:p>
        </p:txBody>
      </p:sp>
      <p:sp>
        <p:nvSpPr>
          <p:cNvPr id="3" name="Subtitle 2">
            <a:extLst>
              <a:ext uri="{FF2B5EF4-FFF2-40B4-BE49-F238E27FC236}">
                <a16:creationId xmlns:a16="http://schemas.microsoft.com/office/drawing/2014/main" id="{F3C1BD1A-979F-FF43-0FD4-13CA253C1ABF}"/>
              </a:ext>
            </a:extLst>
          </p:cNvPr>
          <p:cNvSpPr>
            <a:spLocks noGrp="1"/>
          </p:cNvSpPr>
          <p:nvPr>
            <p:ph type="subTitle" idx="1"/>
          </p:nvPr>
        </p:nvSpPr>
        <p:spPr>
          <a:xfrm>
            <a:off x="706329" y="3602038"/>
            <a:ext cx="7836474" cy="1655762"/>
          </a:xfrm>
        </p:spPr>
        <p:txBody>
          <a:bodyPr/>
          <a:lstStyle>
            <a:lvl1pPr marL="0" indent="0" algn="l">
              <a:lnSpc>
                <a:spcPts val="2800"/>
              </a:lnSpc>
              <a:buNone/>
              <a:defRPr sz="2400">
                <a:solidFill>
                  <a:srgbClr val="F9B23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a:t>Muokkaa alaotsikon perustyyliä napsautt.</a:t>
            </a:r>
          </a:p>
        </p:txBody>
      </p:sp>
    </p:spTree>
    <p:extLst>
      <p:ext uri="{BB962C8B-B14F-4D97-AF65-F5344CB8AC3E}">
        <p14:creationId xmlns:p14="http://schemas.microsoft.com/office/powerpoint/2010/main" val="39644597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Otsikko ja sisältö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70DB3-F74A-1EA5-CA5D-99C0844D9CB9}"/>
              </a:ext>
            </a:extLst>
          </p:cNvPr>
          <p:cNvSpPr>
            <a:spLocks noGrp="1"/>
          </p:cNvSpPr>
          <p:nvPr>
            <p:ph type="title"/>
          </p:nvPr>
        </p:nvSpPr>
        <p:spPr/>
        <p:txBody>
          <a:bodyPr/>
          <a:lstStyle/>
          <a:p>
            <a:r>
              <a:rPr lang="fi-FI" noProof="0"/>
              <a:t>Muokkaa perustyyl. napsautt.</a:t>
            </a:r>
          </a:p>
        </p:txBody>
      </p:sp>
      <p:sp>
        <p:nvSpPr>
          <p:cNvPr id="8" name="Sisällön paikkamerkki 7">
            <a:extLst>
              <a:ext uri="{FF2B5EF4-FFF2-40B4-BE49-F238E27FC236}">
                <a16:creationId xmlns:a16="http://schemas.microsoft.com/office/drawing/2014/main" id="{B41AAC21-EDA2-D650-5A4B-8DABB9510A99}"/>
              </a:ext>
            </a:extLst>
          </p:cNvPr>
          <p:cNvSpPr>
            <a:spLocks noGrp="1"/>
          </p:cNvSpPr>
          <p:nvPr>
            <p:ph sz="quarter" idx="13"/>
          </p:nvPr>
        </p:nvSpPr>
        <p:spPr>
          <a:xfrm>
            <a:off x="919163" y="1597024"/>
            <a:ext cx="10755094" cy="4419147"/>
          </a:xfrm>
        </p:spPr>
        <p:txBody>
          <a:body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7" name="Alatunnisteen paikkamerkki 6">
            <a:extLst>
              <a:ext uri="{FF2B5EF4-FFF2-40B4-BE49-F238E27FC236}">
                <a16:creationId xmlns:a16="http://schemas.microsoft.com/office/drawing/2014/main" id="{9EBE6020-86D5-987D-F627-77275399447F}"/>
              </a:ext>
            </a:extLst>
          </p:cNvPr>
          <p:cNvSpPr>
            <a:spLocks noGrp="1"/>
          </p:cNvSpPr>
          <p:nvPr>
            <p:ph type="ftr" sz="quarter" idx="15"/>
          </p:nvPr>
        </p:nvSpPr>
        <p:spPr/>
        <p:txBody>
          <a:bodyPr/>
          <a:lstStyle/>
          <a:p>
            <a:r>
              <a:rPr lang="fi-FI" noProof="0"/>
              <a:t>Puheterapeutti Anne Hilden 2023</a:t>
            </a:r>
          </a:p>
        </p:txBody>
      </p:sp>
      <p:sp>
        <p:nvSpPr>
          <p:cNvPr id="3" name="Päivämäärän paikkamerkki 2">
            <a:extLst>
              <a:ext uri="{FF2B5EF4-FFF2-40B4-BE49-F238E27FC236}">
                <a16:creationId xmlns:a16="http://schemas.microsoft.com/office/drawing/2014/main" id="{1E277A0A-2A7D-6524-2A5F-8D5B8B903037}"/>
              </a:ext>
            </a:extLst>
          </p:cNvPr>
          <p:cNvSpPr>
            <a:spLocks noGrp="1"/>
          </p:cNvSpPr>
          <p:nvPr>
            <p:ph type="dt" sz="half" idx="14"/>
          </p:nvPr>
        </p:nvSpPr>
        <p:spPr/>
        <p:txBody>
          <a:bodyPr/>
          <a:lstStyle/>
          <a:p>
            <a:fld id="{BBB7EF89-D706-4577-BE37-A4BEE34E323B}" type="datetime1">
              <a:rPr lang="fi-FI" noProof="0" smtClean="0"/>
              <a:t>9.5.2023</a:t>
            </a:fld>
            <a:endParaRPr lang="fi-FI" noProof="0"/>
          </a:p>
        </p:txBody>
      </p:sp>
      <p:sp>
        <p:nvSpPr>
          <p:cNvPr id="9" name="Dian numeron paikkamerkki 8">
            <a:extLst>
              <a:ext uri="{FF2B5EF4-FFF2-40B4-BE49-F238E27FC236}">
                <a16:creationId xmlns:a16="http://schemas.microsoft.com/office/drawing/2014/main" id="{C6C936AA-3DFD-CB3B-E4E9-50702E8C3693}"/>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3659139687"/>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Otsikko ja sisältö 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D3A53C0-116C-88A6-1324-EEC76BE0A4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037924" y="1708833"/>
            <a:ext cx="9154076" cy="5149168"/>
          </a:xfrm>
          <a:prstGeom prst="rect">
            <a:avLst/>
          </a:prstGeom>
        </p:spPr>
      </p:pic>
      <p:sp>
        <p:nvSpPr>
          <p:cNvPr id="8" name="Otsikko 7">
            <a:extLst>
              <a:ext uri="{FF2B5EF4-FFF2-40B4-BE49-F238E27FC236}">
                <a16:creationId xmlns:a16="http://schemas.microsoft.com/office/drawing/2014/main" id="{6E453CD6-C647-0D04-4BA8-74D3C4E93B3A}"/>
              </a:ext>
            </a:extLst>
          </p:cNvPr>
          <p:cNvSpPr>
            <a:spLocks noGrp="1"/>
          </p:cNvSpPr>
          <p:nvPr>
            <p:ph type="title"/>
          </p:nvPr>
        </p:nvSpPr>
        <p:spPr/>
        <p:txBody>
          <a:bodyPr/>
          <a:lstStyle/>
          <a:p>
            <a:r>
              <a:rPr lang="fi-FI" noProof="0"/>
              <a:t>Muokkaa perustyyl. napsautt.</a:t>
            </a:r>
          </a:p>
        </p:txBody>
      </p:sp>
      <p:sp>
        <p:nvSpPr>
          <p:cNvPr id="10" name="Sisällön paikkamerkki 9">
            <a:extLst>
              <a:ext uri="{FF2B5EF4-FFF2-40B4-BE49-F238E27FC236}">
                <a16:creationId xmlns:a16="http://schemas.microsoft.com/office/drawing/2014/main" id="{08A052EB-21FD-CEFF-9DCC-442B7779ABDC}"/>
              </a:ext>
            </a:extLst>
          </p:cNvPr>
          <p:cNvSpPr>
            <a:spLocks noGrp="1"/>
          </p:cNvSpPr>
          <p:nvPr>
            <p:ph sz="quarter" idx="13"/>
          </p:nvPr>
        </p:nvSpPr>
        <p:spPr>
          <a:xfrm>
            <a:off x="919163" y="1597025"/>
            <a:ext cx="10754636" cy="4419600"/>
          </a:xfrm>
        </p:spPr>
        <p:txBody>
          <a:body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3" name="Footer Placeholder 2">
            <a:extLst>
              <a:ext uri="{FF2B5EF4-FFF2-40B4-BE49-F238E27FC236}">
                <a16:creationId xmlns:a16="http://schemas.microsoft.com/office/drawing/2014/main" id="{D52B381F-95BC-297C-3E28-20053DE26A30}"/>
              </a:ext>
            </a:extLst>
          </p:cNvPr>
          <p:cNvSpPr>
            <a:spLocks noGrp="1"/>
          </p:cNvSpPr>
          <p:nvPr>
            <p:ph type="ftr" sz="quarter" idx="15"/>
          </p:nvPr>
        </p:nvSpPr>
        <p:spPr/>
        <p:txBody>
          <a:bodyPr/>
          <a:lstStyle/>
          <a:p>
            <a:r>
              <a:rPr lang="fi-FI" noProof="0"/>
              <a:t>Puheterapeutti Anne Hilden 2023</a:t>
            </a:r>
          </a:p>
        </p:txBody>
      </p:sp>
      <p:sp>
        <p:nvSpPr>
          <p:cNvPr id="2" name="Date Placeholder 1">
            <a:extLst>
              <a:ext uri="{FF2B5EF4-FFF2-40B4-BE49-F238E27FC236}">
                <a16:creationId xmlns:a16="http://schemas.microsoft.com/office/drawing/2014/main" id="{AC9E2BD0-F516-B11C-048C-EE4D3BBE2720}"/>
              </a:ext>
            </a:extLst>
          </p:cNvPr>
          <p:cNvSpPr>
            <a:spLocks noGrp="1"/>
          </p:cNvSpPr>
          <p:nvPr>
            <p:ph type="dt" sz="half" idx="14"/>
          </p:nvPr>
        </p:nvSpPr>
        <p:spPr/>
        <p:txBody>
          <a:bodyPr/>
          <a:lstStyle/>
          <a:p>
            <a:fld id="{699C7382-A59A-49DB-8AAB-21733D507E39}" type="datetime1">
              <a:rPr lang="fi-FI" noProof="0" smtClean="0"/>
              <a:t>9.5.2023</a:t>
            </a:fld>
            <a:endParaRPr lang="fi-FI" noProof="0"/>
          </a:p>
        </p:txBody>
      </p:sp>
      <p:sp>
        <p:nvSpPr>
          <p:cNvPr id="9" name="Slide Number Placeholder 8">
            <a:extLst>
              <a:ext uri="{FF2B5EF4-FFF2-40B4-BE49-F238E27FC236}">
                <a16:creationId xmlns:a16="http://schemas.microsoft.com/office/drawing/2014/main" id="{474EB327-6BCE-E1B7-9C4D-B36A8D79B475}"/>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854236971"/>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secHead" preserve="1">
  <p:cSld name="Väliotsikko 1">
    <p:bg>
      <p:bgPr>
        <a:solidFill>
          <a:srgbClr val="DFF4F8"/>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356A2F8-DAB1-81A8-2E37-07107F6E942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4419600" y="1359097"/>
            <a:ext cx="7772400" cy="5498903"/>
          </a:xfrm>
          <a:prstGeom prst="rect">
            <a:avLst/>
          </a:prstGeom>
        </p:spPr>
      </p:pic>
      <p:sp>
        <p:nvSpPr>
          <p:cNvPr id="2" name="Title 1">
            <a:extLst>
              <a:ext uri="{FF2B5EF4-FFF2-40B4-BE49-F238E27FC236}">
                <a16:creationId xmlns:a16="http://schemas.microsoft.com/office/drawing/2014/main" id="{2190ABBF-71ED-C623-40BF-C8E7B29CC40E}"/>
              </a:ext>
            </a:extLst>
          </p:cNvPr>
          <p:cNvSpPr>
            <a:spLocks noGrp="1"/>
          </p:cNvSpPr>
          <p:nvPr>
            <p:ph type="title"/>
          </p:nvPr>
        </p:nvSpPr>
        <p:spPr>
          <a:xfrm>
            <a:off x="831850" y="576263"/>
            <a:ext cx="10515600" cy="2852737"/>
          </a:xfrm>
        </p:spPr>
        <p:txBody>
          <a:bodyPr anchor="b"/>
          <a:lstStyle>
            <a:lvl1pPr>
              <a:defRPr sz="6000"/>
            </a:lvl1pPr>
          </a:lstStyle>
          <a:p>
            <a:r>
              <a:rPr lang="fi-FI" noProof="0"/>
              <a:t>Muokkaa perustyyl. napsautt.</a:t>
            </a:r>
          </a:p>
        </p:txBody>
      </p:sp>
      <p:sp>
        <p:nvSpPr>
          <p:cNvPr id="3" name="Text Placeholder 2">
            <a:extLst>
              <a:ext uri="{FF2B5EF4-FFF2-40B4-BE49-F238E27FC236}">
                <a16:creationId xmlns:a16="http://schemas.microsoft.com/office/drawing/2014/main" id="{A6478986-9F30-B45A-BE8D-5508DE4BC31F}"/>
              </a:ext>
            </a:extLst>
          </p:cNvPr>
          <p:cNvSpPr>
            <a:spLocks noGrp="1"/>
          </p:cNvSpPr>
          <p:nvPr>
            <p:ph type="body" idx="1"/>
          </p:nvPr>
        </p:nvSpPr>
        <p:spPr>
          <a:xfrm>
            <a:off x="831850" y="3455988"/>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noProof="0"/>
              <a:t>Muokkaa tekstin perustyylejä</a:t>
            </a:r>
          </a:p>
        </p:txBody>
      </p:sp>
    </p:spTree>
    <p:extLst>
      <p:ext uri="{BB962C8B-B14F-4D97-AF65-F5344CB8AC3E}">
        <p14:creationId xmlns:p14="http://schemas.microsoft.com/office/powerpoint/2010/main" val="34237982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tsikko ja sisältö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70DB3-F74A-1EA5-CA5D-99C0844D9CB9}"/>
              </a:ext>
            </a:extLst>
          </p:cNvPr>
          <p:cNvSpPr>
            <a:spLocks noGrp="1"/>
          </p:cNvSpPr>
          <p:nvPr>
            <p:ph type="title"/>
          </p:nvPr>
        </p:nvSpPr>
        <p:spPr/>
        <p:txBody>
          <a:bodyPr/>
          <a:lstStyle/>
          <a:p>
            <a:r>
              <a:rPr lang="fi-FI" noProof="0"/>
              <a:t>Muokkaa perustyyl. napsautt.</a:t>
            </a:r>
          </a:p>
        </p:txBody>
      </p:sp>
      <p:sp>
        <p:nvSpPr>
          <p:cNvPr id="8" name="Sisällön paikkamerkki 7">
            <a:extLst>
              <a:ext uri="{FF2B5EF4-FFF2-40B4-BE49-F238E27FC236}">
                <a16:creationId xmlns:a16="http://schemas.microsoft.com/office/drawing/2014/main" id="{B41AAC21-EDA2-D650-5A4B-8DABB9510A99}"/>
              </a:ext>
            </a:extLst>
          </p:cNvPr>
          <p:cNvSpPr>
            <a:spLocks noGrp="1"/>
          </p:cNvSpPr>
          <p:nvPr>
            <p:ph sz="quarter" idx="13"/>
          </p:nvPr>
        </p:nvSpPr>
        <p:spPr>
          <a:xfrm>
            <a:off x="919163" y="1597024"/>
            <a:ext cx="10755094" cy="4419147"/>
          </a:xfrm>
        </p:spPr>
        <p:txBody>
          <a:body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7" name="Alatunnisteen paikkamerkki 6">
            <a:extLst>
              <a:ext uri="{FF2B5EF4-FFF2-40B4-BE49-F238E27FC236}">
                <a16:creationId xmlns:a16="http://schemas.microsoft.com/office/drawing/2014/main" id="{9EBE6020-86D5-987D-F627-77275399447F}"/>
              </a:ext>
            </a:extLst>
          </p:cNvPr>
          <p:cNvSpPr>
            <a:spLocks noGrp="1"/>
          </p:cNvSpPr>
          <p:nvPr>
            <p:ph type="ftr" sz="quarter" idx="15"/>
          </p:nvPr>
        </p:nvSpPr>
        <p:spPr/>
        <p:txBody>
          <a:bodyPr/>
          <a:lstStyle/>
          <a:p>
            <a:r>
              <a:rPr lang="fi-FI" noProof="0"/>
              <a:t>Puheterapeutti Anne Hilden 2023</a:t>
            </a:r>
          </a:p>
        </p:txBody>
      </p:sp>
      <p:sp>
        <p:nvSpPr>
          <p:cNvPr id="3" name="Päivämäärän paikkamerkki 2">
            <a:extLst>
              <a:ext uri="{FF2B5EF4-FFF2-40B4-BE49-F238E27FC236}">
                <a16:creationId xmlns:a16="http://schemas.microsoft.com/office/drawing/2014/main" id="{1E277A0A-2A7D-6524-2A5F-8D5B8B903037}"/>
              </a:ext>
            </a:extLst>
          </p:cNvPr>
          <p:cNvSpPr>
            <a:spLocks noGrp="1"/>
          </p:cNvSpPr>
          <p:nvPr>
            <p:ph type="dt" sz="half" idx="14"/>
          </p:nvPr>
        </p:nvSpPr>
        <p:spPr/>
        <p:txBody>
          <a:bodyPr/>
          <a:lstStyle/>
          <a:p>
            <a:fld id="{BBB7EF89-D706-4577-BE37-A4BEE34E323B}" type="datetime1">
              <a:rPr lang="fi-FI" noProof="0" smtClean="0"/>
              <a:t>9.5.2023</a:t>
            </a:fld>
            <a:endParaRPr lang="fi-FI" noProof="0"/>
          </a:p>
        </p:txBody>
      </p:sp>
      <p:sp>
        <p:nvSpPr>
          <p:cNvPr id="9" name="Dian numeron paikkamerkki 8">
            <a:extLst>
              <a:ext uri="{FF2B5EF4-FFF2-40B4-BE49-F238E27FC236}">
                <a16:creationId xmlns:a16="http://schemas.microsoft.com/office/drawing/2014/main" id="{C6C936AA-3DFD-CB3B-E4E9-50702E8C3693}"/>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3659139687"/>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secHead" preserve="1">
  <p:cSld name="Väliotsikko 2">
    <p:bg>
      <p:bgPr>
        <a:solidFill>
          <a:srgbClr val="FEF4E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356A2F8-DAB1-81A8-2E37-07107F6E942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4419600" y="1359097"/>
            <a:ext cx="7772400" cy="5498903"/>
          </a:xfrm>
          <a:prstGeom prst="rect">
            <a:avLst/>
          </a:prstGeom>
        </p:spPr>
      </p:pic>
      <p:sp>
        <p:nvSpPr>
          <p:cNvPr id="2" name="Title 1">
            <a:extLst>
              <a:ext uri="{FF2B5EF4-FFF2-40B4-BE49-F238E27FC236}">
                <a16:creationId xmlns:a16="http://schemas.microsoft.com/office/drawing/2014/main" id="{2190ABBF-71ED-C623-40BF-C8E7B29CC40E}"/>
              </a:ext>
            </a:extLst>
          </p:cNvPr>
          <p:cNvSpPr>
            <a:spLocks noGrp="1"/>
          </p:cNvSpPr>
          <p:nvPr>
            <p:ph type="title"/>
          </p:nvPr>
        </p:nvSpPr>
        <p:spPr>
          <a:xfrm>
            <a:off x="831850" y="576263"/>
            <a:ext cx="10515600" cy="2852737"/>
          </a:xfrm>
        </p:spPr>
        <p:txBody>
          <a:bodyPr anchor="b"/>
          <a:lstStyle>
            <a:lvl1pPr>
              <a:defRPr sz="6000"/>
            </a:lvl1pPr>
          </a:lstStyle>
          <a:p>
            <a:r>
              <a:rPr lang="fi-FI" noProof="0"/>
              <a:t>Muokkaa perustyyl. napsautt.</a:t>
            </a:r>
          </a:p>
        </p:txBody>
      </p:sp>
      <p:sp>
        <p:nvSpPr>
          <p:cNvPr id="3" name="Text Placeholder 2">
            <a:extLst>
              <a:ext uri="{FF2B5EF4-FFF2-40B4-BE49-F238E27FC236}">
                <a16:creationId xmlns:a16="http://schemas.microsoft.com/office/drawing/2014/main" id="{A6478986-9F30-B45A-BE8D-5508DE4BC31F}"/>
              </a:ext>
            </a:extLst>
          </p:cNvPr>
          <p:cNvSpPr>
            <a:spLocks noGrp="1"/>
          </p:cNvSpPr>
          <p:nvPr>
            <p:ph type="body" idx="1"/>
          </p:nvPr>
        </p:nvSpPr>
        <p:spPr>
          <a:xfrm>
            <a:off x="831850" y="3455988"/>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noProof="0"/>
              <a:t>Muokkaa tekstin perustyylejä</a:t>
            </a:r>
          </a:p>
        </p:txBody>
      </p:sp>
    </p:spTree>
    <p:extLst>
      <p:ext uri="{BB962C8B-B14F-4D97-AF65-F5344CB8AC3E}">
        <p14:creationId xmlns:p14="http://schemas.microsoft.com/office/powerpoint/2010/main" val="2321650232"/>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Kaksi sisältökohdett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70DB3-F74A-1EA5-CA5D-99C0844D9CB9}"/>
              </a:ext>
            </a:extLst>
          </p:cNvPr>
          <p:cNvSpPr>
            <a:spLocks noGrp="1"/>
          </p:cNvSpPr>
          <p:nvPr>
            <p:ph type="title"/>
          </p:nvPr>
        </p:nvSpPr>
        <p:spPr/>
        <p:txBody>
          <a:bodyPr/>
          <a:lstStyle/>
          <a:p>
            <a:r>
              <a:rPr lang="fi-FI" noProof="0"/>
              <a:t>Muokkaa perustyyl. napsautt.</a:t>
            </a:r>
          </a:p>
        </p:txBody>
      </p:sp>
      <p:sp>
        <p:nvSpPr>
          <p:cNvPr id="8" name="Sisällön paikkamerkki 7">
            <a:extLst>
              <a:ext uri="{FF2B5EF4-FFF2-40B4-BE49-F238E27FC236}">
                <a16:creationId xmlns:a16="http://schemas.microsoft.com/office/drawing/2014/main" id="{B41AAC21-EDA2-D650-5A4B-8DABB9510A99}"/>
              </a:ext>
            </a:extLst>
          </p:cNvPr>
          <p:cNvSpPr>
            <a:spLocks noGrp="1"/>
          </p:cNvSpPr>
          <p:nvPr>
            <p:ph sz="quarter" idx="13"/>
          </p:nvPr>
        </p:nvSpPr>
        <p:spPr>
          <a:xfrm>
            <a:off x="919163" y="1597024"/>
            <a:ext cx="5171466" cy="4419147"/>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4" name="Sisällön paikkamerkki 7">
            <a:extLst>
              <a:ext uri="{FF2B5EF4-FFF2-40B4-BE49-F238E27FC236}">
                <a16:creationId xmlns:a16="http://schemas.microsoft.com/office/drawing/2014/main" id="{24BC3655-C1E0-B95F-9D57-487BBC79CB3E}"/>
              </a:ext>
            </a:extLst>
          </p:cNvPr>
          <p:cNvSpPr>
            <a:spLocks noGrp="1"/>
          </p:cNvSpPr>
          <p:nvPr>
            <p:ph sz="quarter" idx="17"/>
          </p:nvPr>
        </p:nvSpPr>
        <p:spPr>
          <a:xfrm>
            <a:off x="6292880" y="1597024"/>
            <a:ext cx="5171466" cy="4419147"/>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7" name="Alatunnisteen paikkamerkki 6">
            <a:extLst>
              <a:ext uri="{FF2B5EF4-FFF2-40B4-BE49-F238E27FC236}">
                <a16:creationId xmlns:a16="http://schemas.microsoft.com/office/drawing/2014/main" id="{9EBE6020-86D5-987D-F627-77275399447F}"/>
              </a:ext>
            </a:extLst>
          </p:cNvPr>
          <p:cNvSpPr>
            <a:spLocks noGrp="1"/>
          </p:cNvSpPr>
          <p:nvPr>
            <p:ph type="ftr" sz="quarter" idx="15"/>
          </p:nvPr>
        </p:nvSpPr>
        <p:spPr/>
        <p:txBody>
          <a:bodyPr/>
          <a:lstStyle/>
          <a:p>
            <a:r>
              <a:rPr lang="fi-FI" noProof="0"/>
              <a:t>Puheterapeutti Anne Hilden 2023</a:t>
            </a:r>
          </a:p>
        </p:txBody>
      </p:sp>
      <p:sp>
        <p:nvSpPr>
          <p:cNvPr id="3" name="Päivämäärän paikkamerkki 2">
            <a:extLst>
              <a:ext uri="{FF2B5EF4-FFF2-40B4-BE49-F238E27FC236}">
                <a16:creationId xmlns:a16="http://schemas.microsoft.com/office/drawing/2014/main" id="{1E277A0A-2A7D-6524-2A5F-8D5B8B903037}"/>
              </a:ext>
            </a:extLst>
          </p:cNvPr>
          <p:cNvSpPr>
            <a:spLocks noGrp="1"/>
          </p:cNvSpPr>
          <p:nvPr>
            <p:ph type="dt" sz="half" idx="14"/>
          </p:nvPr>
        </p:nvSpPr>
        <p:spPr/>
        <p:txBody>
          <a:bodyPr/>
          <a:lstStyle/>
          <a:p>
            <a:fld id="{8EA34371-A212-479F-B7CF-962BCB781C44}" type="datetime1">
              <a:rPr lang="fi-FI" noProof="0" smtClean="0"/>
              <a:t>9.5.2023</a:t>
            </a:fld>
            <a:endParaRPr lang="fi-FI" noProof="0"/>
          </a:p>
        </p:txBody>
      </p:sp>
      <p:sp>
        <p:nvSpPr>
          <p:cNvPr id="9" name="Dian numeron paikkamerkki 8">
            <a:extLst>
              <a:ext uri="{FF2B5EF4-FFF2-40B4-BE49-F238E27FC236}">
                <a16:creationId xmlns:a16="http://schemas.microsoft.com/office/drawing/2014/main" id="{C6C936AA-3DFD-CB3B-E4E9-50702E8C3693}"/>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210323166"/>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Vertailu">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70DB3-F74A-1EA5-CA5D-99C0844D9CB9}"/>
              </a:ext>
            </a:extLst>
          </p:cNvPr>
          <p:cNvSpPr>
            <a:spLocks noGrp="1"/>
          </p:cNvSpPr>
          <p:nvPr>
            <p:ph type="title"/>
          </p:nvPr>
        </p:nvSpPr>
        <p:spPr/>
        <p:txBody>
          <a:bodyPr/>
          <a:lstStyle/>
          <a:p>
            <a:r>
              <a:rPr lang="fi-FI" noProof="0"/>
              <a:t>Muokkaa perustyyl. napsautt.</a:t>
            </a:r>
          </a:p>
        </p:txBody>
      </p:sp>
      <p:sp>
        <p:nvSpPr>
          <p:cNvPr id="5" name="Text Placeholder 2">
            <a:extLst>
              <a:ext uri="{FF2B5EF4-FFF2-40B4-BE49-F238E27FC236}">
                <a16:creationId xmlns:a16="http://schemas.microsoft.com/office/drawing/2014/main" id="{8AA1D6B8-0B87-B80B-7E16-A1FC707D7534}"/>
              </a:ext>
            </a:extLst>
          </p:cNvPr>
          <p:cNvSpPr>
            <a:spLocks noGrp="1"/>
          </p:cNvSpPr>
          <p:nvPr>
            <p:ph type="body" idx="1"/>
          </p:nvPr>
        </p:nvSpPr>
        <p:spPr>
          <a:xfrm>
            <a:off x="919162" y="1597025"/>
            <a:ext cx="5176837" cy="413044"/>
          </a:xfrm>
        </p:spPr>
        <p:txBody>
          <a:bodyPr anchor="b">
            <a:normAutofit/>
          </a:bodyPr>
          <a:lstStyle>
            <a:lvl1pPr marL="0" indent="0">
              <a:buNone/>
              <a:defRPr sz="2000" b="0">
                <a:latin typeface="Segoe UI Semibold" panose="020B0702040204020203" pitchFamily="34" charset="0"/>
                <a:cs typeface="Segoe UI Semibold" panose="020B07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a:t>
            </a:r>
          </a:p>
        </p:txBody>
      </p:sp>
      <p:sp>
        <p:nvSpPr>
          <p:cNvPr id="8" name="Sisällön paikkamerkki 7">
            <a:extLst>
              <a:ext uri="{FF2B5EF4-FFF2-40B4-BE49-F238E27FC236}">
                <a16:creationId xmlns:a16="http://schemas.microsoft.com/office/drawing/2014/main" id="{B41AAC21-EDA2-D650-5A4B-8DABB9510A99}"/>
              </a:ext>
            </a:extLst>
          </p:cNvPr>
          <p:cNvSpPr>
            <a:spLocks noGrp="1"/>
          </p:cNvSpPr>
          <p:nvPr>
            <p:ph sz="quarter" idx="13"/>
          </p:nvPr>
        </p:nvSpPr>
        <p:spPr>
          <a:xfrm>
            <a:off x="919163" y="2197915"/>
            <a:ext cx="5171466" cy="3818256"/>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6" name="Text Placeholder 4">
            <a:extLst>
              <a:ext uri="{FF2B5EF4-FFF2-40B4-BE49-F238E27FC236}">
                <a16:creationId xmlns:a16="http://schemas.microsoft.com/office/drawing/2014/main" id="{4BE74966-D776-B4C8-5434-EC2D5BF0EC3E}"/>
              </a:ext>
            </a:extLst>
          </p:cNvPr>
          <p:cNvSpPr>
            <a:spLocks noGrp="1"/>
          </p:cNvSpPr>
          <p:nvPr>
            <p:ph type="body" sz="quarter" idx="3"/>
          </p:nvPr>
        </p:nvSpPr>
        <p:spPr>
          <a:xfrm>
            <a:off x="6287509" y="1597025"/>
            <a:ext cx="5171465" cy="413044"/>
          </a:xfrm>
        </p:spPr>
        <p:txBody>
          <a:bodyPr anchor="b">
            <a:normAutofit/>
          </a:bodyPr>
          <a:lstStyle>
            <a:lvl1pPr marL="0" indent="0">
              <a:buNone/>
              <a:defRPr sz="2000" b="0">
                <a:latin typeface="Segoe UI Semibold" panose="020B0702040204020203" pitchFamily="34" charset="0"/>
                <a:cs typeface="Segoe UI Semibold" panose="020B07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a:t>
            </a:r>
          </a:p>
        </p:txBody>
      </p:sp>
      <p:sp>
        <p:nvSpPr>
          <p:cNvPr id="4" name="Sisällön paikkamerkki 7">
            <a:extLst>
              <a:ext uri="{FF2B5EF4-FFF2-40B4-BE49-F238E27FC236}">
                <a16:creationId xmlns:a16="http://schemas.microsoft.com/office/drawing/2014/main" id="{24BC3655-C1E0-B95F-9D57-487BBC79CB3E}"/>
              </a:ext>
            </a:extLst>
          </p:cNvPr>
          <p:cNvSpPr>
            <a:spLocks noGrp="1"/>
          </p:cNvSpPr>
          <p:nvPr>
            <p:ph sz="quarter" idx="17"/>
          </p:nvPr>
        </p:nvSpPr>
        <p:spPr>
          <a:xfrm>
            <a:off x="6292880" y="2197915"/>
            <a:ext cx="5171466" cy="3818256"/>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7" name="Alatunnisteen paikkamerkki 6">
            <a:extLst>
              <a:ext uri="{FF2B5EF4-FFF2-40B4-BE49-F238E27FC236}">
                <a16:creationId xmlns:a16="http://schemas.microsoft.com/office/drawing/2014/main" id="{9EBE6020-86D5-987D-F627-77275399447F}"/>
              </a:ext>
            </a:extLst>
          </p:cNvPr>
          <p:cNvSpPr>
            <a:spLocks noGrp="1"/>
          </p:cNvSpPr>
          <p:nvPr>
            <p:ph type="ftr" sz="quarter" idx="15"/>
          </p:nvPr>
        </p:nvSpPr>
        <p:spPr/>
        <p:txBody>
          <a:bodyPr/>
          <a:lstStyle/>
          <a:p>
            <a:r>
              <a:rPr lang="fi-FI" noProof="0"/>
              <a:t>Puheterapeutti Anne Hilden 2023</a:t>
            </a:r>
          </a:p>
        </p:txBody>
      </p:sp>
      <p:sp>
        <p:nvSpPr>
          <p:cNvPr id="3" name="Päivämäärän paikkamerkki 2">
            <a:extLst>
              <a:ext uri="{FF2B5EF4-FFF2-40B4-BE49-F238E27FC236}">
                <a16:creationId xmlns:a16="http://schemas.microsoft.com/office/drawing/2014/main" id="{1E277A0A-2A7D-6524-2A5F-8D5B8B903037}"/>
              </a:ext>
            </a:extLst>
          </p:cNvPr>
          <p:cNvSpPr>
            <a:spLocks noGrp="1"/>
          </p:cNvSpPr>
          <p:nvPr>
            <p:ph type="dt" sz="half" idx="14"/>
          </p:nvPr>
        </p:nvSpPr>
        <p:spPr/>
        <p:txBody>
          <a:bodyPr/>
          <a:lstStyle/>
          <a:p>
            <a:fld id="{6BEF7DFD-9021-45A9-945B-C520FD0D27C1}" type="datetime1">
              <a:rPr lang="fi-FI" noProof="0" smtClean="0"/>
              <a:t>9.5.2023</a:t>
            </a:fld>
            <a:endParaRPr lang="fi-FI" noProof="0"/>
          </a:p>
        </p:txBody>
      </p:sp>
      <p:sp>
        <p:nvSpPr>
          <p:cNvPr id="9" name="Dian numeron paikkamerkki 8">
            <a:extLst>
              <a:ext uri="{FF2B5EF4-FFF2-40B4-BE49-F238E27FC236}">
                <a16:creationId xmlns:a16="http://schemas.microsoft.com/office/drawing/2014/main" id="{C6C936AA-3DFD-CB3B-E4E9-50702E8C3693}"/>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147391504"/>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picTx" preserve="1">
  <p:cSld name="Teksti+kuva vaalea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3932237"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5183188" y="0"/>
            <a:ext cx="7008812"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3932237"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p>
            <a:r>
              <a:rPr lang="fi-FI" noProof="0"/>
              <a:t>Puheterapeutti Anne Hilden 2023</a:t>
            </a:r>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p>
            <a:fld id="{B81F9FD6-2696-4CB0-A62C-C1BCBD0320B9}" type="datetime1">
              <a:rPr lang="fi-FI" noProof="0" smtClean="0"/>
              <a:t>9.5.2023</a:t>
            </a:fld>
            <a:endParaRPr lang="fi-FI" noProof="0"/>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p>
            <a:fld id="{43AF15DB-8468-DA4F-98B9-DC37122F7E4C}" type="slidenum">
              <a:rPr lang="fi-FI" noProof="0" smtClean="0"/>
              <a:t>‹#›</a:t>
            </a:fld>
            <a:endParaRPr lang="fi-FI" noProof="0"/>
          </a:p>
        </p:txBody>
      </p:sp>
    </p:spTree>
    <p:extLst>
      <p:ext uri="{BB962C8B-B14F-4D97-AF65-F5344CB8AC3E}">
        <p14:creationId xmlns:p14="http://schemas.microsoft.com/office/powerpoint/2010/main" val="4284899688"/>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picTx" preserve="1">
  <p:cSld name="Teksti+kuva tumma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3932237"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5183188" y="0"/>
            <a:ext cx="7008812"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3932237"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lvl1pPr>
              <a:defRPr>
                <a:solidFill>
                  <a:schemeClr val="bg1"/>
                </a:solidFill>
              </a:defRPr>
            </a:lvl1pPr>
          </a:lstStyle>
          <a:p>
            <a:r>
              <a:rPr lang="fi-FI" noProof="0"/>
              <a:t>Puheterapeutti Anne Hilden 2023</a:t>
            </a:r>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lvl1pPr>
              <a:defRPr>
                <a:solidFill>
                  <a:schemeClr val="bg1"/>
                </a:solidFill>
              </a:defRPr>
            </a:lvl1pPr>
          </a:lstStyle>
          <a:p>
            <a:fld id="{0E5679B0-D66F-4089-984D-6B91B850D957}" type="datetime1">
              <a:rPr lang="fi-FI" noProof="0" smtClean="0"/>
              <a:t>9.5.2023</a:t>
            </a:fld>
            <a:endParaRPr lang="fi-FI" noProof="0"/>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lvl1pPr>
              <a:defRPr>
                <a:solidFill>
                  <a:schemeClr val="bg1"/>
                </a:solidFill>
              </a:defRPr>
            </a:lvl1p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787993658"/>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picTx" preserve="1">
  <p:cSld name="Teksti+kuva vaalea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6577770"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7806519" y="0"/>
            <a:ext cx="4385481"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6577770"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p>
            <a:r>
              <a:rPr lang="fi-FI" noProof="0"/>
              <a:t>Puheterapeutti Anne Hilden 2023</a:t>
            </a:r>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p>
            <a:fld id="{1E1CD49D-4358-441C-AD0B-18A676A08B90}" type="datetime1">
              <a:rPr lang="fi-FI" noProof="0" smtClean="0"/>
              <a:t>9.5.2023</a:t>
            </a:fld>
            <a:endParaRPr lang="fi-FI" noProof="0"/>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p>
            <a:fld id="{43AF15DB-8468-DA4F-98B9-DC37122F7E4C}" type="slidenum">
              <a:rPr lang="fi-FI" noProof="0" smtClean="0"/>
              <a:t>‹#›</a:t>
            </a:fld>
            <a:endParaRPr lang="fi-FI" noProof="0"/>
          </a:p>
        </p:txBody>
      </p:sp>
    </p:spTree>
    <p:extLst>
      <p:ext uri="{BB962C8B-B14F-4D97-AF65-F5344CB8AC3E}">
        <p14:creationId xmlns:p14="http://schemas.microsoft.com/office/powerpoint/2010/main" val="212793259"/>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picTx" preserve="1">
  <p:cSld name="Teksti+kuva tumma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6577770"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7806519" y="0"/>
            <a:ext cx="4385481"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6577770"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lvl1pPr>
              <a:defRPr>
                <a:solidFill>
                  <a:schemeClr val="bg1"/>
                </a:solidFill>
              </a:defRPr>
            </a:lvl1pPr>
          </a:lstStyle>
          <a:p>
            <a:r>
              <a:rPr lang="fi-FI" noProof="0"/>
              <a:t>Puheterapeutti Anne Hilden 2023</a:t>
            </a:r>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lvl1pPr>
              <a:defRPr>
                <a:solidFill>
                  <a:schemeClr val="bg1"/>
                </a:solidFill>
              </a:defRPr>
            </a:lvl1pPr>
          </a:lstStyle>
          <a:p>
            <a:fld id="{640CC461-6CF0-412F-9FB6-C0AE5F4BB643}" type="datetime1">
              <a:rPr lang="fi-FI" smtClean="0"/>
              <a:t>9.5.2023</a:t>
            </a:fld>
            <a:endParaRPr lang="fi-FI"/>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lvl1pPr>
              <a:defRPr>
                <a:solidFill>
                  <a:schemeClr val="bg1"/>
                </a:solidFill>
              </a:defRPr>
            </a:lvl1p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5306145"/>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itleOnly" preserve="1">
  <p:cSld name="Vain otsikko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C1A4B-9576-9A01-2C81-C3C03DF36375}"/>
              </a:ext>
            </a:extLst>
          </p:cNvPr>
          <p:cNvSpPr>
            <a:spLocks noGrp="1"/>
          </p:cNvSpPr>
          <p:nvPr>
            <p:ph type="title"/>
          </p:nvPr>
        </p:nvSpPr>
        <p:spPr/>
        <p:txBody>
          <a:bodyPr/>
          <a:lstStyle/>
          <a:p>
            <a:r>
              <a:rPr lang="fi-FI"/>
              <a:t>Muokkaa perustyyl. napsautt.</a:t>
            </a:r>
            <a:endParaRPr lang="en-FI"/>
          </a:p>
        </p:txBody>
      </p:sp>
      <p:sp>
        <p:nvSpPr>
          <p:cNvPr id="4" name="Footer Placeholder 3">
            <a:extLst>
              <a:ext uri="{FF2B5EF4-FFF2-40B4-BE49-F238E27FC236}">
                <a16:creationId xmlns:a16="http://schemas.microsoft.com/office/drawing/2014/main" id="{B65DB62C-555D-D6DE-51A7-66129B241199}"/>
              </a:ext>
            </a:extLst>
          </p:cNvPr>
          <p:cNvSpPr>
            <a:spLocks noGrp="1"/>
          </p:cNvSpPr>
          <p:nvPr>
            <p:ph type="ftr" sz="quarter" idx="11"/>
          </p:nvPr>
        </p:nvSpPr>
        <p:spPr/>
        <p:txBody>
          <a:bodyPr/>
          <a:lstStyle/>
          <a:p>
            <a:r>
              <a:rPr lang="fi-FI"/>
              <a:t>Puheterapeutti Anne Hilden 2023</a:t>
            </a:r>
            <a:endParaRPr lang="en-FI"/>
          </a:p>
        </p:txBody>
      </p:sp>
      <p:sp>
        <p:nvSpPr>
          <p:cNvPr id="3" name="Date Placeholder 2">
            <a:extLst>
              <a:ext uri="{FF2B5EF4-FFF2-40B4-BE49-F238E27FC236}">
                <a16:creationId xmlns:a16="http://schemas.microsoft.com/office/drawing/2014/main" id="{3373F76D-84CE-F603-D5EF-175A9F79BE35}"/>
              </a:ext>
            </a:extLst>
          </p:cNvPr>
          <p:cNvSpPr>
            <a:spLocks noGrp="1"/>
          </p:cNvSpPr>
          <p:nvPr>
            <p:ph type="dt" sz="half" idx="10"/>
          </p:nvPr>
        </p:nvSpPr>
        <p:spPr/>
        <p:txBody>
          <a:bodyPr/>
          <a:lstStyle/>
          <a:p>
            <a:fld id="{54D31B8A-925D-452C-B51E-9FFF1E732768}" type="datetime1">
              <a:rPr lang="fi-FI" smtClean="0"/>
              <a:t>9.5.2023</a:t>
            </a:fld>
            <a:endParaRPr lang="en-FI"/>
          </a:p>
        </p:txBody>
      </p:sp>
      <p:sp>
        <p:nvSpPr>
          <p:cNvPr id="5" name="Slide Number Placeholder 4">
            <a:extLst>
              <a:ext uri="{FF2B5EF4-FFF2-40B4-BE49-F238E27FC236}">
                <a16:creationId xmlns:a16="http://schemas.microsoft.com/office/drawing/2014/main" id="{D198CD02-7A38-53F1-B132-B66F1AE29F19}"/>
              </a:ext>
            </a:extLst>
          </p:cNvPr>
          <p:cNvSpPr>
            <a:spLocks noGrp="1"/>
          </p:cNvSpPr>
          <p:nvPr>
            <p:ph type="sldNum" sz="quarter" idx="12"/>
          </p:nvPr>
        </p:nvSpPr>
        <p:spPr/>
        <p:txBody>
          <a:bodyPr/>
          <a:lstStyle/>
          <a:p>
            <a:fld id="{43AF15DB-8468-DA4F-98B9-DC37122F7E4C}" type="slidenum">
              <a:rPr lang="en-FI" smtClean="0"/>
              <a:t>‹#›</a:t>
            </a:fld>
            <a:endParaRPr lang="en-FI"/>
          </a:p>
        </p:txBody>
      </p:sp>
    </p:spTree>
    <p:extLst>
      <p:ext uri="{BB962C8B-B14F-4D97-AF65-F5344CB8AC3E}">
        <p14:creationId xmlns:p14="http://schemas.microsoft.com/office/powerpoint/2010/main" val="3922734101"/>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Vain otsikko 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D3A53C0-116C-88A6-1324-EEC76BE0A4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037924" y="1708833"/>
            <a:ext cx="9154076" cy="5149168"/>
          </a:xfrm>
          <a:prstGeom prst="rect">
            <a:avLst/>
          </a:prstGeom>
        </p:spPr>
      </p:pic>
      <p:sp>
        <p:nvSpPr>
          <p:cNvPr id="8" name="Otsikko 7">
            <a:extLst>
              <a:ext uri="{FF2B5EF4-FFF2-40B4-BE49-F238E27FC236}">
                <a16:creationId xmlns:a16="http://schemas.microsoft.com/office/drawing/2014/main" id="{6E453CD6-C647-0D04-4BA8-74D3C4E93B3A}"/>
              </a:ext>
            </a:extLst>
          </p:cNvPr>
          <p:cNvSpPr>
            <a:spLocks noGrp="1"/>
          </p:cNvSpPr>
          <p:nvPr>
            <p:ph type="title"/>
          </p:nvPr>
        </p:nvSpPr>
        <p:spPr/>
        <p:txBody>
          <a:bodyPr/>
          <a:lstStyle/>
          <a:p>
            <a:r>
              <a:rPr lang="fi-FI" noProof="0"/>
              <a:t>Muokkaa perustyyl. napsautt.</a:t>
            </a:r>
          </a:p>
        </p:txBody>
      </p:sp>
      <p:sp>
        <p:nvSpPr>
          <p:cNvPr id="3" name="Footer Placeholder 2">
            <a:extLst>
              <a:ext uri="{FF2B5EF4-FFF2-40B4-BE49-F238E27FC236}">
                <a16:creationId xmlns:a16="http://schemas.microsoft.com/office/drawing/2014/main" id="{D52B381F-95BC-297C-3E28-20053DE26A30}"/>
              </a:ext>
            </a:extLst>
          </p:cNvPr>
          <p:cNvSpPr>
            <a:spLocks noGrp="1"/>
          </p:cNvSpPr>
          <p:nvPr>
            <p:ph type="ftr" sz="quarter" idx="15"/>
          </p:nvPr>
        </p:nvSpPr>
        <p:spPr/>
        <p:txBody>
          <a:bodyPr/>
          <a:lstStyle/>
          <a:p>
            <a:r>
              <a:rPr lang="fi-FI" noProof="0"/>
              <a:t>Puheterapeutti Anne Hilden 2023</a:t>
            </a:r>
          </a:p>
        </p:txBody>
      </p:sp>
      <p:sp>
        <p:nvSpPr>
          <p:cNvPr id="2" name="Date Placeholder 1">
            <a:extLst>
              <a:ext uri="{FF2B5EF4-FFF2-40B4-BE49-F238E27FC236}">
                <a16:creationId xmlns:a16="http://schemas.microsoft.com/office/drawing/2014/main" id="{AC9E2BD0-F516-B11C-048C-EE4D3BBE2720}"/>
              </a:ext>
            </a:extLst>
          </p:cNvPr>
          <p:cNvSpPr>
            <a:spLocks noGrp="1"/>
          </p:cNvSpPr>
          <p:nvPr>
            <p:ph type="dt" sz="half" idx="14"/>
          </p:nvPr>
        </p:nvSpPr>
        <p:spPr/>
        <p:txBody>
          <a:bodyPr/>
          <a:lstStyle/>
          <a:p>
            <a:fld id="{40A42B37-8900-434C-BA37-C5D338161861}" type="datetime1">
              <a:rPr lang="fi-FI" noProof="0" smtClean="0"/>
              <a:t>9.5.2023</a:t>
            </a:fld>
            <a:endParaRPr lang="fi-FI" noProof="0"/>
          </a:p>
        </p:txBody>
      </p:sp>
      <p:sp>
        <p:nvSpPr>
          <p:cNvPr id="9" name="Slide Number Placeholder 8">
            <a:extLst>
              <a:ext uri="{FF2B5EF4-FFF2-40B4-BE49-F238E27FC236}">
                <a16:creationId xmlns:a16="http://schemas.microsoft.com/office/drawing/2014/main" id="{474EB327-6BCE-E1B7-9C4D-B36A8D79B475}"/>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540242887"/>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blank" preserve="1">
  <p:cSld name="Tyhjä 1">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9A9A05C4-7AD7-71AE-0E72-38EA5C767FCC}"/>
              </a:ext>
            </a:extLst>
          </p:cNvPr>
          <p:cNvSpPr>
            <a:spLocks noGrp="1"/>
          </p:cNvSpPr>
          <p:nvPr>
            <p:ph type="ftr" sz="quarter" idx="11"/>
          </p:nvPr>
        </p:nvSpPr>
        <p:spPr/>
        <p:txBody>
          <a:bodyPr/>
          <a:lstStyle/>
          <a:p>
            <a:r>
              <a:rPr lang="fi-FI"/>
              <a:t>Puheterapeutti Anne Hilden 2023</a:t>
            </a:r>
            <a:endParaRPr lang="en-FI"/>
          </a:p>
        </p:txBody>
      </p:sp>
      <p:sp>
        <p:nvSpPr>
          <p:cNvPr id="2" name="Date Placeholder 1">
            <a:extLst>
              <a:ext uri="{FF2B5EF4-FFF2-40B4-BE49-F238E27FC236}">
                <a16:creationId xmlns:a16="http://schemas.microsoft.com/office/drawing/2014/main" id="{E1C67CA2-C70C-A458-346B-706D480419BA}"/>
              </a:ext>
            </a:extLst>
          </p:cNvPr>
          <p:cNvSpPr>
            <a:spLocks noGrp="1"/>
          </p:cNvSpPr>
          <p:nvPr>
            <p:ph type="dt" sz="half" idx="10"/>
          </p:nvPr>
        </p:nvSpPr>
        <p:spPr/>
        <p:txBody>
          <a:bodyPr/>
          <a:lstStyle/>
          <a:p>
            <a:fld id="{DBE4E11B-B2F6-4790-A562-019FC961E2D7}" type="datetime1">
              <a:rPr lang="fi-FI" smtClean="0"/>
              <a:t>9.5.2023</a:t>
            </a:fld>
            <a:endParaRPr lang="en-FI"/>
          </a:p>
        </p:txBody>
      </p:sp>
      <p:sp>
        <p:nvSpPr>
          <p:cNvPr id="4" name="Slide Number Placeholder 3">
            <a:extLst>
              <a:ext uri="{FF2B5EF4-FFF2-40B4-BE49-F238E27FC236}">
                <a16:creationId xmlns:a16="http://schemas.microsoft.com/office/drawing/2014/main" id="{BFB4A672-2AA7-FBE4-BA0F-AE2184E2B96C}"/>
              </a:ext>
            </a:extLst>
          </p:cNvPr>
          <p:cNvSpPr>
            <a:spLocks noGrp="1"/>
          </p:cNvSpPr>
          <p:nvPr>
            <p:ph type="sldNum" sz="quarter" idx="12"/>
          </p:nvPr>
        </p:nvSpPr>
        <p:spPr/>
        <p:txBody>
          <a:bodyPr/>
          <a:lstStyle/>
          <a:p>
            <a:fld id="{43AF15DB-8468-DA4F-98B9-DC37122F7E4C}" type="slidenum">
              <a:rPr lang="en-FI" smtClean="0"/>
              <a:t>‹#›</a:t>
            </a:fld>
            <a:endParaRPr lang="en-FI"/>
          </a:p>
        </p:txBody>
      </p:sp>
    </p:spTree>
    <p:extLst>
      <p:ext uri="{BB962C8B-B14F-4D97-AF65-F5344CB8AC3E}">
        <p14:creationId xmlns:p14="http://schemas.microsoft.com/office/powerpoint/2010/main" val="38721503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tsikko ja sisältö 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D3A53C0-116C-88A6-1324-EEC76BE0A4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037924" y="1708833"/>
            <a:ext cx="9154076" cy="5149168"/>
          </a:xfrm>
          <a:prstGeom prst="rect">
            <a:avLst/>
          </a:prstGeom>
        </p:spPr>
      </p:pic>
      <p:sp>
        <p:nvSpPr>
          <p:cNvPr id="8" name="Otsikko 7">
            <a:extLst>
              <a:ext uri="{FF2B5EF4-FFF2-40B4-BE49-F238E27FC236}">
                <a16:creationId xmlns:a16="http://schemas.microsoft.com/office/drawing/2014/main" id="{6E453CD6-C647-0D04-4BA8-74D3C4E93B3A}"/>
              </a:ext>
            </a:extLst>
          </p:cNvPr>
          <p:cNvSpPr>
            <a:spLocks noGrp="1"/>
          </p:cNvSpPr>
          <p:nvPr>
            <p:ph type="title"/>
          </p:nvPr>
        </p:nvSpPr>
        <p:spPr/>
        <p:txBody>
          <a:bodyPr/>
          <a:lstStyle/>
          <a:p>
            <a:r>
              <a:rPr lang="fi-FI" noProof="0"/>
              <a:t>Muokkaa perustyyl. napsautt.</a:t>
            </a:r>
          </a:p>
        </p:txBody>
      </p:sp>
      <p:sp>
        <p:nvSpPr>
          <p:cNvPr id="10" name="Sisällön paikkamerkki 9">
            <a:extLst>
              <a:ext uri="{FF2B5EF4-FFF2-40B4-BE49-F238E27FC236}">
                <a16:creationId xmlns:a16="http://schemas.microsoft.com/office/drawing/2014/main" id="{08A052EB-21FD-CEFF-9DCC-442B7779ABDC}"/>
              </a:ext>
            </a:extLst>
          </p:cNvPr>
          <p:cNvSpPr>
            <a:spLocks noGrp="1"/>
          </p:cNvSpPr>
          <p:nvPr>
            <p:ph sz="quarter" idx="13"/>
          </p:nvPr>
        </p:nvSpPr>
        <p:spPr>
          <a:xfrm>
            <a:off x="919163" y="1597025"/>
            <a:ext cx="10754636" cy="4419600"/>
          </a:xfrm>
        </p:spPr>
        <p:txBody>
          <a:body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3" name="Footer Placeholder 2">
            <a:extLst>
              <a:ext uri="{FF2B5EF4-FFF2-40B4-BE49-F238E27FC236}">
                <a16:creationId xmlns:a16="http://schemas.microsoft.com/office/drawing/2014/main" id="{D52B381F-95BC-297C-3E28-20053DE26A30}"/>
              </a:ext>
            </a:extLst>
          </p:cNvPr>
          <p:cNvSpPr>
            <a:spLocks noGrp="1"/>
          </p:cNvSpPr>
          <p:nvPr>
            <p:ph type="ftr" sz="quarter" idx="15"/>
          </p:nvPr>
        </p:nvSpPr>
        <p:spPr/>
        <p:txBody>
          <a:bodyPr/>
          <a:lstStyle/>
          <a:p>
            <a:r>
              <a:rPr lang="fi-FI" noProof="0"/>
              <a:t>Puheterapeutti Anne Hilden 2023</a:t>
            </a:r>
          </a:p>
        </p:txBody>
      </p:sp>
      <p:sp>
        <p:nvSpPr>
          <p:cNvPr id="2" name="Date Placeholder 1">
            <a:extLst>
              <a:ext uri="{FF2B5EF4-FFF2-40B4-BE49-F238E27FC236}">
                <a16:creationId xmlns:a16="http://schemas.microsoft.com/office/drawing/2014/main" id="{AC9E2BD0-F516-B11C-048C-EE4D3BBE2720}"/>
              </a:ext>
            </a:extLst>
          </p:cNvPr>
          <p:cNvSpPr>
            <a:spLocks noGrp="1"/>
          </p:cNvSpPr>
          <p:nvPr>
            <p:ph type="dt" sz="half" idx="14"/>
          </p:nvPr>
        </p:nvSpPr>
        <p:spPr/>
        <p:txBody>
          <a:bodyPr/>
          <a:lstStyle/>
          <a:p>
            <a:fld id="{699C7382-A59A-49DB-8AAB-21733D507E39}" type="datetime1">
              <a:rPr lang="fi-FI" noProof="0" smtClean="0"/>
              <a:t>9.5.2023</a:t>
            </a:fld>
            <a:endParaRPr lang="fi-FI" noProof="0"/>
          </a:p>
        </p:txBody>
      </p:sp>
      <p:sp>
        <p:nvSpPr>
          <p:cNvPr id="9" name="Slide Number Placeholder 8">
            <a:extLst>
              <a:ext uri="{FF2B5EF4-FFF2-40B4-BE49-F238E27FC236}">
                <a16:creationId xmlns:a16="http://schemas.microsoft.com/office/drawing/2014/main" id="{474EB327-6BCE-E1B7-9C4D-B36A8D79B475}"/>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854236971"/>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blank" preserve="1">
  <p:cSld name="Tyhjä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F56F964-A346-4C9E-0FE9-C8D73BA1E67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037924" y="1708833"/>
            <a:ext cx="9154076" cy="5149168"/>
          </a:xfrm>
          <a:prstGeom prst="rect">
            <a:avLst/>
          </a:prstGeom>
        </p:spPr>
      </p:pic>
      <p:sp>
        <p:nvSpPr>
          <p:cNvPr id="2" name="Date Placeholder 1">
            <a:extLst>
              <a:ext uri="{FF2B5EF4-FFF2-40B4-BE49-F238E27FC236}">
                <a16:creationId xmlns:a16="http://schemas.microsoft.com/office/drawing/2014/main" id="{E1C67CA2-C70C-A458-346B-706D480419BA}"/>
              </a:ext>
            </a:extLst>
          </p:cNvPr>
          <p:cNvSpPr>
            <a:spLocks noGrp="1"/>
          </p:cNvSpPr>
          <p:nvPr>
            <p:ph type="dt" sz="half" idx="10"/>
          </p:nvPr>
        </p:nvSpPr>
        <p:spPr/>
        <p:txBody>
          <a:bodyPr/>
          <a:lstStyle/>
          <a:p>
            <a:fld id="{8C265751-9836-4A36-A7A2-820893DE664B}" type="datetime1">
              <a:rPr lang="fi-FI" smtClean="0"/>
              <a:t>9.5.2023</a:t>
            </a:fld>
            <a:endParaRPr lang="en-FI"/>
          </a:p>
        </p:txBody>
      </p:sp>
      <p:sp>
        <p:nvSpPr>
          <p:cNvPr id="3" name="Footer Placeholder 2">
            <a:extLst>
              <a:ext uri="{FF2B5EF4-FFF2-40B4-BE49-F238E27FC236}">
                <a16:creationId xmlns:a16="http://schemas.microsoft.com/office/drawing/2014/main" id="{9A9A05C4-7AD7-71AE-0E72-38EA5C767FCC}"/>
              </a:ext>
            </a:extLst>
          </p:cNvPr>
          <p:cNvSpPr>
            <a:spLocks noGrp="1"/>
          </p:cNvSpPr>
          <p:nvPr>
            <p:ph type="ftr" sz="quarter" idx="11"/>
          </p:nvPr>
        </p:nvSpPr>
        <p:spPr/>
        <p:txBody>
          <a:bodyPr/>
          <a:lstStyle/>
          <a:p>
            <a:r>
              <a:rPr lang="fi-FI"/>
              <a:t>Puheterapeutti Anne Hilden 2023</a:t>
            </a:r>
            <a:endParaRPr lang="en-FI"/>
          </a:p>
        </p:txBody>
      </p:sp>
      <p:sp>
        <p:nvSpPr>
          <p:cNvPr id="4" name="Slide Number Placeholder 3">
            <a:extLst>
              <a:ext uri="{FF2B5EF4-FFF2-40B4-BE49-F238E27FC236}">
                <a16:creationId xmlns:a16="http://schemas.microsoft.com/office/drawing/2014/main" id="{BFB4A672-2AA7-FBE4-BA0F-AE2184E2B96C}"/>
              </a:ext>
            </a:extLst>
          </p:cNvPr>
          <p:cNvSpPr>
            <a:spLocks noGrp="1"/>
          </p:cNvSpPr>
          <p:nvPr>
            <p:ph type="sldNum" sz="quarter" idx="12"/>
          </p:nvPr>
        </p:nvSpPr>
        <p:spPr/>
        <p:txBody>
          <a:bodyPr/>
          <a:lstStyle/>
          <a:p>
            <a:fld id="{43AF15DB-8468-DA4F-98B9-DC37122F7E4C}" type="slidenum">
              <a:rPr lang="en-FI" smtClean="0"/>
              <a:t>‹#›</a:t>
            </a:fld>
            <a:endParaRPr lang="en-FI"/>
          </a:p>
        </p:txBody>
      </p:sp>
    </p:spTree>
    <p:extLst>
      <p:ext uri="{BB962C8B-B14F-4D97-AF65-F5344CB8AC3E}">
        <p14:creationId xmlns:p14="http://schemas.microsoft.com/office/powerpoint/2010/main" val="1657854074"/>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itle" preserve="1">
  <p:cSld name="Otsikkodia">
    <p:bg>
      <p:bgPr>
        <a:solidFill>
          <a:srgbClr val="144C5B"/>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DCDE267-9C4E-C136-72F7-2F773BE2CB28}"/>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42614" y="6110519"/>
            <a:ext cx="2753738" cy="715083"/>
          </a:xfrm>
          <a:prstGeom prst="rect">
            <a:avLst/>
          </a:prstGeom>
        </p:spPr>
      </p:pic>
      <p:pic>
        <p:nvPicPr>
          <p:cNvPr id="4" name="Picture 3">
            <a:extLst>
              <a:ext uri="{FF2B5EF4-FFF2-40B4-BE49-F238E27FC236}">
                <a16:creationId xmlns:a16="http://schemas.microsoft.com/office/drawing/2014/main" id="{BD98D6E7-F4D0-06DC-05E0-7621AB81DA47}"/>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4419600" y="1359097"/>
            <a:ext cx="7772400" cy="5498903"/>
          </a:xfrm>
          <a:prstGeom prst="rect">
            <a:avLst/>
          </a:prstGeom>
        </p:spPr>
      </p:pic>
      <p:sp>
        <p:nvSpPr>
          <p:cNvPr id="2" name="Title 1">
            <a:extLst>
              <a:ext uri="{FF2B5EF4-FFF2-40B4-BE49-F238E27FC236}">
                <a16:creationId xmlns:a16="http://schemas.microsoft.com/office/drawing/2014/main" id="{26403F24-F303-C794-B10C-D9C3C86AFF92}"/>
              </a:ext>
            </a:extLst>
          </p:cNvPr>
          <p:cNvSpPr>
            <a:spLocks noGrp="1"/>
          </p:cNvSpPr>
          <p:nvPr>
            <p:ph type="ctrTitle"/>
          </p:nvPr>
        </p:nvSpPr>
        <p:spPr>
          <a:xfrm>
            <a:off x="706329" y="1122363"/>
            <a:ext cx="9144000" cy="2387600"/>
          </a:xfrm>
        </p:spPr>
        <p:txBody>
          <a:bodyPr anchor="b">
            <a:normAutofit/>
          </a:bodyPr>
          <a:lstStyle>
            <a:lvl1pPr algn="l">
              <a:lnSpc>
                <a:spcPts val="5800"/>
              </a:lnSpc>
              <a:defRPr sz="5400">
                <a:solidFill>
                  <a:schemeClr val="bg1"/>
                </a:solidFill>
              </a:defRPr>
            </a:lvl1pPr>
          </a:lstStyle>
          <a:p>
            <a:r>
              <a:rPr lang="fi-FI" noProof="0"/>
              <a:t>Muokkaa perustyyl. napsautt.</a:t>
            </a:r>
          </a:p>
        </p:txBody>
      </p:sp>
      <p:sp>
        <p:nvSpPr>
          <p:cNvPr id="3" name="Subtitle 2">
            <a:extLst>
              <a:ext uri="{FF2B5EF4-FFF2-40B4-BE49-F238E27FC236}">
                <a16:creationId xmlns:a16="http://schemas.microsoft.com/office/drawing/2014/main" id="{F3C1BD1A-979F-FF43-0FD4-13CA253C1ABF}"/>
              </a:ext>
            </a:extLst>
          </p:cNvPr>
          <p:cNvSpPr>
            <a:spLocks noGrp="1"/>
          </p:cNvSpPr>
          <p:nvPr>
            <p:ph type="subTitle" idx="1"/>
          </p:nvPr>
        </p:nvSpPr>
        <p:spPr>
          <a:xfrm>
            <a:off x="706329" y="3602038"/>
            <a:ext cx="7836474" cy="1655762"/>
          </a:xfrm>
        </p:spPr>
        <p:txBody>
          <a:bodyPr/>
          <a:lstStyle>
            <a:lvl1pPr marL="0" indent="0" algn="l">
              <a:lnSpc>
                <a:spcPts val="2800"/>
              </a:lnSpc>
              <a:buNone/>
              <a:defRPr sz="2400">
                <a:solidFill>
                  <a:srgbClr val="F9B23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a:t>Muokkaa alaotsikon perustyyliä napsautt.</a:t>
            </a:r>
          </a:p>
        </p:txBody>
      </p:sp>
    </p:spTree>
    <p:extLst>
      <p:ext uri="{BB962C8B-B14F-4D97-AF65-F5344CB8AC3E}">
        <p14:creationId xmlns:p14="http://schemas.microsoft.com/office/powerpoint/2010/main" val="39644597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Otsikko ja sisältö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70DB3-F74A-1EA5-CA5D-99C0844D9CB9}"/>
              </a:ext>
            </a:extLst>
          </p:cNvPr>
          <p:cNvSpPr>
            <a:spLocks noGrp="1"/>
          </p:cNvSpPr>
          <p:nvPr>
            <p:ph type="title"/>
          </p:nvPr>
        </p:nvSpPr>
        <p:spPr/>
        <p:txBody>
          <a:bodyPr/>
          <a:lstStyle/>
          <a:p>
            <a:r>
              <a:rPr lang="fi-FI" noProof="0"/>
              <a:t>Muokkaa perustyyl. napsautt.</a:t>
            </a:r>
          </a:p>
        </p:txBody>
      </p:sp>
      <p:sp>
        <p:nvSpPr>
          <p:cNvPr id="8" name="Sisällön paikkamerkki 7">
            <a:extLst>
              <a:ext uri="{FF2B5EF4-FFF2-40B4-BE49-F238E27FC236}">
                <a16:creationId xmlns:a16="http://schemas.microsoft.com/office/drawing/2014/main" id="{B41AAC21-EDA2-D650-5A4B-8DABB9510A99}"/>
              </a:ext>
            </a:extLst>
          </p:cNvPr>
          <p:cNvSpPr>
            <a:spLocks noGrp="1"/>
          </p:cNvSpPr>
          <p:nvPr>
            <p:ph sz="quarter" idx="13"/>
          </p:nvPr>
        </p:nvSpPr>
        <p:spPr>
          <a:xfrm>
            <a:off x="919163" y="1597024"/>
            <a:ext cx="10755094" cy="4419147"/>
          </a:xfrm>
        </p:spPr>
        <p:txBody>
          <a:body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7" name="Alatunnisteen paikkamerkki 6">
            <a:extLst>
              <a:ext uri="{FF2B5EF4-FFF2-40B4-BE49-F238E27FC236}">
                <a16:creationId xmlns:a16="http://schemas.microsoft.com/office/drawing/2014/main" id="{9EBE6020-86D5-987D-F627-77275399447F}"/>
              </a:ext>
            </a:extLst>
          </p:cNvPr>
          <p:cNvSpPr>
            <a:spLocks noGrp="1"/>
          </p:cNvSpPr>
          <p:nvPr>
            <p:ph type="ftr" sz="quarter" idx="15"/>
          </p:nvPr>
        </p:nvSpPr>
        <p:spPr/>
        <p:txBody>
          <a:bodyPr/>
          <a:lstStyle/>
          <a:p>
            <a:r>
              <a:rPr lang="fi-FI" noProof="0"/>
              <a:t>Puheterapeutti Anne Hilden 2023</a:t>
            </a:r>
          </a:p>
        </p:txBody>
      </p:sp>
      <p:sp>
        <p:nvSpPr>
          <p:cNvPr id="3" name="Päivämäärän paikkamerkki 2">
            <a:extLst>
              <a:ext uri="{FF2B5EF4-FFF2-40B4-BE49-F238E27FC236}">
                <a16:creationId xmlns:a16="http://schemas.microsoft.com/office/drawing/2014/main" id="{1E277A0A-2A7D-6524-2A5F-8D5B8B903037}"/>
              </a:ext>
            </a:extLst>
          </p:cNvPr>
          <p:cNvSpPr>
            <a:spLocks noGrp="1"/>
          </p:cNvSpPr>
          <p:nvPr>
            <p:ph type="dt" sz="half" idx="14"/>
          </p:nvPr>
        </p:nvSpPr>
        <p:spPr/>
        <p:txBody>
          <a:bodyPr/>
          <a:lstStyle/>
          <a:p>
            <a:fld id="{BBB7EF89-D706-4577-BE37-A4BEE34E323B}" type="datetime1">
              <a:rPr lang="fi-FI" noProof="0" smtClean="0"/>
              <a:t>9.5.2023</a:t>
            </a:fld>
            <a:endParaRPr lang="fi-FI" noProof="0"/>
          </a:p>
        </p:txBody>
      </p:sp>
      <p:sp>
        <p:nvSpPr>
          <p:cNvPr id="9" name="Dian numeron paikkamerkki 8">
            <a:extLst>
              <a:ext uri="{FF2B5EF4-FFF2-40B4-BE49-F238E27FC236}">
                <a16:creationId xmlns:a16="http://schemas.microsoft.com/office/drawing/2014/main" id="{C6C936AA-3DFD-CB3B-E4E9-50702E8C3693}"/>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3659139687"/>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Otsikko ja sisältö 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D3A53C0-116C-88A6-1324-EEC76BE0A4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037924" y="1708833"/>
            <a:ext cx="9154076" cy="5149168"/>
          </a:xfrm>
          <a:prstGeom prst="rect">
            <a:avLst/>
          </a:prstGeom>
        </p:spPr>
      </p:pic>
      <p:sp>
        <p:nvSpPr>
          <p:cNvPr id="8" name="Otsikko 7">
            <a:extLst>
              <a:ext uri="{FF2B5EF4-FFF2-40B4-BE49-F238E27FC236}">
                <a16:creationId xmlns:a16="http://schemas.microsoft.com/office/drawing/2014/main" id="{6E453CD6-C647-0D04-4BA8-74D3C4E93B3A}"/>
              </a:ext>
            </a:extLst>
          </p:cNvPr>
          <p:cNvSpPr>
            <a:spLocks noGrp="1"/>
          </p:cNvSpPr>
          <p:nvPr>
            <p:ph type="title"/>
          </p:nvPr>
        </p:nvSpPr>
        <p:spPr/>
        <p:txBody>
          <a:bodyPr/>
          <a:lstStyle/>
          <a:p>
            <a:r>
              <a:rPr lang="fi-FI" noProof="0"/>
              <a:t>Muokkaa perustyyl. napsautt.</a:t>
            </a:r>
          </a:p>
        </p:txBody>
      </p:sp>
      <p:sp>
        <p:nvSpPr>
          <p:cNvPr id="10" name="Sisällön paikkamerkki 9">
            <a:extLst>
              <a:ext uri="{FF2B5EF4-FFF2-40B4-BE49-F238E27FC236}">
                <a16:creationId xmlns:a16="http://schemas.microsoft.com/office/drawing/2014/main" id="{08A052EB-21FD-CEFF-9DCC-442B7779ABDC}"/>
              </a:ext>
            </a:extLst>
          </p:cNvPr>
          <p:cNvSpPr>
            <a:spLocks noGrp="1"/>
          </p:cNvSpPr>
          <p:nvPr>
            <p:ph sz="quarter" idx="13"/>
          </p:nvPr>
        </p:nvSpPr>
        <p:spPr>
          <a:xfrm>
            <a:off x="919163" y="1597025"/>
            <a:ext cx="10754636" cy="4419600"/>
          </a:xfrm>
        </p:spPr>
        <p:txBody>
          <a:body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3" name="Footer Placeholder 2">
            <a:extLst>
              <a:ext uri="{FF2B5EF4-FFF2-40B4-BE49-F238E27FC236}">
                <a16:creationId xmlns:a16="http://schemas.microsoft.com/office/drawing/2014/main" id="{D52B381F-95BC-297C-3E28-20053DE26A30}"/>
              </a:ext>
            </a:extLst>
          </p:cNvPr>
          <p:cNvSpPr>
            <a:spLocks noGrp="1"/>
          </p:cNvSpPr>
          <p:nvPr>
            <p:ph type="ftr" sz="quarter" idx="15"/>
          </p:nvPr>
        </p:nvSpPr>
        <p:spPr/>
        <p:txBody>
          <a:bodyPr/>
          <a:lstStyle/>
          <a:p>
            <a:r>
              <a:rPr lang="fi-FI" noProof="0"/>
              <a:t>Puheterapeutti Anne Hilden 2023</a:t>
            </a:r>
          </a:p>
        </p:txBody>
      </p:sp>
      <p:sp>
        <p:nvSpPr>
          <p:cNvPr id="2" name="Date Placeholder 1">
            <a:extLst>
              <a:ext uri="{FF2B5EF4-FFF2-40B4-BE49-F238E27FC236}">
                <a16:creationId xmlns:a16="http://schemas.microsoft.com/office/drawing/2014/main" id="{AC9E2BD0-F516-B11C-048C-EE4D3BBE2720}"/>
              </a:ext>
            </a:extLst>
          </p:cNvPr>
          <p:cNvSpPr>
            <a:spLocks noGrp="1"/>
          </p:cNvSpPr>
          <p:nvPr>
            <p:ph type="dt" sz="half" idx="14"/>
          </p:nvPr>
        </p:nvSpPr>
        <p:spPr/>
        <p:txBody>
          <a:bodyPr/>
          <a:lstStyle/>
          <a:p>
            <a:fld id="{699C7382-A59A-49DB-8AAB-21733D507E39}" type="datetime1">
              <a:rPr lang="fi-FI" noProof="0" smtClean="0"/>
              <a:t>9.5.2023</a:t>
            </a:fld>
            <a:endParaRPr lang="fi-FI" noProof="0"/>
          </a:p>
        </p:txBody>
      </p:sp>
      <p:sp>
        <p:nvSpPr>
          <p:cNvPr id="9" name="Slide Number Placeholder 8">
            <a:extLst>
              <a:ext uri="{FF2B5EF4-FFF2-40B4-BE49-F238E27FC236}">
                <a16:creationId xmlns:a16="http://schemas.microsoft.com/office/drawing/2014/main" id="{474EB327-6BCE-E1B7-9C4D-B36A8D79B475}"/>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854236971"/>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secHead" preserve="1">
  <p:cSld name="Väliotsikko 1">
    <p:bg>
      <p:bgPr>
        <a:solidFill>
          <a:srgbClr val="DFF4F8"/>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356A2F8-DAB1-81A8-2E37-07107F6E942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4419600" y="1359097"/>
            <a:ext cx="7772400" cy="5498903"/>
          </a:xfrm>
          <a:prstGeom prst="rect">
            <a:avLst/>
          </a:prstGeom>
        </p:spPr>
      </p:pic>
      <p:sp>
        <p:nvSpPr>
          <p:cNvPr id="2" name="Title 1">
            <a:extLst>
              <a:ext uri="{FF2B5EF4-FFF2-40B4-BE49-F238E27FC236}">
                <a16:creationId xmlns:a16="http://schemas.microsoft.com/office/drawing/2014/main" id="{2190ABBF-71ED-C623-40BF-C8E7B29CC40E}"/>
              </a:ext>
            </a:extLst>
          </p:cNvPr>
          <p:cNvSpPr>
            <a:spLocks noGrp="1"/>
          </p:cNvSpPr>
          <p:nvPr>
            <p:ph type="title"/>
          </p:nvPr>
        </p:nvSpPr>
        <p:spPr>
          <a:xfrm>
            <a:off x="831850" y="576263"/>
            <a:ext cx="10515600" cy="2852737"/>
          </a:xfrm>
        </p:spPr>
        <p:txBody>
          <a:bodyPr anchor="b"/>
          <a:lstStyle>
            <a:lvl1pPr>
              <a:defRPr sz="6000"/>
            </a:lvl1pPr>
          </a:lstStyle>
          <a:p>
            <a:r>
              <a:rPr lang="fi-FI" noProof="0"/>
              <a:t>Muokkaa perustyyl. napsautt.</a:t>
            </a:r>
          </a:p>
        </p:txBody>
      </p:sp>
      <p:sp>
        <p:nvSpPr>
          <p:cNvPr id="3" name="Text Placeholder 2">
            <a:extLst>
              <a:ext uri="{FF2B5EF4-FFF2-40B4-BE49-F238E27FC236}">
                <a16:creationId xmlns:a16="http://schemas.microsoft.com/office/drawing/2014/main" id="{A6478986-9F30-B45A-BE8D-5508DE4BC31F}"/>
              </a:ext>
            </a:extLst>
          </p:cNvPr>
          <p:cNvSpPr>
            <a:spLocks noGrp="1"/>
          </p:cNvSpPr>
          <p:nvPr>
            <p:ph type="body" idx="1"/>
          </p:nvPr>
        </p:nvSpPr>
        <p:spPr>
          <a:xfrm>
            <a:off x="831850" y="3455988"/>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noProof="0"/>
              <a:t>Muokkaa tekstin perustyylejä</a:t>
            </a:r>
          </a:p>
        </p:txBody>
      </p:sp>
    </p:spTree>
    <p:extLst>
      <p:ext uri="{BB962C8B-B14F-4D97-AF65-F5344CB8AC3E}">
        <p14:creationId xmlns:p14="http://schemas.microsoft.com/office/powerpoint/2010/main" val="3423798218"/>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secHead" preserve="1">
  <p:cSld name="Väliotsikko 2">
    <p:bg>
      <p:bgPr>
        <a:solidFill>
          <a:srgbClr val="FEF4E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356A2F8-DAB1-81A8-2E37-07107F6E942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4419600" y="1359097"/>
            <a:ext cx="7772400" cy="5498903"/>
          </a:xfrm>
          <a:prstGeom prst="rect">
            <a:avLst/>
          </a:prstGeom>
        </p:spPr>
      </p:pic>
      <p:sp>
        <p:nvSpPr>
          <p:cNvPr id="2" name="Title 1">
            <a:extLst>
              <a:ext uri="{FF2B5EF4-FFF2-40B4-BE49-F238E27FC236}">
                <a16:creationId xmlns:a16="http://schemas.microsoft.com/office/drawing/2014/main" id="{2190ABBF-71ED-C623-40BF-C8E7B29CC40E}"/>
              </a:ext>
            </a:extLst>
          </p:cNvPr>
          <p:cNvSpPr>
            <a:spLocks noGrp="1"/>
          </p:cNvSpPr>
          <p:nvPr>
            <p:ph type="title"/>
          </p:nvPr>
        </p:nvSpPr>
        <p:spPr>
          <a:xfrm>
            <a:off x="831850" y="576263"/>
            <a:ext cx="10515600" cy="2852737"/>
          </a:xfrm>
        </p:spPr>
        <p:txBody>
          <a:bodyPr anchor="b"/>
          <a:lstStyle>
            <a:lvl1pPr>
              <a:defRPr sz="6000"/>
            </a:lvl1pPr>
          </a:lstStyle>
          <a:p>
            <a:r>
              <a:rPr lang="fi-FI" noProof="0"/>
              <a:t>Muokkaa perustyyl. napsautt.</a:t>
            </a:r>
          </a:p>
        </p:txBody>
      </p:sp>
      <p:sp>
        <p:nvSpPr>
          <p:cNvPr id="3" name="Text Placeholder 2">
            <a:extLst>
              <a:ext uri="{FF2B5EF4-FFF2-40B4-BE49-F238E27FC236}">
                <a16:creationId xmlns:a16="http://schemas.microsoft.com/office/drawing/2014/main" id="{A6478986-9F30-B45A-BE8D-5508DE4BC31F}"/>
              </a:ext>
            </a:extLst>
          </p:cNvPr>
          <p:cNvSpPr>
            <a:spLocks noGrp="1"/>
          </p:cNvSpPr>
          <p:nvPr>
            <p:ph type="body" idx="1"/>
          </p:nvPr>
        </p:nvSpPr>
        <p:spPr>
          <a:xfrm>
            <a:off x="831850" y="3455988"/>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noProof="0"/>
              <a:t>Muokkaa tekstin perustyylejä</a:t>
            </a:r>
          </a:p>
        </p:txBody>
      </p:sp>
    </p:spTree>
    <p:extLst>
      <p:ext uri="{BB962C8B-B14F-4D97-AF65-F5344CB8AC3E}">
        <p14:creationId xmlns:p14="http://schemas.microsoft.com/office/powerpoint/2010/main" val="2321650232"/>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Kaksi sisältökohdett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70DB3-F74A-1EA5-CA5D-99C0844D9CB9}"/>
              </a:ext>
            </a:extLst>
          </p:cNvPr>
          <p:cNvSpPr>
            <a:spLocks noGrp="1"/>
          </p:cNvSpPr>
          <p:nvPr>
            <p:ph type="title"/>
          </p:nvPr>
        </p:nvSpPr>
        <p:spPr/>
        <p:txBody>
          <a:bodyPr/>
          <a:lstStyle/>
          <a:p>
            <a:r>
              <a:rPr lang="fi-FI" noProof="0"/>
              <a:t>Muokkaa perustyyl. napsautt.</a:t>
            </a:r>
          </a:p>
        </p:txBody>
      </p:sp>
      <p:sp>
        <p:nvSpPr>
          <p:cNvPr id="8" name="Sisällön paikkamerkki 7">
            <a:extLst>
              <a:ext uri="{FF2B5EF4-FFF2-40B4-BE49-F238E27FC236}">
                <a16:creationId xmlns:a16="http://schemas.microsoft.com/office/drawing/2014/main" id="{B41AAC21-EDA2-D650-5A4B-8DABB9510A99}"/>
              </a:ext>
            </a:extLst>
          </p:cNvPr>
          <p:cNvSpPr>
            <a:spLocks noGrp="1"/>
          </p:cNvSpPr>
          <p:nvPr>
            <p:ph sz="quarter" idx="13"/>
          </p:nvPr>
        </p:nvSpPr>
        <p:spPr>
          <a:xfrm>
            <a:off x="919163" y="1597024"/>
            <a:ext cx="5171466" cy="4419147"/>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4" name="Sisällön paikkamerkki 7">
            <a:extLst>
              <a:ext uri="{FF2B5EF4-FFF2-40B4-BE49-F238E27FC236}">
                <a16:creationId xmlns:a16="http://schemas.microsoft.com/office/drawing/2014/main" id="{24BC3655-C1E0-B95F-9D57-487BBC79CB3E}"/>
              </a:ext>
            </a:extLst>
          </p:cNvPr>
          <p:cNvSpPr>
            <a:spLocks noGrp="1"/>
          </p:cNvSpPr>
          <p:nvPr>
            <p:ph sz="quarter" idx="17"/>
          </p:nvPr>
        </p:nvSpPr>
        <p:spPr>
          <a:xfrm>
            <a:off x="6292880" y="1597024"/>
            <a:ext cx="5171466" cy="4419147"/>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7" name="Alatunnisteen paikkamerkki 6">
            <a:extLst>
              <a:ext uri="{FF2B5EF4-FFF2-40B4-BE49-F238E27FC236}">
                <a16:creationId xmlns:a16="http://schemas.microsoft.com/office/drawing/2014/main" id="{9EBE6020-86D5-987D-F627-77275399447F}"/>
              </a:ext>
            </a:extLst>
          </p:cNvPr>
          <p:cNvSpPr>
            <a:spLocks noGrp="1"/>
          </p:cNvSpPr>
          <p:nvPr>
            <p:ph type="ftr" sz="quarter" idx="15"/>
          </p:nvPr>
        </p:nvSpPr>
        <p:spPr/>
        <p:txBody>
          <a:bodyPr/>
          <a:lstStyle/>
          <a:p>
            <a:r>
              <a:rPr lang="fi-FI" noProof="0"/>
              <a:t>Puheterapeutti Anne Hilden 2023</a:t>
            </a:r>
          </a:p>
        </p:txBody>
      </p:sp>
      <p:sp>
        <p:nvSpPr>
          <p:cNvPr id="3" name="Päivämäärän paikkamerkki 2">
            <a:extLst>
              <a:ext uri="{FF2B5EF4-FFF2-40B4-BE49-F238E27FC236}">
                <a16:creationId xmlns:a16="http://schemas.microsoft.com/office/drawing/2014/main" id="{1E277A0A-2A7D-6524-2A5F-8D5B8B903037}"/>
              </a:ext>
            </a:extLst>
          </p:cNvPr>
          <p:cNvSpPr>
            <a:spLocks noGrp="1"/>
          </p:cNvSpPr>
          <p:nvPr>
            <p:ph type="dt" sz="half" idx="14"/>
          </p:nvPr>
        </p:nvSpPr>
        <p:spPr/>
        <p:txBody>
          <a:bodyPr/>
          <a:lstStyle/>
          <a:p>
            <a:fld id="{8EA34371-A212-479F-B7CF-962BCB781C44}" type="datetime1">
              <a:rPr lang="fi-FI" noProof="0" smtClean="0"/>
              <a:t>9.5.2023</a:t>
            </a:fld>
            <a:endParaRPr lang="fi-FI" noProof="0"/>
          </a:p>
        </p:txBody>
      </p:sp>
      <p:sp>
        <p:nvSpPr>
          <p:cNvPr id="9" name="Dian numeron paikkamerkki 8">
            <a:extLst>
              <a:ext uri="{FF2B5EF4-FFF2-40B4-BE49-F238E27FC236}">
                <a16:creationId xmlns:a16="http://schemas.microsoft.com/office/drawing/2014/main" id="{C6C936AA-3DFD-CB3B-E4E9-50702E8C3693}"/>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210323166"/>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Vertailu">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70DB3-F74A-1EA5-CA5D-99C0844D9CB9}"/>
              </a:ext>
            </a:extLst>
          </p:cNvPr>
          <p:cNvSpPr>
            <a:spLocks noGrp="1"/>
          </p:cNvSpPr>
          <p:nvPr>
            <p:ph type="title"/>
          </p:nvPr>
        </p:nvSpPr>
        <p:spPr/>
        <p:txBody>
          <a:bodyPr/>
          <a:lstStyle/>
          <a:p>
            <a:r>
              <a:rPr lang="fi-FI" noProof="0"/>
              <a:t>Muokkaa perustyyl. napsautt.</a:t>
            </a:r>
          </a:p>
        </p:txBody>
      </p:sp>
      <p:sp>
        <p:nvSpPr>
          <p:cNvPr id="5" name="Text Placeholder 2">
            <a:extLst>
              <a:ext uri="{FF2B5EF4-FFF2-40B4-BE49-F238E27FC236}">
                <a16:creationId xmlns:a16="http://schemas.microsoft.com/office/drawing/2014/main" id="{8AA1D6B8-0B87-B80B-7E16-A1FC707D7534}"/>
              </a:ext>
            </a:extLst>
          </p:cNvPr>
          <p:cNvSpPr>
            <a:spLocks noGrp="1"/>
          </p:cNvSpPr>
          <p:nvPr>
            <p:ph type="body" idx="1"/>
          </p:nvPr>
        </p:nvSpPr>
        <p:spPr>
          <a:xfrm>
            <a:off x="919162" y="1597025"/>
            <a:ext cx="5176837" cy="413044"/>
          </a:xfrm>
        </p:spPr>
        <p:txBody>
          <a:bodyPr anchor="b">
            <a:normAutofit/>
          </a:bodyPr>
          <a:lstStyle>
            <a:lvl1pPr marL="0" indent="0">
              <a:buNone/>
              <a:defRPr sz="2000" b="0">
                <a:latin typeface="Segoe UI Semibold" panose="020B0702040204020203" pitchFamily="34" charset="0"/>
                <a:cs typeface="Segoe UI Semibold" panose="020B07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a:t>
            </a:r>
          </a:p>
        </p:txBody>
      </p:sp>
      <p:sp>
        <p:nvSpPr>
          <p:cNvPr id="8" name="Sisällön paikkamerkki 7">
            <a:extLst>
              <a:ext uri="{FF2B5EF4-FFF2-40B4-BE49-F238E27FC236}">
                <a16:creationId xmlns:a16="http://schemas.microsoft.com/office/drawing/2014/main" id="{B41AAC21-EDA2-D650-5A4B-8DABB9510A99}"/>
              </a:ext>
            </a:extLst>
          </p:cNvPr>
          <p:cNvSpPr>
            <a:spLocks noGrp="1"/>
          </p:cNvSpPr>
          <p:nvPr>
            <p:ph sz="quarter" idx="13"/>
          </p:nvPr>
        </p:nvSpPr>
        <p:spPr>
          <a:xfrm>
            <a:off x="919163" y="2197915"/>
            <a:ext cx="5171466" cy="3818256"/>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6" name="Text Placeholder 4">
            <a:extLst>
              <a:ext uri="{FF2B5EF4-FFF2-40B4-BE49-F238E27FC236}">
                <a16:creationId xmlns:a16="http://schemas.microsoft.com/office/drawing/2014/main" id="{4BE74966-D776-B4C8-5434-EC2D5BF0EC3E}"/>
              </a:ext>
            </a:extLst>
          </p:cNvPr>
          <p:cNvSpPr>
            <a:spLocks noGrp="1"/>
          </p:cNvSpPr>
          <p:nvPr>
            <p:ph type="body" sz="quarter" idx="3"/>
          </p:nvPr>
        </p:nvSpPr>
        <p:spPr>
          <a:xfrm>
            <a:off x="6287509" y="1597025"/>
            <a:ext cx="5171465" cy="413044"/>
          </a:xfrm>
        </p:spPr>
        <p:txBody>
          <a:bodyPr anchor="b">
            <a:normAutofit/>
          </a:bodyPr>
          <a:lstStyle>
            <a:lvl1pPr marL="0" indent="0">
              <a:buNone/>
              <a:defRPr sz="2000" b="0">
                <a:latin typeface="Segoe UI Semibold" panose="020B0702040204020203" pitchFamily="34" charset="0"/>
                <a:cs typeface="Segoe UI Semibold" panose="020B07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a:t>
            </a:r>
          </a:p>
        </p:txBody>
      </p:sp>
      <p:sp>
        <p:nvSpPr>
          <p:cNvPr id="4" name="Sisällön paikkamerkki 7">
            <a:extLst>
              <a:ext uri="{FF2B5EF4-FFF2-40B4-BE49-F238E27FC236}">
                <a16:creationId xmlns:a16="http://schemas.microsoft.com/office/drawing/2014/main" id="{24BC3655-C1E0-B95F-9D57-487BBC79CB3E}"/>
              </a:ext>
            </a:extLst>
          </p:cNvPr>
          <p:cNvSpPr>
            <a:spLocks noGrp="1"/>
          </p:cNvSpPr>
          <p:nvPr>
            <p:ph sz="quarter" idx="17"/>
          </p:nvPr>
        </p:nvSpPr>
        <p:spPr>
          <a:xfrm>
            <a:off x="6292880" y="2197915"/>
            <a:ext cx="5171466" cy="3818256"/>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7" name="Alatunnisteen paikkamerkki 6">
            <a:extLst>
              <a:ext uri="{FF2B5EF4-FFF2-40B4-BE49-F238E27FC236}">
                <a16:creationId xmlns:a16="http://schemas.microsoft.com/office/drawing/2014/main" id="{9EBE6020-86D5-987D-F627-77275399447F}"/>
              </a:ext>
            </a:extLst>
          </p:cNvPr>
          <p:cNvSpPr>
            <a:spLocks noGrp="1"/>
          </p:cNvSpPr>
          <p:nvPr>
            <p:ph type="ftr" sz="quarter" idx="15"/>
          </p:nvPr>
        </p:nvSpPr>
        <p:spPr/>
        <p:txBody>
          <a:bodyPr/>
          <a:lstStyle/>
          <a:p>
            <a:r>
              <a:rPr lang="fi-FI" noProof="0"/>
              <a:t>Puheterapeutti Anne Hilden 2023</a:t>
            </a:r>
          </a:p>
        </p:txBody>
      </p:sp>
      <p:sp>
        <p:nvSpPr>
          <p:cNvPr id="3" name="Päivämäärän paikkamerkki 2">
            <a:extLst>
              <a:ext uri="{FF2B5EF4-FFF2-40B4-BE49-F238E27FC236}">
                <a16:creationId xmlns:a16="http://schemas.microsoft.com/office/drawing/2014/main" id="{1E277A0A-2A7D-6524-2A5F-8D5B8B903037}"/>
              </a:ext>
            </a:extLst>
          </p:cNvPr>
          <p:cNvSpPr>
            <a:spLocks noGrp="1"/>
          </p:cNvSpPr>
          <p:nvPr>
            <p:ph type="dt" sz="half" idx="14"/>
          </p:nvPr>
        </p:nvSpPr>
        <p:spPr/>
        <p:txBody>
          <a:bodyPr/>
          <a:lstStyle/>
          <a:p>
            <a:fld id="{6BEF7DFD-9021-45A9-945B-C520FD0D27C1}" type="datetime1">
              <a:rPr lang="fi-FI" noProof="0" smtClean="0"/>
              <a:t>9.5.2023</a:t>
            </a:fld>
            <a:endParaRPr lang="fi-FI" noProof="0"/>
          </a:p>
        </p:txBody>
      </p:sp>
      <p:sp>
        <p:nvSpPr>
          <p:cNvPr id="9" name="Dian numeron paikkamerkki 8">
            <a:extLst>
              <a:ext uri="{FF2B5EF4-FFF2-40B4-BE49-F238E27FC236}">
                <a16:creationId xmlns:a16="http://schemas.microsoft.com/office/drawing/2014/main" id="{C6C936AA-3DFD-CB3B-E4E9-50702E8C3693}"/>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147391504"/>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picTx" preserve="1">
  <p:cSld name="Teksti+kuva vaalea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3932237"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5183188" y="0"/>
            <a:ext cx="7008812"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3932237"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p>
            <a:r>
              <a:rPr lang="fi-FI" noProof="0"/>
              <a:t>Puheterapeutti Anne Hilden 2023</a:t>
            </a:r>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p>
            <a:fld id="{B81F9FD6-2696-4CB0-A62C-C1BCBD0320B9}" type="datetime1">
              <a:rPr lang="fi-FI" noProof="0" smtClean="0"/>
              <a:t>9.5.2023</a:t>
            </a:fld>
            <a:endParaRPr lang="fi-FI" noProof="0"/>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p>
            <a:fld id="{43AF15DB-8468-DA4F-98B9-DC37122F7E4C}" type="slidenum">
              <a:rPr lang="fi-FI" noProof="0" smtClean="0"/>
              <a:t>‹#›</a:t>
            </a:fld>
            <a:endParaRPr lang="fi-FI" noProof="0"/>
          </a:p>
        </p:txBody>
      </p:sp>
    </p:spTree>
    <p:extLst>
      <p:ext uri="{BB962C8B-B14F-4D97-AF65-F5344CB8AC3E}">
        <p14:creationId xmlns:p14="http://schemas.microsoft.com/office/powerpoint/2010/main" val="4284899688"/>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picTx" preserve="1">
  <p:cSld name="Teksti+kuva tumma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3932237"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5183188" y="0"/>
            <a:ext cx="7008812"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3932237"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lvl1pPr>
              <a:defRPr>
                <a:solidFill>
                  <a:schemeClr val="bg1"/>
                </a:solidFill>
              </a:defRPr>
            </a:lvl1pPr>
          </a:lstStyle>
          <a:p>
            <a:r>
              <a:rPr lang="fi-FI" noProof="0"/>
              <a:t>Puheterapeutti Anne Hilden 2023</a:t>
            </a:r>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lvl1pPr>
              <a:defRPr>
                <a:solidFill>
                  <a:schemeClr val="bg1"/>
                </a:solidFill>
              </a:defRPr>
            </a:lvl1pPr>
          </a:lstStyle>
          <a:p>
            <a:fld id="{0E5679B0-D66F-4089-984D-6B91B850D957}" type="datetime1">
              <a:rPr lang="fi-FI" noProof="0" smtClean="0"/>
              <a:t>9.5.2023</a:t>
            </a:fld>
            <a:endParaRPr lang="fi-FI" noProof="0"/>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lvl1pPr>
              <a:defRPr>
                <a:solidFill>
                  <a:schemeClr val="bg1"/>
                </a:solidFill>
              </a:defRPr>
            </a:lvl1p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7879936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Väliotsikko 1">
    <p:bg>
      <p:bgPr>
        <a:solidFill>
          <a:srgbClr val="DFF4F8"/>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356A2F8-DAB1-81A8-2E37-07107F6E942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4419600" y="1359097"/>
            <a:ext cx="7772400" cy="5498903"/>
          </a:xfrm>
          <a:prstGeom prst="rect">
            <a:avLst/>
          </a:prstGeom>
        </p:spPr>
      </p:pic>
      <p:sp>
        <p:nvSpPr>
          <p:cNvPr id="2" name="Title 1">
            <a:extLst>
              <a:ext uri="{FF2B5EF4-FFF2-40B4-BE49-F238E27FC236}">
                <a16:creationId xmlns:a16="http://schemas.microsoft.com/office/drawing/2014/main" id="{2190ABBF-71ED-C623-40BF-C8E7B29CC40E}"/>
              </a:ext>
            </a:extLst>
          </p:cNvPr>
          <p:cNvSpPr>
            <a:spLocks noGrp="1"/>
          </p:cNvSpPr>
          <p:nvPr>
            <p:ph type="title"/>
          </p:nvPr>
        </p:nvSpPr>
        <p:spPr>
          <a:xfrm>
            <a:off x="831850" y="576263"/>
            <a:ext cx="10515600" cy="2852737"/>
          </a:xfrm>
        </p:spPr>
        <p:txBody>
          <a:bodyPr anchor="b"/>
          <a:lstStyle>
            <a:lvl1pPr>
              <a:defRPr sz="6000"/>
            </a:lvl1pPr>
          </a:lstStyle>
          <a:p>
            <a:r>
              <a:rPr lang="fi-FI" noProof="0"/>
              <a:t>Muokkaa perustyyl. napsautt.</a:t>
            </a:r>
          </a:p>
        </p:txBody>
      </p:sp>
      <p:sp>
        <p:nvSpPr>
          <p:cNvPr id="3" name="Text Placeholder 2">
            <a:extLst>
              <a:ext uri="{FF2B5EF4-FFF2-40B4-BE49-F238E27FC236}">
                <a16:creationId xmlns:a16="http://schemas.microsoft.com/office/drawing/2014/main" id="{A6478986-9F30-B45A-BE8D-5508DE4BC31F}"/>
              </a:ext>
            </a:extLst>
          </p:cNvPr>
          <p:cNvSpPr>
            <a:spLocks noGrp="1"/>
          </p:cNvSpPr>
          <p:nvPr>
            <p:ph type="body" idx="1"/>
          </p:nvPr>
        </p:nvSpPr>
        <p:spPr>
          <a:xfrm>
            <a:off x="831850" y="3455988"/>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noProof="0"/>
              <a:t>Muokkaa tekstin perustyylejä</a:t>
            </a:r>
          </a:p>
        </p:txBody>
      </p:sp>
    </p:spTree>
    <p:extLst>
      <p:ext uri="{BB962C8B-B14F-4D97-AF65-F5344CB8AC3E}">
        <p14:creationId xmlns:p14="http://schemas.microsoft.com/office/powerpoint/2010/main" val="3423798218"/>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picTx" preserve="1">
  <p:cSld name="Teksti+kuva vaalea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6577770"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7806519" y="0"/>
            <a:ext cx="4385481"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6577770"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p>
            <a:r>
              <a:rPr lang="fi-FI" noProof="0"/>
              <a:t>Puheterapeutti Anne Hilden 2023</a:t>
            </a:r>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p>
            <a:fld id="{1E1CD49D-4358-441C-AD0B-18A676A08B90}" type="datetime1">
              <a:rPr lang="fi-FI" noProof="0" smtClean="0"/>
              <a:t>9.5.2023</a:t>
            </a:fld>
            <a:endParaRPr lang="fi-FI" noProof="0"/>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p>
            <a:fld id="{43AF15DB-8468-DA4F-98B9-DC37122F7E4C}" type="slidenum">
              <a:rPr lang="fi-FI" noProof="0" smtClean="0"/>
              <a:t>‹#›</a:t>
            </a:fld>
            <a:endParaRPr lang="fi-FI" noProof="0"/>
          </a:p>
        </p:txBody>
      </p:sp>
    </p:spTree>
    <p:extLst>
      <p:ext uri="{BB962C8B-B14F-4D97-AF65-F5344CB8AC3E}">
        <p14:creationId xmlns:p14="http://schemas.microsoft.com/office/powerpoint/2010/main" val="212793259"/>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picTx" preserve="1">
  <p:cSld name="Teksti+kuva tumma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6577770"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7806519" y="0"/>
            <a:ext cx="4385481"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6577770"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lvl1pPr>
              <a:defRPr>
                <a:solidFill>
                  <a:schemeClr val="bg1"/>
                </a:solidFill>
              </a:defRPr>
            </a:lvl1pPr>
          </a:lstStyle>
          <a:p>
            <a:r>
              <a:rPr lang="fi-FI" noProof="0"/>
              <a:t>Puheterapeutti Anne Hilden 2023</a:t>
            </a:r>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lvl1pPr>
              <a:defRPr>
                <a:solidFill>
                  <a:schemeClr val="bg1"/>
                </a:solidFill>
              </a:defRPr>
            </a:lvl1pPr>
          </a:lstStyle>
          <a:p>
            <a:fld id="{640CC461-6CF0-412F-9FB6-C0AE5F4BB643}" type="datetime1">
              <a:rPr lang="fi-FI" smtClean="0"/>
              <a:t>9.5.2023</a:t>
            </a:fld>
            <a:endParaRPr lang="fi-FI"/>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lvl1pPr>
              <a:defRPr>
                <a:solidFill>
                  <a:schemeClr val="bg1"/>
                </a:solidFill>
              </a:defRPr>
            </a:lvl1p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5306145"/>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itleOnly" preserve="1">
  <p:cSld name="Vain otsikko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C1A4B-9576-9A01-2C81-C3C03DF36375}"/>
              </a:ext>
            </a:extLst>
          </p:cNvPr>
          <p:cNvSpPr>
            <a:spLocks noGrp="1"/>
          </p:cNvSpPr>
          <p:nvPr>
            <p:ph type="title"/>
          </p:nvPr>
        </p:nvSpPr>
        <p:spPr/>
        <p:txBody>
          <a:bodyPr/>
          <a:lstStyle/>
          <a:p>
            <a:r>
              <a:rPr lang="fi-FI"/>
              <a:t>Muokkaa perustyyl. napsautt.</a:t>
            </a:r>
            <a:endParaRPr lang="en-FI"/>
          </a:p>
        </p:txBody>
      </p:sp>
      <p:sp>
        <p:nvSpPr>
          <p:cNvPr id="4" name="Footer Placeholder 3">
            <a:extLst>
              <a:ext uri="{FF2B5EF4-FFF2-40B4-BE49-F238E27FC236}">
                <a16:creationId xmlns:a16="http://schemas.microsoft.com/office/drawing/2014/main" id="{B65DB62C-555D-D6DE-51A7-66129B241199}"/>
              </a:ext>
            </a:extLst>
          </p:cNvPr>
          <p:cNvSpPr>
            <a:spLocks noGrp="1"/>
          </p:cNvSpPr>
          <p:nvPr>
            <p:ph type="ftr" sz="quarter" idx="11"/>
          </p:nvPr>
        </p:nvSpPr>
        <p:spPr/>
        <p:txBody>
          <a:bodyPr/>
          <a:lstStyle/>
          <a:p>
            <a:r>
              <a:rPr lang="fi-FI"/>
              <a:t>Puheterapeutti Anne Hilden 2023</a:t>
            </a:r>
            <a:endParaRPr lang="en-FI"/>
          </a:p>
        </p:txBody>
      </p:sp>
      <p:sp>
        <p:nvSpPr>
          <p:cNvPr id="3" name="Date Placeholder 2">
            <a:extLst>
              <a:ext uri="{FF2B5EF4-FFF2-40B4-BE49-F238E27FC236}">
                <a16:creationId xmlns:a16="http://schemas.microsoft.com/office/drawing/2014/main" id="{3373F76D-84CE-F603-D5EF-175A9F79BE35}"/>
              </a:ext>
            </a:extLst>
          </p:cNvPr>
          <p:cNvSpPr>
            <a:spLocks noGrp="1"/>
          </p:cNvSpPr>
          <p:nvPr>
            <p:ph type="dt" sz="half" idx="10"/>
          </p:nvPr>
        </p:nvSpPr>
        <p:spPr/>
        <p:txBody>
          <a:bodyPr/>
          <a:lstStyle/>
          <a:p>
            <a:fld id="{54D31B8A-925D-452C-B51E-9FFF1E732768}" type="datetime1">
              <a:rPr lang="fi-FI" smtClean="0"/>
              <a:t>9.5.2023</a:t>
            </a:fld>
            <a:endParaRPr lang="en-FI"/>
          </a:p>
        </p:txBody>
      </p:sp>
      <p:sp>
        <p:nvSpPr>
          <p:cNvPr id="5" name="Slide Number Placeholder 4">
            <a:extLst>
              <a:ext uri="{FF2B5EF4-FFF2-40B4-BE49-F238E27FC236}">
                <a16:creationId xmlns:a16="http://schemas.microsoft.com/office/drawing/2014/main" id="{D198CD02-7A38-53F1-B132-B66F1AE29F19}"/>
              </a:ext>
            </a:extLst>
          </p:cNvPr>
          <p:cNvSpPr>
            <a:spLocks noGrp="1"/>
          </p:cNvSpPr>
          <p:nvPr>
            <p:ph type="sldNum" sz="quarter" idx="12"/>
          </p:nvPr>
        </p:nvSpPr>
        <p:spPr/>
        <p:txBody>
          <a:bodyPr/>
          <a:lstStyle/>
          <a:p>
            <a:fld id="{43AF15DB-8468-DA4F-98B9-DC37122F7E4C}" type="slidenum">
              <a:rPr lang="en-FI" smtClean="0"/>
              <a:t>‹#›</a:t>
            </a:fld>
            <a:endParaRPr lang="en-FI"/>
          </a:p>
        </p:txBody>
      </p:sp>
    </p:spTree>
    <p:extLst>
      <p:ext uri="{BB962C8B-B14F-4D97-AF65-F5344CB8AC3E}">
        <p14:creationId xmlns:p14="http://schemas.microsoft.com/office/powerpoint/2010/main" val="3922734101"/>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Vain otsikko 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D3A53C0-116C-88A6-1324-EEC76BE0A4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037924" y="1708833"/>
            <a:ext cx="9154076" cy="5149168"/>
          </a:xfrm>
          <a:prstGeom prst="rect">
            <a:avLst/>
          </a:prstGeom>
        </p:spPr>
      </p:pic>
      <p:sp>
        <p:nvSpPr>
          <p:cNvPr id="8" name="Otsikko 7">
            <a:extLst>
              <a:ext uri="{FF2B5EF4-FFF2-40B4-BE49-F238E27FC236}">
                <a16:creationId xmlns:a16="http://schemas.microsoft.com/office/drawing/2014/main" id="{6E453CD6-C647-0D04-4BA8-74D3C4E93B3A}"/>
              </a:ext>
            </a:extLst>
          </p:cNvPr>
          <p:cNvSpPr>
            <a:spLocks noGrp="1"/>
          </p:cNvSpPr>
          <p:nvPr>
            <p:ph type="title"/>
          </p:nvPr>
        </p:nvSpPr>
        <p:spPr/>
        <p:txBody>
          <a:bodyPr/>
          <a:lstStyle/>
          <a:p>
            <a:r>
              <a:rPr lang="fi-FI" noProof="0"/>
              <a:t>Muokkaa perustyyl. napsautt.</a:t>
            </a:r>
          </a:p>
        </p:txBody>
      </p:sp>
      <p:sp>
        <p:nvSpPr>
          <p:cNvPr id="3" name="Footer Placeholder 2">
            <a:extLst>
              <a:ext uri="{FF2B5EF4-FFF2-40B4-BE49-F238E27FC236}">
                <a16:creationId xmlns:a16="http://schemas.microsoft.com/office/drawing/2014/main" id="{D52B381F-95BC-297C-3E28-20053DE26A30}"/>
              </a:ext>
            </a:extLst>
          </p:cNvPr>
          <p:cNvSpPr>
            <a:spLocks noGrp="1"/>
          </p:cNvSpPr>
          <p:nvPr>
            <p:ph type="ftr" sz="quarter" idx="15"/>
          </p:nvPr>
        </p:nvSpPr>
        <p:spPr/>
        <p:txBody>
          <a:bodyPr/>
          <a:lstStyle/>
          <a:p>
            <a:r>
              <a:rPr lang="fi-FI" noProof="0"/>
              <a:t>Puheterapeutti Anne Hilden 2023</a:t>
            </a:r>
          </a:p>
        </p:txBody>
      </p:sp>
      <p:sp>
        <p:nvSpPr>
          <p:cNvPr id="2" name="Date Placeholder 1">
            <a:extLst>
              <a:ext uri="{FF2B5EF4-FFF2-40B4-BE49-F238E27FC236}">
                <a16:creationId xmlns:a16="http://schemas.microsoft.com/office/drawing/2014/main" id="{AC9E2BD0-F516-B11C-048C-EE4D3BBE2720}"/>
              </a:ext>
            </a:extLst>
          </p:cNvPr>
          <p:cNvSpPr>
            <a:spLocks noGrp="1"/>
          </p:cNvSpPr>
          <p:nvPr>
            <p:ph type="dt" sz="half" idx="14"/>
          </p:nvPr>
        </p:nvSpPr>
        <p:spPr/>
        <p:txBody>
          <a:bodyPr/>
          <a:lstStyle/>
          <a:p>
            <a:fld id="{40A42B37-8900-434C-BA37-C5D338161861}" type="datetime1">
              <a:rPr lang="fi-FI" noProof="0" smtClean="0"/>
              <a:t>9.5.2023</a:t>
            </a:fld>
            <a:endParaRPr lang="fi-FI" noProof="0"/>
          </a:p>
        </p:txBody>
      </p:sp>
      <p:sp>
        <p:nvSpPr>
          <p:cNvPr id="9" name="Slide Number Placeholder 8">
            <a:extLst>
              <a:ext uri="{FF2B5EF4-FFF2-40B4-BE49-F238E27FC236}">
                <a16:creationId xmlns:a16="http://schemas.microsoft.com/office/drawing/2014/main" id="{474EB327-6BCE-E1B7-9C4D-B36A8D79B475}"/>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540242887"/>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blank" preserve="1">
  <p:cSld name="Tyhjä 1">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9A9A05C4-7AD7-71AE-0E72-38EA5C767FCC}"/>
              </a:ext>
            </a:extLst>
          </p:cNvPr>
          <p:cNvSpPr>
            <a:spLocks noGrp="1"/>
          </p:cNvSpPr>
          <p:nvPr>
            <p:ph type="ftr" sz="quarter" idx="11"/>
          </p:nvPr>
        </p:nvSpPr>
        <p:spPr/>
        <p:txBody>
          <a:bodyPr/>
          <a:lstStyle/>
          <a:p>
            <a:r>
              <a:rPr lang="fi-FI"/>
              <a:t>Puheterapeutti Anne Hilden 2023</a:t>
            </a:r>
            <a:endParaRPr lang="en-FI"/>
          </a:p>
        </p:txBody>
      </p:sp>
      <p:sp>
        <p:nvSpPr>
          <p:cNvPr id="2" name="Date Placeholder 1">
            <a:extLst>
              <a:ext uri="{FF2B5EF4-FFF2-40B4-BE49-F238E27FC236}">
                <a16:creationId xmlns:a16="http://schemas.microsoft.com/office/drawing/2014/main" id="{E1C67CA2-C70C-A458-346B-706D480419BA}"/>
              </a:ext>
            </a:extLst>
          </p:cNvPr>
          <p:cNvSpPr>
            <a:spLocks noGrp="1"/>
          </p:cNvSpPr>
          <p:nvPr>
            <p:ph type="dt" sz="half" idx="10"/>
          </p:nvPr>
        </p:nvSpPr>
        <p:spPr/>
        <p:txBody>
          <a:bodyPr/>
          <a:lstStyle/>
          <a:p>
            <a:fld id="{DBE4E11B-B2F6-4790-A562-019FC961E2D7}" type="datetime1">
              <a:rPr lang="fi-FI" smtClean="0"/>
              <a:t>9.5.2023</a:t>
            </a:fld>
            <a:endParaRPr lang="en-FI"/>
          </a:p>
        </p:txBody>
      </p:sp>
      <p:sp>
        <p:nvSpPr>
          <p:cNvPr id="4" name="Slide Number Placeholder 3">
            <a:extLst>
              <a:ext uri="{FF2B5EF4-FFF2-40B4-BE49-F238E27FC236}">
                <a16:creationId xmlns:a16="http://schemas.microsoft.com/office/drawing/2014/main" id="{BFB4A672-2AA7-FBE4-BA0F-AE2184E2B96C}"/>
              </a:ext>
            </a:extLst>
          </p:cNvPr>
          <p:cNvSpPr>
            <a:spLocks noGrp="1"/>
          </p:cNvSpPr>
          <p:nvPr>
            <p:ph type="sldNum" sz="quarter" idx="12"/>
          </p:nvPr>
        </p:nvSpPr>
        <p:spPr/>
        <p:txBody>
          <a:bodyPr/>
          <a:lstStyle/>
          <a:p>
            <a:fld id="{43AF15DB-8468-DA4F-98B9-DC37122F7E4C}" type="slidenum">
              <a:rPr lang="en-FI" smtClean="0"/>
              <a:t>‹#›</a:t>
            </a:fld>
            <a:endParaRPr lang="en-FI"/>
          </a:p>
        </p:txBody>
      </p:sp>
    </p:spTree>
    <p:extLst>
      <p:ext uri="{BB962C8B-B14F-4D97-AF65-F5344CB8AC3E}">
        <p14:creationId xmlns:p14="http://schemas.microsoft.com/office/powerpoint/2010/main" val="3872150387"/>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blank" preserve="1">
  <p:cSld name="Tyhjä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F56F964-A346-4C9E-0FE9-C8D73BA1E67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037924" y="1708833"/>
            <a:ext cx="9154076" cy="5149168"/>
          </a:xfrm>
          <a:prstGeom prst="rect">
            <a:avLst/>
          </a:prstGeom>
        </p:spPr>
      </p:pic>
      <p:sp>
        <p:nvSpPr>
          <p:cNvPr id="2" name="Date Placeholder 1">
            <a:extLst>
              <a:ext uri="{FF2B5EF4-FFF2-40B4-BE49-F238E27FC236}">
                <a16:creationId xmlns:a16="http://schemas.microsoft.com/office/drawing/2014/main" id="{E1C67CA2-C70C-A458-346B-706D480419BA}"/>
              </a:ext>
            </a:extLst>
          </p:cNvPr>
          <p:cNvSpPr>
            <a:spLocks noGrp="1"/>
          </p:cNvSpPr>
          <p:nvPr>
            <p:ph type="dt" sz="half" idx="10"/>
          </p:nvPr>
        </p:nvSpPr>
        <p:spPr/>
        <p:txBody>
          <a:bodyPr/>
          <a:lstStyle/>
          <a:p>
            <a:fld id="{8C265751-9836-4A36-A7A2-820893DE664B}" type="datetime1">
              <a:rPr lang="fi-FI" smtClean="0"/>
              <a:t>9.5.2023</a:t>
            </a:fld>
            <a:endParaRPr lang="en-FI"/>
          </a:p>
        </p:txBody>
      </p:sp>
      <p:sp>
        <p:nvSpPr>
          <p:cNvPr id="3" name="Footer Placeholder 2">
            <a:extLst>
              <a:ext uri="{FF2B5EF4-FFF2-40B4-BE49-F238E27FC236}">
                <a16:creationId xmlns:a16="http://schemas.microsoft.com/office/drawing/2014/main" id="{9A9A05C4-7AD7-71AE-0E72-38EA5C767FCC}"/>
              </a:ext>
            </a:extLst>
          </p:cNvPr>
          <p:cNvSpPr>
            <a:spLocks noGrp="1"/>
          </p:cNvSpPr>
          <p:nvPr>
            <p:ph type="ftr" sz="quarter" idx="11"/>
          </p:nvPr>
        </p:nvSpPr>
        <p:spPr/>
        <p:txBody>
          <a:bodyPr/>
          <a:lstStyle/>
          <a:p>
            <a:r>
              <a:rPr lang="fi-FI"/>
              <a:t>Puheterapeutti Anne Hilden 2023</a:t>
            </a:r>
            <a:endParaRPr lang="en-FI"/>
          </a:p>
        </p:txBody>
      </p:sp>
      <p:sp>
        <p:nvSpPr>
          <p:cNvPr id="4" name="Slide Number Placeholder 3">
            <a:extLst>
              <a:ext uri="{FF2B5EF4-FFF2-40B4-BE49-F238E27FC236}">
                <a16:creationId xmlns:a16="http://schemas.microsoft.com/office/drawing/2014/main" id="{BFB4A672-2AA7-FBE4-BA0F-AE2184E2B96C}"/>
              </a:ext>
            </a:extLst>
          </p:cNvPr>
          <p:cNvSpPr>
            <a:spLocks noGrp="1"/>
          </p:cNvSpPr>
          <p:nvPr>
            <p:ph type="sldNum" sz="quarter" idx="12"/>
          </p:nvPr>
        </p:nvSpPr>
        <p:spPr/>
        <p:txBody>
          <a:bodyPr/>
          <a:lstStyle/>
          <a:p>
            <a:fld id="{43AF15DB-8468-DA4F-98B9-DC37122F7E4C}" type="slidenum">
              <a:rPr lang="en-FI" smtClean="0"/>
              <a:t>‹#›</a:t>
            </a:fld>
            <a:endParaRPr lang="en-FI"/>
          </a:p>
        </p:txBody>
      </p:sp>
    </p:spTree>
    <p:extLst>
      <p:ext uri="{BB962C8B-B14F-4D97-AF65-F5344CB8AC3E}">
        <p14:creationId xmlns:p14="http://schemas.microsoft.com/office/powerpoint/2010/main" val="1657854074"/>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type="title" preserve="1">
  <p:cSld name="Otsikko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Freeform 5">
            <a:extLst>
              <a:ext uri="{FF2B5EF4-FFF2-40B4-BE49-F238E27FC236}">
                <a16:creationId xmlns:a16="http://schemas.microsoft.com/office/drawing/2014/main" id="{B56F663B-DE9D-4846-B92B-815F67F29843}"/>
              </a:ext>
              <a:ext uri="{C183D7F6-B498-43B3-948B-1728B52AA6E4}">
                <adec:decorative xmlns:adec="http://schemas.microsoft.com/office/drawing/2017/decorative" val="1"/>
              </a:ext>
            </a:extLst>
          </p:cNvPr>
          <p:cNvSpPr>
            <a:spLocks noChangeAspect="1"/>
          </p:cNvSpPr>
          <p:nvPr userDrawn="1"/>
        </p:nvSpPr>
        <p:spPr bwMode="auto">
          <a:xfrm>
            <a:off x="0" y="4053527"/>
            <a:ext cx="12192194" cy="2808449"/>
          </a:xfrm>
          <a:custGeom>
            <a:avLst/>
            <a:gdLst>
              <a:gd name="T0" fmla="*/ 0 w 67733"/>
              <a:gd name="T1" fmla="*/ 4768 h 15585"/>
              <a:gd name="T2" fmla="*/ 0 w 67733"/>
              <a:gd name="T3" fmla="*/ 4774 h 15585"/>
              <a:gd name="T4" fmla="*/ 0 w 67733"/>
              <a:gd name="T5" fmla="*/ 4774 h 15585"/>
              <a:gd name="T6" fmla="*/ 0 w 67733"/>
              <a:gd name="T7" fmla="*/ 15585 h 15585"/>
              <a:gd name="T8" fmla="*/ 67733 w 67733"/>
              <a:gd name="T9" fmla="*/ 15585 h 15585"/>
              <a:gd name="T10" fmla="*/ 67733 w 67733"/>
              <a:gd name="T11" fmla="*/ 0 h 15585"/>
              <a:gd name="T12" fmla="*/ 0 w 67733"/>
              <a:gd name="T13" fmla="*/ 4768 h 15585"/>
            </a:gdLst>
            <a:ahLst/>
            <a:cxnLst>
              <a:cxn ang="0">
                <a:pos x="T0" y="T1"/>
              </a:cxn>
              <a:cxn ang="0">
                <a:pos x="T2" y="T3"/>
              </a:cxn>
              <a:cxn ang="0">
                <a:pos x="T4" y="T5"/>
              </a:cxn>
              <a:cxn ang="0">
                <a:pos x="T6" y="T7"/>
              </a:cxn>
              <a:cxn ang="0">
                <a:pos x="T8" y="T9"/>
              </a:cxn>
              <a:cxn ang="0">
                <a:pos x="T10" y="T11"/>
              </a:cxn>
              <a:cxn ang="0">
                <a:pos x="T12" y="T13"/>
              </a:cxn>
            </a:cxnLst>
            <a:rect l="0" t="0" r="r" b="b"/>
            <a:pathLst>
              <a:path w="67733" h="15585">
                <a:moveTo>
                  <a:pt x="0" y="4768"/>
                </a:moveTo>
                <a:lnTo>
                  <a:pt x="0" y="4774"/>
                </a:lnTo>
                <a:lnTo>
                  <a:pt x="0" y="4774"/>
                </a:lnTo>
                <a:lnTo>
                  <a:pt x="0" y="15585"/>
                </a:lnTo>
                <a:lnTo>
                  <a:pt x="67733" y="15585"/>
                </a:lnTo>
                <a:cubicBezTo>
                  <a:pt x="67733" y="10379"/>
                  <a:pt x="67733" y="5195"/>
                  <a:pt x="67733" y="0"/>
                </a:cubicBezTo>
                <a:lnTo>
                  <a:pt x="0" y="4768"/>
                </a:lnTo>
                <a:close/>
              </a:path>
            </a:pathLst>
          </a:custGeom>
          <a:solidFill>
            <a:srgbClr val="97B3D4"/>
          </a:solidFill>
          <a:ln>
            <a:noFill/>
          </a:ln>
        </p:spPr>
        <p:txBody>
          <a:bodyPr vert="horz" wrap="square" lIns="45720" tIns="22860" rIns="45720" bIns="22860" numCol="1" anchor="t" anchorCtr="0" compatLnSpc="1">
            <a:prstTxWarp prst="textNoShape">
              <a:avLst/>
            </a:prstTxWarp>
          </a:bodyPr>
          <a:lstStyle/>
          <a:p>
            <a:endParaRPr lang="fi-FI" sz="900"/>
          </a:p>
        </p:txBody>
      </p:sp>
      <p:sp>
        <p:nvSpPr>
          <p:cNvPr id="24" name="Freeform 6">
            <a:extLst>
              <a:ext uri="{FF2B5EF4-FFF2-40B4-BE49-F238E27FC236}">
                <a16:creationId xmlns:a16="http://schemas.microsoft.com/office/drawing/2014/main" id="{B05BE846-A9E8-4F94-B6C9-47D9A241C76D}"/>
              </a:ext>
              <a:ext uri="{C183D7F6-B498-43B3-948B-1728B52AA6E4}">
                <adec:decorative xmlns:adec="http://schemas.microsoft.com/office/drawing/2017/decorative" val="1"/>
              </a:ext>
            </a:extLst>
          </p:cNvPr>
          <p:cNvSpPr>
            <a:spLocks/>
          </p:cNvSpPr>
          <p:nvPr userDrawn="1"/>
        </p:nvSpPr>
        <p:spPr bwMode="auto">
          <a:xfrm>
            <a:off x="0" y="-9427"/>
            <a:ext cx="12192194" cy="857449"/>
          </a:xfrm>
          <a:custGeom>
            <a:avLst/>
            <a:gdLst>
              <a:gd name="T0" fmla="*/ 0 w 67725"/>
              <a:gd name="T1" fmla="*/ 0 h 4767"/>
              <a:gd name="T2" fmla="*/ 0 w 67725"/>
              <a:gd name="T3" fmla="*/ 4767 h 4767"/>
              <a:gd name="T4" fmla="*/ 67725 w 67725"/>
              <a:gd name="T5" fmla="*/ 24 h 4767"/>
              <a:gd name="T6" fmla="*/ 67725 w 67725"/>
              <a:gd name="T7" fmla="*/ 18 h 4767"/>
              <a:gd name="T8" fmla="*/ 0 w 67725"/>
              <a:gd name="T9" fmla="*/ 0 h 4767"/>
            </a:gdLst>
            <a:ahLst/>
            <a:cxnLst>
              <a:cxn ang="0">
                <a:pos x="T0" y="T1"/>
              </a:cxn>
              <a:cxn ang="0">
                <a:pos x="T2" y="T3"/>
              </a:cxn>
              <a:cxn ang="0">
                <a:pos x="T4" y="T5"/>
              </a:cxn>
              <a:cxn ang="0">
                <a:pos x="T6" y="T7"/>
              </a:cxn>
              <a:cxn ang="0">
                <a:pos x="T8" y="T9"/>
              </a:cxn>
            </a:cxnLst>
            <a:rect l="0" t="0" r="r" b="b"/>
            <a:pathLst>
              <a:path w="67725" h="4767">
                <a:moveTo>
                  <a:pt x="0" y="0"/>
                </a:moveTo>
                <a:lnTo>
                  <a:pt x="0" y="4767"/>
                </a:lnTo>
                <a:lnTo>
                  <a:pt x="67725" y="24"/>
                </a:lnTo>
                <a:lnTo>
                  <a:pt x="67725" y="18"/>
                </a:lnTo>
                <a:lnTo>
                  <a:pt x="0" y="0"/>
                </a:lnTo>
                <a:close/>
              </a:path>
            </a:pathLst>
          </a:custGeom>
          <a:solidFill>
            <a:srgbClr val="CEF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fi-FI" sz="900"/>
          </a:p>
        </p:txBody>
      </p:sp>
      <p:sp>
        <p:nvSpPr>
          <p:cNvPr id="2" name="Otsikko 1">
            <a:extLst>
              <a:ext uri="{FF2B5EF4-FFF2-40B4-BE49-F238E27FC236}">
                <a16:creationId xmlns:a16="http://schemas.microsoft.com/office/drawing/2014/main" id="{A64E3C18-FA14-4185-BE65-FDB45FD88D66}"/>
              </a:ext>
            </a:extLst>
          </p:cNvPr>
          <p:cNvSpPr>
            <a:spLocks noGrp="1"/>
          </p:cNvSpPr>
          <p:nvPr>
            <p:ph type="ctrTitle"/>
          </p:nvPr>
        </p:nvSpPr>
        <p:spPr>
          <a:xfrm>
            <a:off x="979897" y="4914900"/>
            <a:ext cx="10231377" cy="821627"/>
          </a:xfrm>
        </p:spPr>
        <p:txBody>
          <a:bodyPr anchor="b"/>
          <a:lstStyle>
            <a:lvl1pPr algn="l">
              <a:defRPr sz="3600"/>
            </a:lvl1pPr>
          </a:lstStyle>
          <a:p>
            <a:r>
              <a:rPr lang="fi-FI"/>
              <a:t>Muokkaa </a:t>
            </a:r>
            <a:r>
              <a:rPr lang="fi-FI" err="1"/>
              <a:t>perustyyl</a:t>
            </a:r>
            <a:r>
              <a:rPr lang="fi-FI"/>
              <a:t>. </a:t>
            </a:r>
            <a:r>
              <a:rPr lang="fi-FI" err="1"/>
              <a:t>napsautt</a:t>
            </a:r>
            <a:r>
              <a:rPr lang="fi-FI"/>
              <a:t>.</a:t>
            </a:r>
          </a:p>
        </p:txBody>
      </p:sp>
      <p:sp>
        <p:nvSpPr>
          <p:cNvPr id="3" name="Alaotsikko 2">
            <a:extLst>
              <a:ext uri="{FF2B5EF4-FFF2-40B4-BE49-F238E27FC236}">
                <a16:creationId xmlns:a16="http://schemas.microsoft.com/office/drawing/2014/main" id="{433C471F-8838-4C25-8EB0-AD6B71B38A69}"/>
              </a:ext>
            </a:extLst>
          </p:cNvPr>
          <p:cNvSpPr>
            <a:spLocks noGrp="1"/>
          </p:cNvSpPr>
          <p:nvPr>
            <p:ph type="subTitle" idx="1"/>
          </p:nvPr>
        </p:nvSpPr>
        <p:spPr>
          <a:xfrm>
            <a:off x="979897" y="5805742"/>
            <a:ext cx="10231377" cy="499046"/>
          </a:xfrm>
        </p:spPr>
        <p:txBody>
          <a:bodyPr/>
          <a:lstStyle>
            <a:lvl1pPr marL="0" indent="0" algn="l">
              <a:buNone/>
              <a:defRPr sz="1800"/>
            </a:lvl1pPr>
            <a:lvl2pPr marL="228600" indent="0" algn="ctr">
              <a:buNone/>
              <a:defRPr sz="1000"/>
            </a:lvl2pPr>
            <a:lvl3pPr marL="457200" indent="0" algn="ctr">
              <a:buNone/>
              <a:defRPr sz="900"/>
            </a:lvl3pPr>
            <a:lvl4pPr marL="685800" indent="0" algn="ctr">
              <a:buNone/>
              <a:defRPr sz="800"/>
            </a:lvl4pPr>
            <a:lvl5pPr marL="914400" indent="0" algn="ctr">
              <a:buNone/>
              <a:defRPr sz="800"/>
            </a:lvl5pPr>
            <a:lvl6pPr marL="1143000" indent="0" algn="ctr">
              <a:buNone/>
              <a:defRPr sz="800"/>
            </a:lvl6pPr>
            <a:lvl7pPr marL="1371600" indent="0" algn="ctr">
              <a:buNone/>
              <a:defRPr sz="800"/>
            </a:lvl7pPr>
            <a:lvl8pPr marL="1600200" indent="0" algn="ctr">
              <a:buNone/>
              <a:defRPr sz="800"/>
            </a:lvl8pPr>
            <a:lvl9pPr marL="1828800" indent="0" algn="ctr">
              <a:buNone/>
              <a:defRPr sz="800"/>
            </a:lvl9pPr>
          </a:lstStyle>
          <a:p>
            <a:r>
              <a:rPr lang="fi-FI"/>
              <a:t>Muokkaa alaotsikon perustyyliä napsautt.</a:t>
            </a:r>
          </a:p>
        </p:txBody>
      </p:sp>
      <p:grpSp>
        <p:nvGrpSpPr>
          <p:cNvPr id="23" name="Ryhmä 22">
            <a:extLst>
              <a:ext uri="{FF2B5EF4-FFF2-40B4-BE49-F238E27FC236}">
                <a16:creationId xmlns:a16="http://schemas.microsoft.com/office/drawing/2014/main" id="{E0ED3212-0E12-462B-9F9E-0F9AFCEB7B58}"/>
              </a:ext>
              <a:ext uri="{C183D7F6-B498-43B3-948B-1728B52AA6E4}">
                <adec:decorative xmlns:adec="http://schemas.microsoft.com/office/drawing/2017/decorative" val="1"/>
              </a:ext>
            </a:extLst>
          </p:cNvPr>
          <p:cNvGrpSpPr>
            <a:grpSpLocks noChangeAspect="1"/>
          </p:cNvGrpSpPr>
          <p:nvPr userDrawn="1"/>
        </p:nvGrpSpPr>
        <p:grpSpPr>
          <a:xfrm>
            <a:off x="0" y="2262433"/>
            <a:ext cx="12192194" cy="1250054"/>
            <a:chOff x="14288" y="1179513"/>
            <a:chExt cx="24353837" cy="2497138"/>
          </a:xfrm>
          <a:solidFill>
            <a:schemeClr val="tx1"/>
          </a:solidFill>
        </p:grpSpPr>
        <p:sp>
          <p:nvSpPr>
            <p:cNvPr id="16" name="Freeform 9">
              <a:extLst>
                <a:ext uri="{FF2B5EF4-FFF2-40B4-BE49-F238E27FC236}">
                  <a16:creationId xmlns:a16="http://schemas.microsoft.com/office/drawing/2014/main" id="{321A8E0B-C6F0-48F4-9E53-4DAE17B05BCC}"/>
                </a:ext>
                <a:ext uri="{C183D7F6-B498-43B3-948B-1728B52AA6E4}">
                  <adec:decorative xmlns:adec="http://schemas.microsoft.com/office/drawing/2017/decorative" val="1"/>
                </a:ext>
              </a:extLst>
            </p:cNvPr>
            <p:cNvSpPr>
              <a:spLocks/>
            </p:cNvSpPr>
            <p:nvPr userDrawn="1"/>
          </p:nvSpPr>
          <p:spPr bwMode="auto">
            <a:xfrm>
              <a:off x="14288" y="1223963"/>
              <a:ext cx="3727450" cy="2406650"/>
            </a:xfrm>
            <a:custGeom>
              <a:avLst/>
              <a:gdLst>
                <a:gd name="T0" fmla="*/ 6722 w 10366"/>
                <a:gd name="T1" fmla="*/ 0 h 6678"/>
                <a:gd name="T2" fmla="*/ 3329 w 10366"/>
                <a:gd name="T3" fmla="*/ 2477 h 6678"/>
                <a:gd name="T4" fmla="*/ 3724 w 10366"/>
                <a:gd name="T5" fmla="*/ 0 h 6678"/>
                <a:gd name="T6" fmla="*/ 771 w 10366"/>
                <a:gd name="T7" fmla="*/ 0 h 6678"/>
                <a:gd name="T8" fmla="*/ 0 w 10366"/>
                <a:gd name="T9" fmla="*/ 4858 h 6678"/>
                <a:gd name="T10" fmla="*/ 0 w 10366"/>
                <a:gd name="T11" fmla="*/ 6678 h 6678"/>
                <a:gd name="T12" fmla="*/ 2665 w 10366"/>
                <a:gd name="T13" fmla="*/ 6678 h 6678"/>
                <a:gd name="T14" fmla="*/ 3113 w 10366"/>
                <a:gd name="T15" fmla="*/ 3868 h 6678"/>
                <a:gd name="T16" fmla="*/ 5627 w 10366"/>
                <a:gd name="T17" fmla="*/ 6678 h 6678"/>
                <a:gd name="T18" fmla="*/ 9406 w 10366"/>
                <a:gd name="T19" fmla="*/ 6678 h 6678"/>
                <a:gd name="T20" fmla="*/ 6120 w 10366"/>
                <a:gd name="T21" fmla="*/ 3105 h 6678"/>
                <a:gd name="T22" fmla="*/ 10366 w 10366"/>
                <a:gd name="T23" fmla="*/ 0 h 6678"/>
                <a:gd name="T24" fmla="*/ 6722 w 10366"/>
                <a:gd name="T25" fmla="*/ 0 h 6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66" h="6678">
                  <a:moveTo>
                    <a:pt x="6722" y="0"/>
                  </a:moveTo>
                  <a:lnTo>
                    <a:pt x="3329" y="2477"/>
                  </a:lnTo>
                  <a:lnTo>
                    <a:pt x="3724" y="0"/>
                  </a:lnTo>
                  <a:lnTo>
                    <a:pt x="771" y="0"/>
                  </a:lnTo>
                  <a:lnTo>
                    <a:pt x="0" y="4858"/>
                  </a:lnTo>
                  <a:lnTo>
                    <a:pt x="0" y="6678"/>
                  </a:lnTo>
                  <a:lnTo>
                    <a:pt x="2665" y="6678"/>
                  </a:lnTo>
                  <a:lnTo>
                    <a:pt x="3113" y="3868"/>
                  </a:lnTo>
                  <a:lnTo>
                    <a:pt x="5627" y="6678"/>
                  </a:lnTo>
                  <a:lnTo>
                    <a:pt x="9406" y="6678"/>
                  </a:lnTo>
                  <a:lnTo>
                    <a:pt x="6120" y="3105"/>
                  </a:lnTo>
                  <a:lnTo>
                    <a:pt x="10366" y="0"/>
                  </a:lnTo>
                  <a:lnTo>
                    <a:pt x="672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7" name="Freeform 10">
              <a:extLst>
                <a:ext uri="{FF2B5EF4-FFF2-40B4-BE49-F238E27FC236}">
                  <a16:creationId xmlns:a16="http://schemas.microsoft.com/office/drawing/2014/main" id="{9F976DE6-DF60-436D-8406-2AED6DDCF071}"/>
                </a:ext>
                <a:ext uri="{C183D7F6-B498-43B3-948B-1728B52AA6E4}">
                  <adec:decorative xmlns:adec="http://schemas.microsoft.com/office/drawing/2017/decorative" val="1"/>
                </a:ext>
              </a:extLst>
            </p:cNvPr>
            <p:cNvSpPr>
              <a:spLocks noEditPoints="1"/>
            </p:cNvSpPr>
            <p:nvPr userDrawn="1"/>
          </p:nvSpPr>
          <p:spPr bwMode="auto">
            <a:xfrm>
              <a:off x="3224213" y="1179513"/>
              <a:ext cx="3714750" cy="2497138"/>
            </a:xfrm>
            <a:custGeom>
              <a:avLst/>
              <a:gdLst>
                <a:gd name="T0" fmla="*/ 0 w 10332"/>
                <a:gd name="T1" fmla="*/ 3914 h 6930"/>
                <a:gd name="T2" fmla="*/ 45 w 10332"/>
                <a:gd name="T3" fmla="*/ 3222 h 6930"/>
                <a:gd name="T4" fmla="*/ 5242 w 10332"/>
                <a:gd name="T5" fmla="*/ 0 h 6930"/>
                <a:gd name="T6" fmla="*/ 5664 w 10332"/>
                <a:gd name="T7" fmla="*/ 0 h 6930"/>
                <a:gd name="T8" fmla="*/ 10332 w 10332"/>
                <a:gd name="T9" fmla="*/ 2962 h 6930"/>
                <a:gd name="T10" fmla="*/ 10269 w 10332"/>
                <a:gd name="T11" fmla="*/ 3689 h 6930"/>
                <a:gd name="T12" fmla="*/ 5081 w 10332"/>
                <a:gd name="T13" fmla="*/ 6930 h 6930"/>
                <a:gd name="T14" fmla="*/ 4650 w 10332"/>
                <a:gd name="T15" fmla="*/ 6930 h 6930"/>
                <a:gd name="T16" fmla="*/ 0 w 10332"/>
                <a:gd name="T17" fmla="*/ 3914 h 6930"/>
                <a:gd name="T18" fmla="*/ 5296 w 10332"/>
                <a:gd name="T19" fmla="*/ 1975 h 6930"/>
                <a:gd name="T20" fmla="*/ 3088 w 10332"/>
                <a:gd name="T21" fmla="*/ 3348 h 6930"/>
                <a:gd name="T22" fmla="*/ 3070 w 10332"/>
                <a:gd name="T23" fmla="*/ 3644 h 6930"/>
                <a:gd name="T24" fmla="*/ 5018 w 10332"/>
                <a:gd name="T25" fmla="*/ 4937 h 6930"/>
                <a:gd name="T26" fmla="*/ 7235 w 10332"/>
                <a:gd name="T27" fmla="*/ 3546 h 6930"/>
                <a:gd name="T28" fmla="*/ 7262 w 10332"/>
                <a:gd name="T29" fmla="*/ 3214 h 6930"/>
                <a:gd name="T30" fmla="*/ 5296 w 10332"/>
                <a:gd name="T31" fmla="*/ 1975 h 6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2" h="6930">
                  <a:moveTo>
                    <a:pt x="0" y="3914"/>
                  </a:moveTo>
                  <a:cubicBezTo>
                    <a:pt x="0" y="3734"/>
                    <a:pt x="9" y="3483"/>
                    <a:pt x="45" y="3222"/>
                  </a:cubicBezTo>
                  <a:cubicBezTo>
                    <a:pt x="233" y="1876"/>
                    <a:pt x="1023" y="0"/>
                    <a:pt x="5242" y="0"/>
                  </a:cubicBezTo>
                  <a:lnTo>
                    <a:pt x="5664" y="0"/>
                  </a:lnTo>
                  <a:cubicBezTo>
                    <a:pt x="9613" y="0"/>
                    <a:pt x="10332" y="1670"/>
                    <a:pt x="10332" y="2962"/>
                  </a:cubicBezTo>
                  <a:cubicBezTo>
                    <a:pt x="10332" y="3196"/>
                    <a:pt x="10305" y="3465"/>
                    <a:pt x="10269" y="3689"/>
                  </a:cubicBezTo>
                  <a:cubicBezTo>
                    <a:pt x="10053" y="5018"/>
                    <a:pt x="9335" y="6930"/>
                    <a:pt x="5081" y="6930"/>
                  </a:cubicBezTo>
                  <a:lnTo>
                    <a:pt x="4650" y="6930"/>
                  </a:lnTo>
                  <a:cubicBezTo>
                    <a:pt x="781" y="6930"/>
                    <a:pt x="0" y="5251"/>
                    <a:pt x="0" y="3914"/>
                  </a:cubicBezTo>
                  <a:close/>
                  <a:moveTo>
                    <a:pt x="5296" y="1975"/>
                  </a:moveTo>
                  <a:cubicBezTo>
                    <a:pt x="3644" y="1975"/>
                    <a:pt x="3169" y="2711"/>
                    <a:pt x="3088" y="3348"/>
                  </a:cubicBezTo>
                  <a:cubicBezTo>
                    <a:pt x="3079" y="3420"/>
                    <a:pt x="3070" y="3519"/>
                    <a:pt x="3070" y="3644"/>
                  </a:cubicBezTo>
                  <a:cubicBezTo>
                    <a:pt x="3070" y="4255"/>
                    <a:pt x="3510" y="4937"/>
                    <a:pt x="5018" y="4937"/>
                  </a:cubicBezTo>
                  <a:cubicBezTo>
                    <a:pt x="6651" y="4937"/>
                    <a:pt x="7136" y="4210"/>
                    <a:pt x="7235" y="3546"/>
                  </a:cubicBezTo>
                  <a:cubicBezTo>
                    <a:pt x="7253" y="3420"/>
                    <a:pt x="7262" y="3321"/>
                    <a:pt x="7262" y="3214"/>
                  </a:cubicBezTo>
                  <a:cubicBezTo>
                    <a:pt x="7262" y="2603"/>
                    <a:pt x="6813" y="1975"/>
                    <a:pt x="5296" y="197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8" name="Freeform 11">
              <a:extLst>
                <a:ext uri="{FF2B5EF4-FFF2-40B4-BE49-F238E27FC236}">
                  <a16:creationId xmlns:a16="http://schemas.microsoft.com/office/drawing/2014/main" id="{96A2C1F8-6EAF-4BEC-BE34-4343D712646C}"/>
                </a:ext>
                <a:ext uri="{C183D7F6-B498-43B3-948B-1728B52AA6E4}">
                  <adec:decorative xmlns:adec="http://schemas.microsoft.com/office/drawing/2017/decorative" val="1"/>
                </a:ext>
              </a:extLst>
            </p:cNvPr>
            <p:cNvSpPr>
              <a:spLocks/>
            </p:cNvSpPr>
            <p:nvPr userDrawn="1"/>
          </p:nvSpPr>
          <p:spPr bwMode="auto">
            <a:xfrm>
              <a:off x="7058025" y="1223963"/>
              <a:ext cx="3692525" cy="2446338"/>
            </a:xfrm>
            <a:custGeom>
              <a:avLst/>
              <a:gdLst>
                <a:gd name="T0" fmla="*/ 700 w 10268"/>
                <a:gd name="T1" fmla="*/ 0 h 6786"/>
                <a:gd name="T2" fmla="*/ 3662 w 10268"/>
                <a:gd name="T3" fmla="*/ 0 h 6786"/>
                <a:gd name="T4" fmla="*/ 3213 w 10268"/>
                <a:gd name="T5" fmla="*/ 2818 h 6786"/>
                <a:gd name="T6" fmla="*/ 4847 w 10268"/>
                <a:gd name="T7" fmla="*/ 4506 h 6786"/>
                <a:gd name="T8" fmla="*/ 4865 w 10268"/>
                <a:gd name="T9" fmla="*/ 4506 h 6786"/>
                <a:gd name="T10" fmla="*/ 6857 w 10268"/>
                <a:gd name="T11" fmla="*/ 2836 h 6786"/>
                <a:gd name="T12" fmla="*/ 7306 w 10268"/>
                <a:gd name="T13" fmla="*/ 0 h 6786"/>
                <a:gd name="T14" fmla="*/ 10268 w 10268"/>
                <a:gd name="T15" fmla="*/ 0 h 6786"/>
                <a:gd name="T16" fmla="*/ 9802 w 10268"/>
                <a:gd name="T17" fmla="*/ 2989 h 6786"/>
                <a:gd name="T18" fmla="*/ 5017 w 10268"/>
                <a:gd name="T19" fmla="*/ 6786 h 6786"/>
                <a:gd name="T20" fmla="*/ 4622 w 10268"/>
                <a:gd name="T21" fmla="*/ 6786 h 6786"/>
                <a:gd name="T22" fmla="*/ 224 w 10268"/>
                <a:gd name="T23" fmla="*/ 2971 h 6786"/>
                <a:gd name="T24" fmla="*/ 700 w 10268"/>
                <a:gd name="T25" fmla="*/ 0 h 6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268" h="6786">
                  <a:moveTo>
                    <a:pt x="700" y="0"/>
                  </a:moveTo>
                  <a:lnTo>
                    <a:pt x="3662" y="0"/>
                  </a:lnTo>
                  <a:lnTo>
                    <a:pt x="3213" y="2818"/>
                  </a:lnTo>
                  <a:cubicBezTo>
                    <a:pt x="3079" y="3644"/>
                    <a:pt x="3312" y="4506"/>
                    <a:pt x="4847" y="4506"/>
                  </a:cubicBezTo>
                  <a:lnTo>
                    <a:pt x="4865" y="4506"/>
                  </a:lnTo>
                  <a:cubicBezTo>
                    <a:pt x="6319" y="4506"/>
                    <a:pt x="6732" y="3644"/>
                    <a:pt x="6857" y="2836"/>
                  </a:cubicBezTo>
                  <a:lnTo>
                    <a:pt x="7306" y="0"/>
                  </a:lnTo>
                  <a:lnTo>
                    <a:pt x="10268" y="0"/>
                  </a:lnTo>
                  <a:lnTo>
                    <a:pt x="9802" y="2989"/>
                  </a:lnTo>
                  <a:cubicBezTo>
                    <a:pt x="9568" y="4443"/>
                    <a:pt x="8895" y="6786"/>
                    <a:pt x="5017" y="6786"/>
                  </a:cubicBezTo>
                  <a:lnTo>
                    <a:pt x="4622" y="6786"/>
                  </a:lnTo>
                  <a:cubicBezTo>
                    <a:pt x="377" y="6786"/>
                    <a:pt x="0" y="4398"/>
                    <a:pt x="224" y="2971"/>
                  </a:cubicBezTo>
                  <a:lnTo>
                    <a:pt x="70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9" name="Freeform 12">
              <a:extLst>
                <a:ext uri="{FF2B5EF4-FFF2-40B4-BE49-F238E27FC236}">
                  <a16:creationId xmlns:a16="http://schemas.microsoft.com/office/drawing/2014/main" id="{BEC02F9C-E6FC-40B6-85EC-1FD0A88E37A5}"/>
                </a:ext>
                <a:ext uri="{C183D7F6-B498-43B3-948B-1728B52AA6E4}">
                  <adec:decorative xmlns:adec="http://schemas.microsoft.com/office/drawing/2017/decorative" val="1"/>
                </a:ext>
              </a:extLst>
            </p:cNvPr>
            <p:cNvSpPr>
              <a:spLocks/>
            </p:cNvSpPr>
            <p:nvPr userDrawn="1"/>
          </p:nvSpPr>
          <p:spPr bwMode="auto">
            <a:xfrm>
              <a:off x="10847388" y="1223963"/>
              <a:ext cx="3679825" cy="2406650"/>
            </a:xfrm>
            <a:custGeom>
              <a:avLst/>
              <a:gdLst>
                <a:gd name="T0" fmla="*/ 6337 w 10233"/>
                <a:gd name="T1" fmla="*/ 6678 h 6678"/>
                <a:gd name="T2" fmla="*/ 2217 w 10233"/>
                <a:gd name="T3" fmla="*/ 6678 h 6678"/>
                <a:gd name="T4" fmla="*/ 0 w 10233"/>
                <a:gd name="T5" fmla="*/ 0 h 6678"/>
                <a:gd name="T6" fmla="*/ 3267 w 10233"/>
                <a:gd name="T7" fmla="*/ 0 h 6678"/>
                <a:gd name="T8" fmla="*/ 4613 w 10233"/>
                <a:gd name="T9" fmla="*/ 4380 h 6678"/>
                <a:gd name="T10" fmla="*/ 7109 w 10233"/>
                <a:gd name="T11" fmla="*/ 0 h 6678"/>
                <a:gd name="T12" fmla="*/ 10233 w 10233"/>
                <a:gd name="T13" fmla="*/ 0 h 6678"/>
                <a:gd name="T14" fmla="*/ 6337 w 10233"/>
                <a:gd name="T15" fmla="*/ 6678 h 66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33" h="6678">
                  <a:moveTo>
                    <a:pt x="6337" y="6678"/>
                  </a:moveTo>
                  <a:lnTo>
                    <a:pt x="2217" y="6678"/>
                  </a:lnTo>
                  <a:lnTo>
                    <a:pt x="0" y="0"/>
                  </a:lnTo>
                  <a:lnTo>
                    <a:pt x="3267" y="0"/>
                  </a:lnTo>
                  <a:lnTo>
                    <a:pt x="4613" y="4380"/>
                  </a:lnTo>
                  <a:lnTo>
                    <a:pt x="7109" y="0"/>
                  </a:lnTo>
                  <a:lnTo>
                    <a:pt x="10233" y="0"/>
                  </a:lnTo>
                  <a:lnTo>
                    <a:pt x="6337" y="66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0" name="Freeform 13">
              <a:extLst>
                <a:ext uri="{FF2B5EF4-FFF2-40B4-BE49-F238E27FC236}">
                  <a16:creationId xmlns:a16="http://schemas.microsoft.com/office/drawing/2014/main" id="{63CF111C-678D-4D1E-AC5E-9D785B047AC4}"/>
                </a:ext>
                <a:ext uri="{C183D7F6-B498-43B3-948B-1728B52AA6E4}">
                  <adec:decorative xmlns:adec="http://schemas.microsoft.com/office/drawing/2017/decorative" val="1"/>
                </a:ext>
              </a:extLst>
            </p:cNvPr>
            <p:cNvSpPr>
              <a:spLocks noEditPoints="1"/>
            </p:cNvSpPr>
            <p:nvPr userDrawn="1"/>
          </p:nvSpPr>
          <p:spPr bwMode="auto">
            <a:xfrm>
              <a:off x="14219238" y="1179513"/>
              <a:ext cx="3714750" cy="2497138"/>
            </a:xfrm>
            <a:custGeom>
              <a:avLst/>
              <a:gdLst>
                <a:gd name="T0" fmla="*/ 0 w 10331"/>
                <a:gd name="T1" fmla="*/ 3914 h 6930"/>
                <a:gd name="T2" fmla="*/ 45 w 10331"/>
                <a:gd name="T3" fmla="*/ 3222 h 6930"/>
                <a:gd name="T4" fmla="*/ 5242 w 10331"/>
                <a:gd name="T5" fmla="*/ 0 h 6930"/>
                <a:gd name="T6" fmla="*/ 5664 w 10331"/>
                <a:gd name="T7" fmla="*/ 0 h 6930"/>
                <a:gd name="T8" fmla="*/ 10331 w 10331"/>
                <a:gd name="T9" fmla="*/ 2962 h 6930"/>
                <a:gd name="T10" fmla="*/ 10269 w 10331"/>
                <a:gd name="T11" fmla="*/ 3689 h 6930"/>
                <a:gd name="T12" fmla="*/ 5080 w 10331"/>
                <a:gd name="T13" fmla="*/ 6930 h 6930"/>
                <a:gd name="T14" fmla="*/ 4650 w 10331"/>
                <a:gd name="T15" fmla="*/ 6930 h 6930"/>
                <a:gd name="T16" fmla="*/ 0 w 10331"/>
                <a:gd name="T17" fmla="*/ 3914 h 6930"/>
                <a:gd name="T18" fmla="*/ 5296 w 10331"/>
                <a:gd name="T19" fmla="*/ 1975 h 6930"/>
                <a:gd name="T20" fmla="*/ 3088 w 10331"/>
                <a:gd name="T21" fmla="*/ 3348 h 6930"/>
                <a:gd name="T22" fmla="*/ 3070 w 10331"/>
                <a:gd name="T23" fmla="*/ 3644 h 6930"/>
                <a:gd name="T24" fmla="*/ 5017 w 10331"/>
                <a:gd name="T25" fmla="*/ 4937 h 6930"/>
                <a:gd name="T26" fmla="*/ 7235 w 10331"/>
                <a:gd name="T27" fmla="*/ 3546 h 6930"/>
                <a:gd name="T28" fmla="*/ 7262 w 10331"/>
                <a:gd name="T29" fmla="*/ 3214 h 6930"/>
                <a:gd name="T30" fmla="*/ 5296 w 10331"/>
                <a:gd name="T31" fmla="*/ 1975 h 6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1" h="6930">
                  <a:moveTo>
                    <a:pt x="0" y="3914"/>
                  </a:moveTo>
                  <a:cubicBezTo>
                    <a:pt x="0" y="3734"/>
                    <a:pt x="9" y="3483"/>
                    <a:pt x="45" y="3222"/>
                  </a:cubicBezTo>
                  <a:cubicBezTo>
                    <a:pt x="233" y="1876"/>
                    <a:pt x="1023" y="0"/>
                    <a:pt x="5242" y="0"/>
                  </a:cubicBezTo>
                  <a:lnTo>
                    <a:pt x="5664" y="0"/>
                  </a:lnTo>
                  <a:cubicBezTo>
                    <a:pt x="9613" y="0"/>
                    <a:pt x="10331" y="1670"/>
                    <a:pt x="10331" y="2962"/>
                  </a:cubicBezTo>
                  <a:cubicBezTo>
                    <a:pt x="10331" y="3196"/>
                    <a:pt x="10304" y="3465"/>
                    <a:pt x="10269" y="3689"/>
                  </a:cubicBezTo>
                  <a:cubicBezTo>
                    <a:pt x="10053" y="5018"/>
                    <a:pt x="9335" y="6930"/>
                    <a:pt x="5080" y="6930"/>
                  </a:cubicBezTo>
                  <a:lnTo>
                    <a:pt x="4650" y="6930"/>
                  </a:lnTo>
                  <a:cubicBezTo>
                    <a:pt x="781" y="6930"/>
                    <a:pt x="0" y="5251"/>
                    <a:pt x="0" y="3914"/>
                  </a:cubicBezTo>
                  <a:close/>
                  <a:moveTo>
                    <a:pt x="5296" y="1975"/>
                  </a:moveTo>
                  <a:cubicBezTo>
                    <a:pt x="3644" y="1975"/>
                    <a:pt x="3168" y="2711"/>
                    <a:pt x="3088" y="3348"/>
                  </a:cubicBezTo>
                  <a:cubicBezTo>
                    <a:pt x="3079" y="3420"/>
                    <a:pt x="3070" y="3519"/>
                    <a:pt x="3070" y="3644"/>
                  </a:cubicBezTo>
                  <a:cubicBezTo>
                    <a:pt x="3070" y="4255"/>
                    <a:pt x="3510" y="4937"/>
                    <a:pt x="5017" y="4937"/>
                  </a:cubicBezTo>
                  <a:cubicBezTo>
                    <a:pt x="6651" y="4937"/>
                    <a:pt x="7136" y="4210"/>
                    <a:pt x="7235" y="3546"/>
                  </a:cubicBezTo>
                  <a:cubicBezTo>
                    <a:pt x="7253" y="3420"/>
                    <a:pt x="7262" y="3321"/>
                    <a:pt x="7262" y="3214"/>
                  </a:cubicBezTo>
                  <a:cubicBezTo>
                    <a:pt x="7262" y="2603"/>
                    <a:pt x="6813" y="1975"/>
                    <a:pt x="5296" y="197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1" name="Freeform 14">
              <a:extLst>
                <a:ext uri="{FF2B5EF4-FFF2-40B4-BE49-F238E27FC236}">
                  <a16:creationId xmlns:a16="http://schemas.microsoft.com/office/drawing/2014/main" id="{46A25D9D-A80B-4426-82D4-16011802C16C}"/>
                </a:ext>
                <a:ext uri="{C183D7F6-B498-43B3-948B-1728B52AA6E4}">
                  <adec:decorative xmlns:adec="http://schemas.microsoft.com/office/drawing/2017/decorative" val="1"/>
                </a:ext>
              </a:extLst>
            </p:cNvPr>
            <p:cNvSpPr>
              <a:spLocks/>
            </p:cNvSpPr>
            <p:nvPr userDrawn="1"/>
          </p:nvSpPr>
          <p:spPr bwMode="auto">
            <a:xfrm>
              <a:off x="17949863" y="1223963"/>
              <a:ext cx="2801938" cy="2406650"/>
            </a:xfrm>
            <a:custGeom>
              <a:avLst/>
              <a:gdLst>
                <a:gd name="T0" fmla="*/ 4013 w 7792"/>
                <a:gd name="T1" fmla="*/ 0 h 6678"/>
                <a:gd name="T2" fmla="*/ 3295 w 7792"/>
                <a:gd name="T3" fmla="*/ 4506 h 6678"/>
                <a:gd name="T4" fmla="*/ 7792 w 7792"/>
                <a:gd name="T5" fmla="*/ 4506 h 6678"/>
                <a:gd name="T6" fmla="*/ 7451 w 7792"/>
                <a:gd name="T7" fmla="*/ 6678 h 6678"/>
                <a:gd name="T8" fmla="*/ 0 w 7792"/>
                <a:gd name="T9" fmla="*/ 6678 h 6678"/>
                <a:gd name="T10" fmla="*/ 1060 w 7792"/>
                <a:gd name="T11" fmla="*/ 0 h 6678"/>
                <a:gd name="T12" fmla="*/ 4013 w 7792"/>
                <a:gd name="T13" fmla="*/ 0 h 6678"/>
              </a:gdLst>
              <a:ahLst/>
              <a:cxnLst>
                <a:cxn ang="0">
                  <a:pos x="T0" y="T1"/>
                </a:cxn>
                <a:cxn ang="0">
                  <a:pos x="T2" y="T3"/>
                </a:cxn>
                <a:cxn ang="0">
                  <a:pos x="T4" y="T5"/>
                </a:cxn>
                <a:cxn ang="0">
                  <a:pos x="T6" y="T7"/>
                </a:cxn>
                <a:cxn ang="0">
                  <a:pos x="T8" y="T9"/>
                </a:cxn>
                <a:cxn ang="0">
                  <a:pos x="T10" y="T11"/>
                </a:cxn>
                <a:cxn ang="0">
                  <a:pos x="T12" y="T13"/>
                </a:cxn>
              </a:cxnLst>
              <a:rect l="0" t="0" r="r" b="b"/>
              <a:pathLst>
                <a:path w="7792" h="6678">
                  <a:moveTo>
                    <a:pt x="4013" y="0"/>
                  </a:moveTo>
                  <a:lnTo>
                    <a:pt x="3295" y="4506"/>
                  </a:lnTo>
                  <a:lnTo>
                    <a:pt x="7792" y="4506"/>
                  </a:lnTo>
                  <a:lnTo>
                    <a:pt x="7451" y="6678"/>
                  </a:lnTo>
                  <a:lnTo>
                    <a:pt x="0" y="6678"/>
                  </a:lnTo>
                  <a:lnTo>
                    <a:pt x="1060" y="0"/>
                  </a:lnTo>
                  <a:lnTo>
                    <a:pt x="401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2" name="Freeform 15">
              <a:extLst>
                <a:ext uri="{FF2B5EF4-FFF2-40B4-BE49-F238E27FC236}">
                  <a16:creationId xmlns:a16="http://schemas.microsoft.com/office/drawing/2014/main" id="{BF0A95AA-4771-4B49-8D0E-8E69C2FE8547}"/>
                </a:ext>
                <a:ext uri="{C183D7F6-B498-43B3-948B-1728B52AA6E4}">
                  <adec:decorative xmlns:adec="http://schemas.microsoft.com/office/drawing/2017/decorative" val="1"/>
                </a:ext>
              </a:extLst>
            </p:cNvPr>
            <p:cNvSpPr>
              <a:spLocks noEditPoints="1"/>
            </p:cNvSpPr>
            <p:nvPr userDrawn="1"/>
          </p:nvSpPr>
          <p:spPr bwMode="auto">
            <a:xfrm>
              <a:off x="20723225" y="1223963"/>
              <a:ext cx="3644900" cy="2406650"/>
            </a:xfrm>
            <a:custGeom>
              <a:avLst/>
              <a:gdLst>
                <a:gd name="T0" fmla="*/ 4111 w 10140"/>
                <a:gd name="T1" fmla="*/ 0 h 6678"/>
                <a:gd name="T2" fmla="*/ 0 w 10140"/>
                <a:gd name="T3" fmla="*/ 6678 h 6678"/>
                <a:gd name="T4" fmla="*/ 2989 w 10140"/>
                <a:gd name="T5" fmla="*/ 6678 h 6678"/>
                <a:gd name="T6" fmla="*/ 3528 w 10140"/>
                <a:gd name="T7" fmla="*/ 5753 h 6678"/>
                <a:gd name="T8" fmla="*/ 7001 w 10140"/>
                <a:gd name="T9" fmla="*/ 5753 h 6678"/>
                <a:gd name="T10" fmla="*/ 7289 w 10140"/>
                <a:gd name="T11" fmla="*/ 6678 h 6678"/>
                <a:gd name="T12" fmla="*/ 10140 w 10140"/>
                <a:gd name="T13" fmla="*/ 6678 h 6678"/>
                <a:gd name="T14" fmla="*/ 10140 w 10140"/>
                <a:gd name="T15" fmla="*/ 5570 h 6678"/>
                <a:gd name="T16" fmla="*/ 8186 w 10140"/>
                <a:gd name="T17" fmla="*/ 0 h 6678"/>
                <a:gd name="T18" fmla="*/ 4111 w 10140"/>
                <a:gd name="T19" fmla="*/ 0 h 6678"/>
                <a:gd name="T20" fmla="*/ 5808 w 10140"/>
                <a:gd name="T21" fmla="*/ 1849 h 6678"/>
                <a:gd name="T22" fmla="*/ 6445 w 10140"/>
                <a:gd name="T23" fmla="*/ 3913 h 6678"/>
                <a:gd name="T24" fmla="*/ 4596 w 10140"/>
                <a:gd name="T25" fmla="*/ 3913 h 6678"/>
                <a:gd name="T26" fmla="*/ 5808 w 10140"/>
                <a:gd name="T27" fmla="*/ 1849 h 6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140" h="6678">
                  <a:moveTo>
                    <a:pt x="4111" y="0"/>
                  </a:moveTo>
                  <a:lnTo>
                    <a:pt x="0" y="6678"/>
                  </a:lnTo>
                  <a:lnTo>
                    <a:pt x="2989" y="6678"/>
                  </a:lnTo>
                  <a:lnTo>
                    <a:pt x="3528" y="5753"/>
                  </a:lnTo>
                  <a:lnTo>
                    <a:pt x="7001" y="5753"/>
                  </a:lnTo>
                  <a:lnTo>
                    <a:pt x="7289" y="6678"/>
                  </a:lnTo>
                  <a:lnTo>
                    <a:pt x="10140" y="6678"/>
                  </a:lnTo>
                  <a:lnTo>
                    <a:pt x="10140" y="5570"/>
                  </a:lnTo>
                  <a:lnTo>
                    <a:pt x="8186" y="0"/>
                  </a:lnTo>
                  <a:lnTo>
                    <a:pt x="4111" y="0"/>
                  </a:lnTo>
                  <a:close/>
                  <a:moveTo>
                    <a:pt x="5808" y="1849"/>
                  </a:moveTo>
                  <a:lnTo>
                    <a:pt x="6445" y="3913"/>
                  </a:lnTo>
                  <a:lnTo>
                    <a:pt x="4596" y="3913"/>
                  </a:lnTo>
                  <a:lnTo>
                    <a:pt x="5808" y="18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grpSp>
    </p:spTree>
    <p:extLst>
      <p:ext uri="{BB962C8B-B14F-4D97-AF65-F5344CB8AC3E}">
        <p14:creationId xmlns:p14="http://schemas.microsoft.com/office/powerpoint/2010/main" val="309070697"/>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1_Otsikko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Freeform 5">
            <a:extLst>
              <a:ext uri="{FF2B5EF4-FFF2-40B4-BE49-F238E27FC236}">
                <a16:creationId xmlns:a16="http://schemas.microsoft.com/office/drawing/2014/main" id="{B56F663B-DE9D-4846-B92B-815F67F29843}"/>
              </a:ext>
              <a:ext uri="{C183D7F6-B498-43B3-948B-1728B52AA6E4}">
                <adec:decorative xmlns:adec="http://schemas.microsoft.com/office/drawing/2017/decorative" val="1"/>
              </a:ext>
            </a:extLst>
          </p:cNvPr>
          <p:cNvSpPr>
            <a:spLocks noChangeAspect="1"/>
          </p:cNvSpPr>
          <p:nvPr userDrawn="1"/>
        </p:nvSpPr>
        <p:spPr bwMode="auto">
          <a:xfrm>
            <a:off x="0" y="4053527"/>
            <a:ext cx="12192194" cy="2808449"/>
          </a:xfrm>
          <a:custGeom>
            <a:avLst/>
            <a:gdLst>
              <a:gd name="T0" fmla="*/ 0 w 67733"/>
              <a:gd name="T1" fmla="*/ 4768 h 15585"/>
              <a:gd name="T2" fmla="*/ 0 w 67733"/>
              <a:gd name="T3" fmla="*/ 4774 h 15585"/>
              <a:gd name="T4" fmla="*/ 0 w 67733"/>
              <a:gd name="T5" fmla="*/ 4774 h 15585"/>
              <a:gd name="T6" fmla="*/ 0 w 67733"/>
              <a:gd name="T7" fmla="*/ 15585 h 15585"/>
              <a:gd name="T8" fmla="*/ 67733 w 67733"/>
              <a:gd name="T9" fmla="*/ 15585 h 15585"/>
              <a:gd name="T10" fmla="*/ 67733 w 67733"/>
              <a:gd name="T11" fmla="*/ 0 h 15585"/>
              <a:gd name="T12" fmla="*/ 0 w 67733"/>
              <a:gd name="T13" fmla="*/ 4768 h 15585"/>
            </a:gdLst>
            <a:ahLst/>
            <a:cxnLst>
              <a:cxn ang="0">
                <a:pos x="T0" y="T1"/>
              </a:cxn>
              <a:cxn ang="0">
                <a:pos x="T2" y="T3"/>
              </a:cxn>
              <a:cxn ang="0">
                <a:pos x="T4" y="T5"/>
              </a:cxn>
              <a:cxn ang="0">
                <a:pos x="T6" y="T7"/>
              </a:cxn>
              <a:cxn ang="0">
                <a:pos x="T8" y="T9"/>
              </a:cxn>
              <a:cxn ang="0">
                <a:pos x="T10" y="T11"/>
              </a:cxn>
              <a:cxn ang="0">
                <a:pos x="T12" y="T13"/>
              </a:cxn>
            </a:cxnLst>
            <a:rect l="0" t="0" r="r" b="b"/>
            <a:pathLst>
              <a:path w="67733" h="15585">
                <a:moveTo>
                  <a:pt x="0" y="4768"/>
                </a:moveTo>
                <a:lnTo>
                  <a:pt x="0" y="4774"/>
                </a:lnTo>
                <a:lnTo>
                  <a:pt x="0" y="4774"/>
                </a:lnTo>
                <a:lnTo>
                  <a:pt x="0" y="15585"/>
                </a:lnTo>
                <a:lnTo>
                  <a:pt x="67733" y="15585"/>
                </a:lnTo>
                <a:cubicBezTo>
                  <a:pt x="67733" y="10379"/>
                  <a:pt x="67733" y="5195"/>
                  <a:pt x="67733" y="0"/>
                </a:cubicBezTo>
                <a:lnTo>
                  <a:pt x="0" y="4768"/>
                </a:lnTo>
                <a:close/>
              </a:path>
            </a:pathLst>
          </a:custGeom>
          <a:solidFill>
            <a:srgbClr val="97B3D4"/>
          </a:solidFill>
          <a:ln>
            <a:noFill/>
          </a:ln>
        </p:spPr>
        <p:txBody>
          <a:bodyPr vert="horz" wrap="square" lIns="45720" tIns="22860" rIns="45720" bIns="22860" numCol="1" anchor="t" anchorCtr="0" compatLnSpc="1">
            <a:prstTxWarp prst="textNoShape">
              <a:avLst/>
            </a:prstTxWarp>
          </a:bodyPr>
          <a:lstStyle/>
          <a:p>
            <a:endParaRPr lang="fi-FI" sz="900"/>
          </a:p>
        </p:txBody>
      </p:sp>
      <p:sp>
        <p:nvSpPr>
          <p:cNvPr id="24" name="Freeform 6">
            <a:extLst>
              <a:ext uri="{FF2B5EF4-FFF2-40B4-BE49-F238E27FC236}">
                <a16:creationId xmlns:a16="http://schemas.microsoft.com/office/drawing/2014/main" id="{B05BE846-A9E8-4F94-B6C9-47D9A241C76D}"/>
              </a:ext>
              <a:ext uri="{C183D7F6-B498-43B3-948B-1728B52AA6E4}">
                <adec:decorative xmlns:adec="http://schemas.microsoft.com/office/drawing/2017/decorative" val="1"/>
              </a:ext>
            </a:extLst>
          </p:cNvPr>
          <p:cNvSpPr>
            <a:spLocks/>
          </p:cNvSpPr>
          <p:nvPr userDrawn="1"/>
        </p:nvSpPr>
        <p:spPr bwMode="auto">
          <a:xfrm>
            <a:off x="0" y="-9427"/>
            <a:ext cx="12192194" cy="857449"/>
          </a:xfrm>
          <a:custGeom>
            <a:avLst/>
            <a:gdLst>
              <a:gd name="T0" fmla="*/ 0 w 67725"/>
              <a:gd name="T1" fmla="*/ 0 h 4767"/>
              <a:gd name="T2" fmla="*/ 0 w 67725"/>
              <a:gd name="T3" fmla="*/ 4767 h 4767"/>
              <a:gd name="T4" fmla="*/ 67725 w 67725"/>
              <a:gd name="T5" fmla="*/ 24 h 4767"/>
              <a:gd name="T6" fmla="*/ 67725 w 67725"/>
              <a:gd name="T7" fmla="*/ 18 h 4767"/>
              <a:gd name="T8" fmla="*/ 0 w 67725"/>
              <a:gd name="T9" fmla="*/ 0 h 4767"/>
            </a:gdLst>
            <a:ahLst/>
            <a:cxnLst>
              <a:cxn ang="0">
                <a:pos x="T0" y="T1"/>
              </a:cxn>
              <a:cxn ang="0">
                <a:pos x="T2" y="T3"/>
              </a:cxn>
              <a:cxn ang="0">
                <a:pos x="T4" y="T5"/>
              </a:cxn>
              <a:cxn ang="0">
                <a:pos x="T6" y="T7"/>
              </a:cxn>
              <a:cxn ang="0">
                <a:pos x="T8" y="T9"/>
              </a:cxn>
            </a:cxnLst>
            <a:rect l="0" t="0" r="r" b="b"/>
            <a:pathLst>
              <a:path w="67725" h="4767">
                <a:moveTo>
                  <a:pt x="0" y="0"/>
                </a:moveTo>
                <a:lnTo>
                  <a:pt x="0" y="4767"/>
                </a:lnTo>
                <a:lnTo>
                  <a:pt x="67725" y="24"/>
                </a:lnTo>
                <a:lnTo>
                  <a:pt x="67725" y="18"/>
                </a:lnTo>
                <a:lnTo>
                  <a:pt x="0" y="0"/>
                </a:lnTo>
                <a:close/>
              </a:path>
            </a:pathLst>
          </a:custGeom>
          <a:solidFill>
            <a:srgbClr val="CEF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fi-FI" sz="900"/>
          </a:p>
        </p:txBody>
      </p:sp>
      <p:sp>
        <p:nvSpPr>
          <p:cNvPr id="2" name="Otsikko 1">
            <a:extLst>
              <a:ext uri="{FF2B5EF4-FFF2-40B4-BE49-F238E27FC236}">
                <a16:creationId xmlns:a16="http://schemas.microsoft.com/office/drawing/2014/main" id="{A64E3C18-FA14-4185-BE65-FDB45FD88D66}"/>
              </a:ext>
            </a:extLst>
          </p:cNvPr>
          <p:cNvSpPr>
            <a:spLocks noGrp="1"/>
          </p:cNvSpPr>
          <p:nvPr>
            <p:ph type="ctrTitle"/>
          </p:nvPr>
        </p:nvSpPr>
        <p:spPr>
          <a:xfrm>
            <a:off x="979897" y="4914900"/>
            <a:ext cx="10231377" cy="821627"/>
          </a:xfrm>
        </p:spPr>
        <p:txBody>
          <a:bodyPr anchor="b"/>
          <a:lstStyle>
            <a:lvl1pPr algn="l">
              <a:defRPr sz="3600"/>
            </a:lvl1pPr>
          </a:lstStyle>
          <a:p>
            <a:r>
              <a:rPr lang="fi-FI"/>
              <a:t>Muokkaa </a:t>
            </a:r>
            <a:r>
              <a:rPr lang="fi-FI" err="1"/>
              <a:t>perustyyl</a:t>
            </a:r>
            <a:r>
              <a:rPr lang="fi-FI"/>
              <a:t>. </a:t>
            </a:r>
            <a:r>
              <a:rPr lang="fi-FI" err="1"/>
              <a:t>napsautt</a:t>
            </a:r>
            <a:r>
              <a:rPr lang="fi-FI"/>
              <a:t>.</a:t>
            </a:r>
          </a:p>
        </p:txBody>
      </p:sp>
      <p:sp>
        <p:nvSpPr>
          <p:cNvPr id="3" name="Alaotsikko 2">
            <a:extLst>
              <a:ext uri="{FF2B5EF4-FFF2-40B4-BE49-F238E27FC236}">
                <a16:creationId xmlns:a16="http://schemas.microsoft.com/office/drawing/2014/main" id="{433C471F-8838-4C25-8EB0-AD6B71B38A69}"/>
              </a:ext>
            </a:extLst>
          </p:cNvPr>
          <p:cNvSpPr>
            <a:spLocks noGrp="1"/>
          </p:cNvSpPr>
          <p:nvPr>
            <p:ph type="subTitle" idx="1"/>
          </p:nvPr>
        </p:nvSpPr>
        <p:spPr>
          <a:xfrm>
            <a:off x="979897" y="5805742"/>
            <a:ext cx="10231377" cy="499046"/>
          </a:xfrm>
        </p:spPr>
        <p:txBody>
          <a:bodyPr/>
          <a:lstStyle>
            <a:lvl1pPr marL="0" indent="0" algn="l">
              <a:buNone/>
              <a:defRPr sz="1800"/>
            </a:lvl1pPr>
            <a:lvl2pPr marL="228600" indent="0" algn="ctr">
              <a:buNone/>
              <a:defRPr sz="1000"/>
            </a:lvl2pPr>
            <a:lvl3pPr marL="457200" indent="0" algn="ctr">
              <a:buNone/>
              <a:defRPr sz="900"/>
            </a:lvl3pPr>
            <a:lvl4pPr marL="685800" indent="0" algn="ctr">
              <a:buNone/>
              <a:defRPr sz="800"/>
            </a:lvl4pPr>
            <a:lvl5pPr marL="914400" indent="0" algn="ctr">
              <a:buNone/>
              <a:defRPr sz="800"/>
            </a:lvl5pPr>
            <a:lvl6pPr marL="1143000" indent="0" algn="ctr">
              <a:buNone/>
              <a:defRPr sz="800"/>
            </a:lvl6pPr>
            <a:lvl7pPr marL="1371600" indent="0" algn="ctr">
              <a:buNone/>
              <a:defRPr sz="800"/>
            </a:lvl7pPr>
            <a:lvl8pPr marL="1600200" indent="0" algn="ctr">
              <a:buNone/>
              <a:defRPr sz="800"/>
            </a:lvl8pPr>
            <a:lvl9pPr marL="1828800" indent="0" algn="ctr">
              <a:buNone/>
              <a:defRPr sz="800"/>
            </a:lvl9pPr>
          </a:lstStyle>
          <a:p>
            <a:r>
              <a:rPr lang="fi-FI"/>
              <a:t>Muokkaa alaotsikon perustyyliä </a:t>
            </a:r>
            <a:r>
              <a:rPr lang="fi-FI" err="1"/>
              <a:t>napsautt</a:t>
            </a:r>
            <a:r>
              <a:rPr lang="fi-FI"/>
              <a:t>.</a:t>
            </a:r>
          </a:p>
        </p:txBody>
      </p:sp>
      <p:grpSp>
        <p:nvGrpSpPr>
          <p:cNvPr id="23" name="Ryhmä 22">
            <a:extLst>
              <a:ext uri="{FF2B5EF4-FFF2-40B4-BE49-F238E27FC236}">
                <a16:creationId xmlns:a16="http://schemas.microsoft.com/office/drawing/2014/main" id="{E0ED3212-0E12-462B-9F9E-0F9AFCEB7B58}"/>
              </a:ext>
              <a:ext uri="{C183D7F6-B498-43B3-948B-1728B52AA6E4}">
                <adec:decorative xmlns:adec="http://schemas.microsoft.com/office/drawing/2017/decorative" val="1"/>
              </a:ext>
            </a:extLst>
          </p:cNvPr>
          <p:cNvGrpSpPr>
            <a:grpSpLocks noChangeAspect="1"/>
          </p:cNvGrpSpPr>
          <p:nvPr userDrawn="1"/>
        </p:nvGrpSpPr>
        <p:grpSpPr>
          <a:xfrm>
            <a:off x="0" y="2262433"/>
            <a:ext cx="12192194" cy="1250054"/>
            <a:chOff x="14288" y="1179513"/>
            <a:chExt cx="24353837" cy="2497138"/>
          </a:xfrm>
          <a:solidFill>
            <a:schemeClr val="tx1"/>
          </a:solidFill>
        </p:grpSpPr>
        <p:sp>
          <p:nvSpPr>
            <p:cNvPr id="16" name="Freeform 9">
              <a:extLst>
                <a:ext uri="{FF2B5EF4-FFF2-40B4-BE49-F238E27FC236}">
                  <a16:creationId xmlns:a16="http://schemas.microsoft.com/office/drawing/2014/main" id="{321A8E0B-C6F0-48F4-9E53-4DAE17B05BCC}"/>
                </a:ext>
                <a:ext uri="{C183D7F6-B498-43B3-948B-1728B52AA6E4}">
                  <adec:decorative xmlns:adec="http://schemas.microsoft.com/office/drawing/2017/decorative" val="1"/>
                </a:ext>
              </a:extLst>
            </p:cNvPr>
            <p:cNvSpPr>
              <a:spLocks/>
            </p:cNvSpPr>
            <p:nvPr userDrawn="1"/>
          </p:nvSpPr>
          <p:spPr bwMode="auto">
            <a:xfrm>
              <a:off x="14288" y="1223963"/>
              <a:ext cx="3727450" cy="2406650"/>
            </a:xfrm>
            <a:custGeom>
              <a:avLst/>
              <a:gdLst>
                <a:gd name="T0" fmla="*/ 6722 w 10366"/>
                <a:gd name="T1" fmla="*/ 0 h 6678"/>
                <a:gd name="T2" fmla="*/ 3329 w 10366"/>
                <a:gd name="T3" fmla="*/ 2477 h 6678"/>
                <a:gd name="T4" fmla="*/ 3724 w 10366"/>
                <a:gd name="T5" fmla="*/ 0 h 6678"/>
                <a:gd name="T6" fmla="*/ 771 w 10366"/>
                <a:gd name="T7" fmla="*/ 0 h 6678"/>
                <a:gd name="T8" fmla="*/ 0 w 10366"/>
                <a:gd name="T9" fmla="*/ 4858 h 6678"/>
                <a:gd name="T10" fmla="*/ 0 w 10366"/>
                <a:gd name="T11" fmla="*/ 6678 h 6678"/>
                <a:gd name="T12" fmla="*/ 2665 w 10366"/>
                <a:gd name="T13" fmla="*/ 6678 h 6678"/>
                <a:gd name="T14" fmla="*/ 3113 w 10366"/>
                <a:gd name="T15" fmla="*/ 3868 h 6678"/>
                <a:gd name="T16" fmla="*/ 5627 w 10366"/>
                <a:gd name="T17" fmla="*/ 6678 h 6678"/>
                <a:gd name="T18" fmla="*/ 9406 w 10366"/>
                <a:gd name="T19" fmla="*/ 6678 h 6678"/>
                <a:gd name="T20" fmla="*/ 6120 w 10366"/>
                <a:gd name="T21" fmla="*/ 3105 h 6678"/>
                <a:gd name="T22" fmla="*/ 10366 w 10366"/>
                <a:gd name="T23" fmla="*/ 0 h 6678"/>
                <a:gd name="T24" fmla="*/ 6722 w 10366"/>
                <a:gd name="T25" fmla="*/ 0 h 6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66" h="6678">
                  <a:moveTo>
                    <a:pt x="6722" y="0"/>
                  </a:moveTo>
                  <a:lnTo>
                    <a:pt x="3329" y="2477"/>
                  </a:lnTo>
                  <a:lnTo>
                    <a:pt x="3724" y="0"/>
                  </a:lnTo>
                  <a:lnTo>
                    <a:pt x="771" y="0"/>
                  </a:lnTo>
                  <a:lnTo>
                    <a:pt x="0" y="4858"/>
                  </a:lnTo>
                  <a:lnTo>
                    <a:pt x="0" y="6678"/>
                  </a:lnTo>
                  <a:lnTo>
                    <a:pt x="2665" y="6678"/>
                  </a:lnTo>
                  <a:lnTo>
                    <a:pt x="3113" y="3868"/>
                  </a:lnTo>
                  <a:lnTo>
                    <a:pt x="5627" y="6678"/>
                  </a:lnTo>
                  <a:lnTo>
                    <a:pt x="9406" y="6678"/>
                  </a:lnTo>
                  <a:lnTo>
                    <a:pt x="6120" y="3105"/>
                  </a:lnTo>
                  <a:lnTo>
                    <a:pt x="10366" y="0"/>
                  </a:lnTo>
                  <a:lnTo>
                    <a:pt x="672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7" name="Freeform 10">
              <a:extLst>
                <a:ext uri="{FF2B5EF4-FFF2-40B4-BE49-F238E27FC236}">
                  <a16:creationId xmlns:a16="http://schemas.microsoft.com/office/drawing/2014/main" id="{9F976DE6-DF60-436D-8406-2AED6DDCF071}"/>
                </a:ext>
                <a:ext uri="{C183D7F6-B498-43B3-948B-1728B52AA6E4}">
                  <adec:decorative xmlns:adec="http://schemas.microsoft.com/office/drawing/2017/decorative" val="1"/>
                </a:ext>
              </a:extLst>
            </p:cNvPr>
            <p:cNvSpPr>
              <a:spLocks noEditPoints="1"/>
            </p:cNvSpPr>
            <p:nvPr userDrawn="1"/>
          </p:nvSpPr>
          <p:spPr bwMode="auto">
            <a:xfrm>
              <a:off x="3224213" y="1179513"/>
              <a:ext cx="3714750" cy="2497138"/>
            </a:xfrm>
            <a:custGeom>
              <a:avLst/>
              <a:gdLst>
                <a:gd name="T0" fmla="*/ 0 w 10332"/>
                <a:gd name="T1" fmla="*/ 3914 h 6930"/>
                <a:gd name="T2" fmla="*/ 45 w 10332"/>
                <a:gd name="T3" fmla="*/ 3222 h 6930"/>
                <a:gd name="T4" fmla="*/ 5242 w 10332"/>
                <a:gd name="T5" fmla="*/ 0 h 6930"/>
                <a:gd name="T6" fmla="*/ 5664 w 10332"/>
                <a:gd name="T7" fmla="*/ 0 h 6930"/>
                <a:gd name="T8" fmla="*/ 10332 w 10332"/>
                <a:gd name="T9" fmla="*/ 2962 h 6930"/>
                <a:gd name="T10" fmla="*/ 10269 w 10332"/>
                <a:gd name="T11" fmla="*/ 3689 h 6930"/>
                <a:gd name="T12" fmla="*/ 5081 w 10332"/>
                <a:gd name="T13" fmla="*/ 6930 h 6930"/>
                <a:gd name="T14" fmla="*/ 4650 w 10332"/>
                <a:gd name="T15" fmla="*/ 6930 h 6930"/>
                <a:gd name="T16" fmla="*/ 0 w 10332"/>
                <a:gd name="T17" fmla="*/ 3914 h 6930"/>
                <a:gd name="T18" fmla="*/ 5296 w 10332"/>
                <a:gd name="T19" fmla="*/ 1975 h 6930"/>
                <a:gd name="T20" fmla="*/ 3088 w 10332"/>
                <a:gd name="T21" fmla="*/ 3348 h 6930"/>
                <a:gd name="T22" fmla="*/ 3070 w 10332"/>
                <a:gd name="T23" fmla="*/ 3644 h 6930"/>
                <a:gd name="T24" fmla="*/ 5018 w 10332"/>
                <a:gd name="T25" fmla="*/ 4937 h 6930"/>
                <a:gd name="T26" fmla="*/ 7235 w 10332"/>
                <a:gd name="T27" fmla="*/ 3546 h 6930"/>
                <a:gd name="T28" fmla="*/ 7262 w 10332"/>
                <a:gd name="T29" fmla="*/ 3214 h 6930"/>
                <a:gd name="T30" fmla="*/ 5296 w 10332"/>
                <a:gd name="T31" fmla="*/ 1975 h 6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2" h="6930">
                  <a:moveTo>
                    <a:pt x="0" y="3914"/>
                  </a:moveTo>
                  <a:cubicBezTo>
                    <a:pt x="0" y="3734"/>
                    <a:pt x="9" y="3483"/>
                    <a:pt x="45" y="3222"/>
                  </a:cubicBezTo>
                  <a:cubicBezTo>
                    <a:pt x="233" y="1876"/>
                    <a:pt x="1023" y="0"/>
                    <a:pt x="5242" y="0"/>
                  </a:cubicBezTo>
                  <a:lnTo>
                    <a:pt x="5664" y="0"/>
                  </a:lnTo>
                  <a:cubicBezTo>
                    <a:pt x="9613" y="0"/>
                    <a:pt x="10332" y="1670"/>
                    <a:pt x="10332" y="2962"/>
                  </a:cubicBezTo>
                  <a:cubicBezTo>
                    <a:pt x="10332" y="3196"/>
                    <a:pt x="10305" y="3465"/>
                    <a:pt x="10269" y="3689"/>
                  </a:cubicBezTo>
                  <a:cubicBezTo>
                    <a:pt x="10053" y="5018"/>
                    <a:pt x="9335" y="6930"/>
                    <a:pt x="5081" y="6930"/>
                  </a:cubicBezTo>
                  <a:lnTo>
                    <a:pt x="4650" y="6930"/>
                  </a:lnTo>
                  <a:cubicBezTo>
                    <a:pt x="781" y="6930"/>
                    <a:pt x="0" y="5251"/>
                    <a:pt x="0" y="3914"/>
                  </a:cubicBezTo>
                  <a:close/>
                  <a:moveTo>
                    <a:pt x="5296" y="1975"/>
                  </a:moveTo>
                  <a:cubicBezTo>
                    <a:pt x="3644" y="1975"/>
                    <a:pt x="3169" y="2711"/>
                    <a:pt x="3088" y="3348"/>
                  </a:cubicBezTo>
                  <a:cubicBezTo>
                    <a:pt x="3079" y="3420"/>
                    <a:pt x="3070" y="3519"/>
                    <a:pt x="3070" y="3644"/>
                  </a:cubicBezTo>
                  <a:cubicBezTo>
                    <a:pt x="3070" y="4255"/>
                    <a:pt x="3510" y="4937"/>
                    <a:pt x="5018" y="4937"/>
                  </a:cubicBezTo>
                  <a:cubicBezTo>
                    <a:pt x="6651" y="4937"/>
                    <a:pt x="7136" y="4210"/>
                    <a:pt x="7235" y="3546"/>
                  </a:cubicBezTo>
                  <a:cubicBezTo>
                    <a:pt x="7253" y="3420"/>
                    <a:pt x="7262" y="3321"/>
                    <a:pt x="7262" y="3214"/>
                  </a:cubicBezTo>
                  <a:cubicBezTo>
                    <a:pt x="7262" y="2603"/>
                    <a:pt x="6813" y="1975"/>
                    <a:pt x="5296" y="197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8" name="Freeform 11">
              <a:extLst>
                <a:ext uri="{FF2B5EF4-FFF2-40B4-BE49-F238E27FC236}">
                  <a16:creationId xmlns:a16="http://schemas.microsoft.com/office/drawing/2014/main" id="{96A2C1F8-6EAF-4BEC-BE34-4343D712646C}"/>
                </a:ext>
                <a:ext uri="{C183D7F6-B498-43B3-948B-1728B52AA6E4}">
                  <adec:decorative xmlns:adec="http://schemas.microsoft.com/office/drawing/2017/decorative" val="1"/>
                </a:ext>
              </a:extLst>
            </p:cNvPr>
            <p:cNvSpPr>
              <a:spLocks/>
            </p:cNvSpPr>
            <p:nvPr userDrawn="1"/>
          </p:nvSpPr>
          <p:spPr bwMode="auto">
            <a:xfrm>
              <a:off x="7058025" y="1223963"/>
              <a:ext cx="3692525" cy="2446338"/>
            </a:xfrm>
            <a:custGeom>
              <a:avLst/>
              <a:gdLst>
                <a:gd name="T0" fmla="*/ 700 w 10268"/>
                <a:gd name="T1" fmla="*/ 0 h 6786"/>
                <a:gd name="T2" fmla="*/ 3662 w 10268"/>
                <a:gd name="T3" fmla="*/ 0 h 6786"/>
                <a:gd name="T4" fmla="*/ 3213 w 10268"/>
                <a:gd name="T5" fmla="*/ 2818 h 6786"/>
                <a:gd name="T6" fmla="*/ 4847 w 10268"/>
                <a:gd name="T7" fmla="*/ 4506 h 6786"/>
                <a:gd name="T8" fmla="*/ 4865 w 10268"/>
                <a:gd name="T9" fmla="*/ 4506 h 6786"/>
                <a:gd name="T10" fmla="*/ 6857 w 10268"/>
                <a:gd name="T11" fmla="*/ 2836 h 6786"/>
                <a:gd name="T12" fmla="*/ 7306 w 10268"/>
                <a:gd name="T13" fmla="*/ 0 h 6786"/>
                <a:gd name="T14" fmla="*/ 10268 w 10268"/>
                <a:gd name="T15" fmla="*/ 0 h 6786"/>
                <a:gd name="T16" fmla="*/ 9802 w 10268"/>
                <a:gd name="T17" fmla="*/ 2989 h 6786"/>
                <a:gd name="T18" fmla="*/ 5017 w 10268"/>
                <a:gd name="T19" fmla="*/ 6786 h 6786"/>
                <a:gd name="T20" fmla="*/ 4622 w 10268"/>
                <a:gd name="T21" fmla="*/ 6786 h 6786"/>
                <a:gd name="T22" fmla="*/ 224 w 10268"/>
                <a:gd name="T23" fmla="*/ 2971 h 6786"/>
                <a:gd name="T24" fmla="*/ 700 w 10268"/>
                <a:gd name="T25" fmla="*/ 0 h 6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268" h="6786">
                  <a:moveTo>
                    <a:pt x="700" y="0"/>
                  </a:moveTo>
                  <a:lnTo>
                    <a:pt x="3662" y="0"/>
                  </a:lnTo>
                  <a:lnTo>
                    <a:pt x="3213" y="2818"/>
                  </a:lnTo>
                  <a:cubicBezTo>
                    <a:pt x="3079" y="3644"/>
                    <a:pt x="3312" y="4506"/>
                    <a:pt x="4847" y="4506"/>
                  </a:cubicBezTo>
                  <a:lnTo>
                    <a:pt x="4865" y="4506"/>
                  </a:lnTo>
                  <a:cubicBezTo>
                    <a:pt x="6319" y="4506"/>
                    <a:pt x="6732" y="3644"/>
                    <a:pt x="6857" y="2836"/>
                  </a:cubicBezTo>
                  <a:lnTo>
                    <a:pt x="7306" y="0"/>
                  </a:lnTo>
                  <a:lnTo>
                    <a:pt x="10268" y="0"/>
                  </a:lnTo>
                  <a:lnTo>
                    <a:pt x="9802" y="2989"/>
                  </a:lnTo>
                  <a:cubicBezTo>
                    <a:pt x="9568" y="4443"/>
                    <a:pt x="8895" y="6786"/>
                    <a:pt x="5017" y="6786"/>
                  </a:cubicBezTo>
                  <a:lnTo>
                    <a:pt x="4622" y="6786"/>
                  </a:lnTo>
                  <a:cubicBezTo>
                    <a:pt x="377" y="6786"/>
                    <a:pt x="0" y="4398"/>
                    <a:pt x="224" y="2971"/>
                  </a:cubicBezTo>
                  <a:lnTo>
                    <a:pt x="70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9" name="Freeform 12">
              <a:extLst>
                <a:ext uri="{FF2B5EF4-FFF2-40B4-BE49-F238E27FC236}">
                  <a16:creationId xmlns:a16="http://schemas.microsoft.com/office/drawing/2014/main" id="{BEC02F9C-E6FC-40B6-85EC-1FD0A88E37A5}"/>
                </a:ext>
                <a:ext uri="{C183D7F6-B498-43B3-948B-1728B52AA6E4}">
                  <adec:decorative xmlns:adec="http://schemas.microsoft.com/office/drawing/2017/decorative" val="1"/>
                </a:ext>
              </a:extLst>
            </p:cNvPr>
            <p:cNvSpPr>
              <a:spLocks/>
            </p:cNvSpPr>
            <p:nvPr userDrawn="1"/>
          </p:nvSpPr>
          <p:spPr bwMode="auto">
            <a:xfrm>
              <a:off x="10847388" y="1223963"/>
              <a:ext cx="3679825" cy="2406650"/>
            </a:xfrm>
            <a:custGeom>
              <a:avLst/>
              <a:gdLst>
                <a:gd name="T0" fmla="*/ 6337 w 10233"/>
                <a:gd name="T1" fmla="*/ 6678 h 6678"/>
                <a:gd name="T2" fmla="*/ 2217 w 10233"/>
                <a:gd name="T3" fmla="*/ 6678 h 6678"/>
                <a:gd name="T4" fmla="*/ 0 w 10233"/>
                <a:gd name="T5" fmla="*/ 0 h 6678"/>
                <a:gd name="T6" fmla="*/ 3267 w 10233"/>
                <a:gd name="T7" fmla="*/ 0 h 6678"/>
                <a:gd name="T8" fmla="*/ 4613 w 10233"/>
                <a:gd name="T9" fmla="*/ 4380 h 6678"/>
                <a:gd name="T10" fmla="*/ 7109 w 10233"/>
                <a:gd name="T11" fmla="*/ 0 h 6678"/>
                <a:gd name="T12" fmla="*/ 10233 w 10233"/>
                <a:gd name="T13" fmla="*/ 0 h 6678"/>
                <a:gd name="T14" fmla="*/ 6337 w 10233"/>
                <a:gd name="T15" fmla="*/ 6678 h 66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33" h="6678">
                  <a:moveTo>
                    <a:pt x="6337" y="6678"/>
                  </a:moveTo>
                  <a:lnTo>
                    <a:pt x="2217" y="6678"/>
                  </a:lnTo>
                  <a:lnTo>
                    <a:pt x="0" y="0"/>
                  </a:lnTo>
                  <a:lnTo>
                    <a:pt x="3267" y="0"/>
                  </a:lnTo>
                  <a:lnTo>
                    <a:pt x="4613" y="4380"/>
                  </a:lnTo>
                  <a:lnTo>
                    <a:pt x="7109" y="0"/>
                  </a:lnTo>
                  <a:lnTo>
                    <a:pt x="10233" y="0"/>
                  </a:lnTo>
                  <a:lnTo>
                    <a:pt x="6337" y="66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0" name="Freeform 13">
              <a:extLst>
                <a:ext uri="{FF2B5EF4-FFF2-40B4-BE49-F238E27FC236}">
                  <a16:creationId xmlns:a16="http://schemas.microsoft.com/office/drawing/2014/main" id="{63CF111C-678D-4D1E-AC5E-9D785B047AC4}"/>
                </a:ext>
                <a:ext uri="{C183D7F6-B498-43B3-948B-1728B52AA6E4}">
                  <adec:decorative xmlns:adec="http://schemas.microsoft.com/office/drawing/2017/decorative" val="1"/>
                </a:ext>
              </a:extLst>
            </p:cNvPr>
            <p:cNvSpPr>
              <a:spLocks noEditPoints="1"/>
            </p:cNvSpPr>
            <p:nvPr userDrawn="1"/>
          </p:nvSpPr>
          <p:spPr bwMode="auto">
            <a:xfrm>
              <a:off x="14219238" y="1179513"/>
              <a:ext cx="3714750" cy="2497138"/>
            </a:xfrm>
            <a:custGeom>
              <a:avLst/>
              <a:gdLst>
                <a:gd name="T0" fmla="*/ 0 w 10331"/>
                <a:gd name="T1" fmla="*/ 3914 h 6930"/>
                <a:gd name="T2" fmla="*/ 45 w 10331"/>
                <a:gd name="T3" fmla="*/ 3222 h 6930"/>
                <a:gd name="T4" fmla="*/ 5242 w 10331"/>
                <a:gd name="T5" fmla="*/ 0 h 6930"/>
                <a:gd name="T6" fmla="*/ 5664 w 10331"/>
                <a:gd name="T7" fmla="*/ 0 h 6930"/>
                <a:gd name="T8" fmla="*/ 10331 w 10331"/>
                <a:gd name="T9" fmla="*/ 2962 h 6930"/>
                <a:gd name="T10" fmla="*/ 10269 w 10331"/>
                <a:gd name="T11" fmla="*/ 3689 h 6930"/>
                <a:gd name="T12" fmla="*/ 5080 w 10331"/>
                <a:gd name="T13" fmla="*/ 6930 h 6930"/>
                <a:gd name="T14" fmla="*/ 4650 w 10331"/>
                <a:gd name="T15" fmla="*/ 6930 h 6930"/>
                <a:gd name="T16" fmla="*/ 0 w 10331"/>
                <a:gd name="T17" fmla="*/ 3914 h 6930"/>
                <a:gd name="T18" fmla="*/ 5296 w 10331"/>
                <a:gd name="T19" fmla="*/ 1975 h 6930"/>
                <a:gd name="T20" fmla="*/ 3088 w 10331"/>
                <a:gd name="T21" fmla="*/ 3348 h 6930"/>
                <a:gd name="T22" fmla="*/ 3070 w 10331"/>
                <a:gd name="T23" fmla="*/ 3644 h 6930"/>
                <a:gd name="T24" fmla="*/ 5017 w 10331"/>
                <a:gd name="T25" fmla="*/ 4937 h 6930"/>
                <a:gd name="T26" fmla="*/ 7235 w 10331"/>
                <a:gd name="T27" fmla="*/ 3546 h 6930"/>
                <a:gd name="T28" fmla="*/ 7262 w 10331"/>
                <a:gd name="T29" fmla="*/ 3214 h 6930"/>
                <a:gd name="T30" fmla="*/ 5296 w 10331"/>
                <a:gd name="T31" fmla="*/ 1975 h 6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1" h="6930">
                  <a:moveTo>
                    <a:pt x="0" y="3914"/>
                  </a:moveTo>
                  <a:cubicBezTo>
                    <a:pt x="0" y="3734"/>
                    <a:pt x="9" y="3483"/>
                    <a:pt x="45" y="3222"/>
                  </a:cubicBezTo>
                  <a:cubicBezTo>
                    <a:pt x="233" y="1876"/>
                    <a:pt x="1023" y="0"/>
                    <a:pt x="5242" y="0"/>
                  </a:cubicBezTo>
                  <a:lnTo>
                    <a:pt x="5664" y="0"/>
                  </a:lnTo>
                  <a:cubicBezTo>
                    <a:pt x="9613" y="0"/>
                    <a:pt x="10331" y="1670"/>
                    <a:pt x="10331" y="2962"/>
                  </a:cubicBezTo>
                  <a:cubicBezTo>
                    <a:pt x="10331" y="3196"/>
                    <a:pt x="10304" y="3465"/>
                    <a:pt x="10269" y="3689"/>
                  </a:cubicBezTo>
                  <a:cubicBezTo>
                    <a:pt x="10053" y="5018"/>
                    <a:pt x="9335" y="6930"/>
                    <a:pt x="5080" y="6930"/>
                  </a:cubicBezTo>
                  <a:lnTo>
                    <a:pt x="4650" y="6930"/>
                  </a:lnTo>
                  <a:cubicBezTo>
                    <a:pt x="781" y="6930"/>
                    <a:pt x="0" y="5251"/>
                    <a:pt x="0" y="3914"/>
                  </a:cubicBezTo>
                  <a:close/>
                  <a:moveTo>
                    <a:pt x="5296" y="1975"/>
                  </a:moveTo>
                  <a:cubicBezTo>
                    <a:pt x="3644" y="1975"/>
                    <a:pt x="3168" y="2711"/>
                    <a:pt x="3088" y="3348"/>
                  </a:cubicBezTo>
                  <a:cubicBezTo>
                    <a:pt x="3079" y="3420"/>
                    <a:pt x="3070" y="3519"/>
                    <a:pt x="3070" y="3644"/>
                  </a:cubicBezTo>
                  <a:cubicBezTo>
                    <a:pt x="3070" y="4255"/>
                    <a:pt x="3510" y="4937"/>
                    <a:pt x="5017" y="4937"/>
                  </a:cubicBezTo>
                  <a:cubicBezTo>
                    <a:pt x="6651" y="4937"/>
                    <a:pt x="7136" y="4210"/>
                    <a:pt x="7235" y="3546"/>
                  </a:cubicBezTo>
                  <a:cubicBezTo>
                    <a:pt x="7253" y="3420"/>
                    <a:pt x="7262" y="3321"/>
                    <a:pt x="7262" y="3214"/>
                  </a:cubicBezTo>
                  <a:cubicBezTo>
                    <a:pt x="7262" y="2603"/>
                    <a:pt x="6813" y="1975"/>
                    <a:pt x="5296" y="197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1" name="Freeform 14">
              <a:extLst>
                <a:ext uri="{FF2B5EF4-FFF2-40B4-BE49-F238E27FC236}">
                  <a16:creationId xmlns:a16="http://schemas.microsoft.com/office/drawing/2014/main" id="{46A25D9D-A80B-4426-82D4-16011802C16C}"/>
                </a:ext>
                <a:ext uri="{C183D7F6-B498-43B3-948B-1728B52AA6E4}">
                  <adec:decorative xmlns:adec="http://schemas.microsoft.com/office/drawing/2017/decorative" val="1"/>
                </a:ext>
              </a:extLst>
            </p:cNvPr>
            <p:cNvSpPr>
              <a:spLocks/>
            </p:cNvSpPr>
            <p:nvPr userDrawn="1"/>
          </p:nvSpPr>
          <p:spPr bwMode="auto">
            <a:xfrm>
              <a:off x="17949863" y="1223963"/>
              <a:ext cx="2801938" cy="2406650"/>
            </a:xfrm>
            <a:custGeom>
              <a:avLst/>
              <a:gdLst>
                <a:gd name="T0" fmla="*/ 4013 w 7792"/>
                <a:gd name="T1" fmla="*/ 0 h 6678"/>
                <a:gd name="T2" fmla="*/ 3295 w 7792"/>
                <a:gd name="T3" fmla="*/ 4506 h 6678"/>
                <a:gd name="T4" fmla="*/ 7792 w 7792"/>
                <a:gd name="T5" fmla="*/ 4506 h 6678"/>
                <a:gd name="T6" fmla="*/ 7451 w 7792"/>
                <a:gd name="T7" fmla="*/ 6678 h 6678"/>
                <a:gd name="T8" fmla="*/ 0 w 7792"/>
                <a:gd name="T9" fmla="*/ 6678 h 6678"/>
                <a:gd name="T10" fmla="*/ 1060 w 7792"/>
                <a:gd name="T11" fmla="*/ 0 h 6678"/>
                <a:gd name="T12" fmla="*/ 4013 w 7792"/>
                <a:gd name="T13" fmla="*/ 0 h 6678"/>
              </a:gdLst>
              <a:ahLst/>
              <a:cxnLst>
                <a:cxn ang="0">
                  <a:pos x="T0" y="T1"/>
                </a:cxn>
                <a:cxn ang="0">
                  <a:pos x="T2" y="T3"/>
                </a:cxn>
                <a:cxn ang="0">
                  <a:pos x="T4" y="T5"/>
                </a:cxn>
                <a:cxn ang="0">
                  <a:pos x="T6" y="T7"/>
                </a:cxn>
                <a:cxn ang="0">
                  <a:pos x="T8" y="T9"/>
                </a:cxn>
                <a:cxn ang="0">
                  <a:pos x="T10" y="T11"/>
                </a:cxn>
                <a:cxn ang="0">
                  <a:pos x="T12" y="T13"/>
                </a:cxn>
              </a:cxnLst>
              <a:rect l="0" t="0" r="r" b="b"/>
              <a:pathLst>
                <a:path w="7792" h="6678">
                  <a:moveTo>
                    <a:pt x="4013" y="0"/>
                  </a:moveTo>
                  <a:lnTo>
                    <a:pt x="3295" y="4506"/>
                  </a:lnTo>
                  <a:lnTo>
                    <a:pt x="7792" y="4506"/>
                  </a:lnTo>
                  <a:lnTo>
                    <a:pt x="7451" y="6678"/>
                  </a:lnTo>
                  <a:lnTo>
                    <a:pt x="0" y="6678"/>
                  </a:lnTo>
                  <a:lnTo>
                    <a:pt x="1060" y="0"/>
                  </a:lnTo>
                  <a:lnTo>
                    <a:pt x="401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2" name="Freeform 15">
              <a:extLst>
                <a:ext uri="{FF2B5EF4-FFF2-40B4-BE49-F238E27FC236}">
                  <a16:creationId xmlns:a16="http://schemas.microsoft.com/office/drawing/2014/main" id="{BF0A95AA-4771-4B49-8D0E-8E69C2FE8547}"/>
                </a:ext>
                <a:ext uri="{C183D7F6-B498-43B3-948B-1728B52AA6E4}">
                  <adec:decorative xmlns:adec="http://schemas.microsoft.com/office/drawing/2017/decorative" val="1"/>
                </a:ext>
              </a:extLst>
            </p:cNvPr>
            <p:cNvSpPr>
              <a:spLocks noEditPoints="1"/>
            </p:cNvSpPr>
            <p:nvPr userDrawn="1"/>
          </p:nvSpPr>
          <p:spPr bwMode="auto">
            <a:xfrm>
              <a:off x="20723225" y="1223963"/>
              <a:ext cx="3644900" cy="2406650"/>
            </a:xfrm>
            <a:custGeom>
              <a:avLst/>
              <a:gdLst>
                <a:gd name="T0" fmla="*/ 4111 w 10140"/>
                <a:gd name="T1" fmla="*/ 0 h 6678"/>
                <a:gd name="T2" fmla="*/ 0 w 10140"/>
                <a:gd name="T3" fmla="*/ 6678 h 6678"/>
                <a:gd name="T4" fmla="*/ 2989 w 10140"/>
                <a:gd name="T5" fmla="*/ 6678 h 6678"/>
                <a:gd name="T6" fmla="*/ 3528 w 10140"/>
                <a:gd name="T7" fmla="*/ 5753 h 6678"/>
                <a:gd name="T8" fmla="*/ 7001 w 10140"/>
                <a:gd name="T9" fmla="*/ 5753 h 6678"/>
                <a:gd name="T10" fmla="*/ 7289 w 10140"/>
                <a:gd name="T11" fmla="*/ 6678 h 6678"/>
                <a:gd name="T12" fmla="*/ 10140 w 10140"/>
                <a:gd name="T13" fmla="*/ 6678 h 6678"/>
                <a:gd name="T14" fmla="*/ 10140 w 10140"/>
                <a:gd name="T15" fmla="*/ 5570 h 6678"/>
                <a:gd name="T16" fmla="*/ 8186 w 10140"/>
                <a:gd name="T17" fmla="*/ 0 h 6678"/>
                <a:gd name="T18" fmla="*/ 4111 w 10140"/>
                <a:gd name="T19" fmla="*/ 0 h 6678"/>
                <a:gd name="T20" fmla="*/ 5808 w 10140"/>
                <a:gd name="T21" fmla="*/ 1849 h 6678"/>
                <a:gd name="T22" fmla="*/ 6445 w 10140"/>
                <a:gd name="T23" fmla="*/ 3913 h 6678"/>
                <a:gd name="T24" fmla="*/ 4596 w 10140"/>
                <a:gd name="T25" fmla="*/ 3913 h 6678"/>
                <a:gd name="T26" fmla="*/ 5808 w 10140"/>
                <a:gd name="T27" fmla="*/ 1849 h 6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140" h="6678">
                  <a:moveTo>
                    <a:pt x="4111" y="0"/>
                  </a:moveTo>
                  <a:lnTo>
                    <a:pt x="0" y="6678"/>
                  </a:lnTo>
                  <a:lnTo>
                    <a:pt x="2989" y="6678"/>
                  </a:lnTo>
                  <a:lnTo>
                    <a:pt x="3528" y="5753"/>
                  </a:lnTo>
                  <a:lnTo>
                    <a:pt x="7001" y="5753"/>
                  </a:lnTo>
                  <a:lnTo>
                    <a:pt x="7289" y="6678"/>
                  </a:lnTo>
                  <a:lnTo>
                    <a:pt x="10140" y="6678"/>
                  </a:lnTo>
                  <a:lnTo>
                    <a:pt x="10140" y="5570"/>
                  </a:lnTo>
                  <a:lnTo>
                    <a:pt x="8186" y="0"/>
                  </a:lnTo>
                  <a:lnTo>
                    <a:pt x="4111" y="0"/>
                  </a:lnTo>
                  <a:close/>
                  <a:moveTo>
                    <a:pt x="5808" y="1849"/>
                  </a:moveTo>
                  <a:lnTo>
                    <a:pt x="6445" y="3913"/>
                  </a:lnTo>
                  <a:lnTo>
                    <a:pt x="4596" y="3913"/>
                  </a:lnTo>
                  <a:lnTo>
                    <a:pt x="5808" y="18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grpSp>
      <p:sp>
        <p:nvSpPr>
          <p:cNvPr id="5" name="Tekstin paikkamerkki 4"/>
          <p:cNvSpPr>
            <a:spLocks noGrp="1"/>
          </p:cNvSpPr>
          <p:nvPr>
            <p:ph type="body" sz="quarter" idx="10"/>
          </p:nvPr>
        </p:nvSpPr>
        <p:spPr>
          <a:xfrm>
            <a:off x="979552" y="4932363"/>
            <a:ext cx="10232103" cy="873125"/>
          </a:xfrm>
        </p:spPr>
        <p:txBody>
          <a:bodyPr/>
          <a:lstStyle>
            <a:lvl1pPr marL="0" indent="0">
              <a:buNone/>
              <a:defRPr/>
            </a:lvl1pPr>
          </a:lstStyle>
          <a:p>
            <a:pPr lvl="0"/>
            <a:endParaRPr lang="fi-FI"/>
          </a:p>
          <a:p>
            <a:pPr lvl="0"/>
            <a:endParaRPr lang="fi-FI"/>
          </a:p>
        </p:txBody>
      </p:sp>
    </p:spTree>
    <p:extLst>
      <p:ext uri="{BB962C8B-B14F-4D97-AF65-F5344CB8AC3E}">
        <p14:creationId xmlns:p14="http://schemas.microsoft.com/office/powerpoint/2010/main" val="1565632796"/>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type="title" preserve="1">
  <p:cSld name="Otsikkodia 2">
    <p:spTree>
      <p:nvGrpSpPr>
        <p:cNvPr id="1" name=""/>
        <p:cNvGrpSpPr/>
        <p:nvPr/>
      </p:nvGrpSpPr>
      <p:grpSpPr>
        <a:xfrm>
          <a:off x="0" y="0"/>
          <a:ext cx="0" cy="0"/>
          <a:chOff x="0" y="0"/>
          <a:chExt cx="0" cy="0"/>
        </a:xfrm>
      </p:grpSpPr>
      <p:pic>
        <p:nvPicPr>
          <p:cNvPr id="26" name="Kuva 25" descr="Perhokalasta joella">
            <a:extLst>
              <a:ext uri="{FF2B5EF4-FFF2-40B4-BE49-F238E27FC236}">
                <a16:creationId xmlns:a16="http://schemas.microsoft.com/office/drawing/2014/main" id="{A95772C7-77B4-444C-BFCE-65A0D245827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0"/>
            <a:ext cx="12192194" cy="4987637"/>
          </a:xfrm>
          <a:prstGeom prst="rect">
            <a:avLst/>
          </a:prstGeom>
        </p:spPr>
      </p:pic>
      <p:sp>
        <p:nvSpPr>
          <p:cNvPr id="12" name="Freeform 5">
            <a:extLst>
              <a:ext uri="{FF2B5EF4-FFF2-40B4-BE49-F238E27FC236}">
                <a16:creationId xmlns:a16="http://schemas.microsoft.com/office/drawing/2014/main" id="{B56F663B-DE9D-4846-B92B-815F67F29843}"/>
              </a:ext>
              <a:ext uri="{C183D7F6-B498-43B3-948B-1728B52AA6E4}">
                <adec:decorative xmlns:adec="http://schemas.microsoft.com/office/drawing/2017/decorative" val="1"/>
              </a:ext>
            </a:extLst>
          </p:cNvPr>
          <p:cNvSpPr>
            <a:spLocks noChangeAspect="1"/>
          </p:cNvSpPr>
          <p:nvPr userDrawn="1"/>
        </p:nvSpPr>
        <p:spPr bwMode="auto">
          <a:xfrm>
            <a:off x="0" y="4053527"/>
            <a:ext cx="12192194" cy="2808449"/>
          </a:xfrm>
          <a:custGeom>
            <a:avLst/>
            <a:gdLst>
              <a:gd name="T0" fmla="*/ 0 w 67733"/>
              <a:gd name="T1" fmla="*/ 4768 h 15585"/>
              <a:gd name="T2" fmla="*/ 0 w 67733"/>
              <a:gd name="T3" fmla="*/ 4774 h 15585"/>
              <a:gd name="T4" fmla="*/ 0 w 67733"/>
              <a:gd name="T5" fmla="*/ 4774 h 15585"/>
              <a:gd name="T6" fmla="*/ 0 w 67733"/>
              <a:gd name="T7" fmla="*/ 15585 h 15585"/>
              <a:gd name="T8" fmla="*/ 67733 w 67733"/>
              <a:gd name="T9" fmla="*/ 15585 h 15585"/>
              <a:gd name="T10" fmla="*/ 67733 w 67733"/>
              <a:gd name="T11" fmla="*/ 0 h 15585"/>
              <a:gd name="T12" fmla="*/ 0 w 67733"/>
              <a:gd name="T13" fmla="*/ 4768 h 15585"/>
            </a:gdLst>
            <a:ahLst/>
            <a:cxnLst>
              <a:cxn ang="0">
                <a:pos x="T0" y="T1"/>
              </a:cxn>
              <a:cxn ang="0">
                <a:pos x="T2" y="T3"/>
              </a:cxn>
              <a:cxn ang="0">
                <a:pos x="T4" y="T5"/>
              </a:cxn>
              <a:cxn ang="0">
                <a:pos x="T6" y="T7"/>
              </a:cxn>
              <a:cxn ang="0">
                <a:pos x="T8" y="T9"/>
              </a:cxn>
              <a:cxn ang="0">
                <a:pos x="T10" y="T11"/>
              </a:cxn>
              <a:cxn ang="0">
                <a:pos x="T12" y="T13"/>
              </a:cxn>
            </a:cxnLst>
            <a:rect l="0" t="0" r="r" b="b"/>
            <a:pathLst>
              <a:path w="67733" h="15585">
                <a:moveTo>
                  <a:pt x="0" y="4768"/>
                </a:moveTo>
                <a:lnTo>
                  <a:pt x="0" y="4774"/>
                </a:lnTo>
                <a:lnTo>
                  <a:pt x="0" y="4774"/>
                </a:lnTo>
                <a:lnTo>
                  <a:pt x="0" y="15585"/>
                </a:lnTo>
                <a:lnTo>
                  <a:pt x="67733" y="15585"/>
                </a:lnTo>
                <a:cubicBezTo>
                  <a:pt x="67733" y="10379"/>
                  <a:pt x="67733" y="5195"/>
                  <a:pt x="67733" y="0"/>
                </a:cubicBezTo>
                <a:lnTo>
                  <a:pt x="0" y="4768"/>
                </a:lnTo>
                <a:close/>
              </a:path>
            </a:pathLst>
          </a:custGeom>
          <a:solidFill>
            <a:srgbClr val="A75042"/>
          </a:solidFill>
          <a:ln>
            <a:noFill/>
          </a:ln>
        </p:spPr>
        <p:txBody>
          <a:bodyPr vert="horz" wrap="square" lIns="45720" tIns="22860" rIns="45720" bIns="22860" numCol="1" anchor="t" anchorCtr="0" compatLnSpc="1">
            <a:prstTxWarp prst="textNoShape">
              <a:avLst/>
            </a:prstTxWarp>
          </a:bodyPr>
          <a:lstStyle/>
          <a:p>
            <a:endParaRPr lang="fi-FI" sz="900"/>
          </a:p>
        </p:txBody>
      </p:sp>
      <p:sp>
        <p:nvSpPr>
          <p:cNvPr id="24" name="Freeform 6">
            <a:extLst>
              <a:ext uri="{FF2B5EF4-FFF2-40B4-BE49-F238E27FC236}">
                <a16:creationId xmlns:a16="http://schemas.microsoft.com/office/drawing/2014/main" id="{B05BE846-A9E8-4F94-B6C9-47D9A241C76D}"/>
              </a:ext>
              <a:ext uri="{C183D7F6-B498-43B3-948B-1728B52AA6E4}">
                <adec:decorative xmlns:adec="http://schemas.microsoft.com/office/drawing/2017/decorative" val="1"/>
              </a:ext>
            </a:extLst>
          </p:cNvPr>
          <p:cNvSpPr>
            <a:spLocks/>
          </p:cNvSpPr>
          <p:nvPr userDrawn="1"/>
        </p:nvSpPr>
        <p:spPr bwMode="auto">
          <a:xfrm>
            <a:off x="0" y="-9427"/>
            <a:ext cx="12192194" cy="857449"/>
          </a:xfrm>
          <a:custGeom>
            <a:avLst/>
            <a:gdLst>
              <a:gd name="T0" fmla="*/ 0 w 67725"/>
              <a:gd name="T1" fmla="*/ 0 h 4767"/>
              <a:gd name="T2" fmla="*/ 0 w 67725"/>
              <a:gd name="T3" fmla="*/ 4767 h 4767"/>
              <a:gd name="T4" fmla="*/ 67725 w 67725"/>
              <a:gd name="T5" fmla="*/ 24 h 4767"/>
              <a:gd name="T6" fmla="*/ 67725 w 67725"/>
              <a:gd name="T7" fmla="*/ 18 h 4767"/>
              <a:gd name="T8" fmla="*/ 0 w 67725"/>
              <a:gd name="T9" fmla="*/ 0 h 4767"/>
            </a:gdLst>
            <a:ahLst/>
            <a:cxnLst>
              <a:cxn ang="0">
                <a:pos x="T0" y="T1"/>
              </a:cxn>
              <a:cxn ang="0">
                <a:pos x="T2" y="T3"/>
              </a:cxn>
              <a:cxn ang="0">
                <a:pos x="T4" y="T5"/>
              </a:cxn>
              <a:cxn ang="0">
                <a:pos x="T6" y="T7"/>
              </a:cxn>
              <a:cxn ang="0">
                <a:pos x="T8" y="T9"/>
              </a:cxn>
            </a:cxnLst>
            <a:rect l="0" t="0" r="r" b="b"/>
            <a:pathLst>
              <a:path w="67725" h="4767">
                <a:moveTo>
                  <a:pt x="0" y="0"/>
                </a:moveTo>
                <a:lnTo>
                  <a:pt x="0" y="4767"/>
                </a:lnTo>
                <a:lnTo>
                  <a:pt x="67725" y="24"/>
                </a:lnTo>
                <a:lnTo>
                  <a:pt x="67725" y="18"/>
                </a:lnTo>
                <a:lnTo>
                  <a:pt x="0" y="0"/>
                </a:lnTo>
                <a:close/>
              </a:path>
            </a:pathLst>
          </a:custGeom>
          <a:solidFill>
            <a:srgbClr val="CEFF23"/>
          </a:solidFill>
          <a:ln w="9525">
            <a:noFill/>
            <a:round/>
            <a:headEnd/>
            <a:tailEnd/>
          </a:ln>
        </p:spPr>
        <p:txBody>
          <a:bodyPr vert="horz" wrap="square" lIns="45720" tIns="22860" rIns="45720" bIns="22860" numCol="1" anchor="t" anchorCtr="0" compatLnSpc="1">
            <a:prstTxWarp prst="textNoShape">
              <a:avLst/>
            </a:prstTxWarp>
          </a:bodyPr>
          <a:lstStyle/>
          <a:p>
            <a:endParaRPr lang="fi-FI" sz="900"/>
          </a:p>
        </p:txBody>
      </p:sp>
      <p:sp>
        <p:nvSpPr>
          <p:cNvPr id="2" name="Otsikko 1">
            <a:extLst>
              <a:ext uri="{FF2B5EF4-FFF2-40B4-BE49-F238E27FC236}">
                <a16:creationId xmlns:a16="http://schemas.microsoft.com/office/drawing/2014/main" id="{A64E3C18-FA14-4185-BE65-FDB45FD88D66}"/>
              </a:ext>
            </a:extLst>
          </p:cNvPr>
          <p:cNvSpPr>
            <a:spLocks noGrp="1"/>
          </p:cNvSpPr>
          <p:nvPr>
            <p:ph type="ctrTitle"/>
          </p:nvPr>
        </p:nvSpPr>
        <p:spPr>
          <a:xfrm>
            <a:off x="979897" y="4914900"/>
            <a:ext cx="10231377" cy="821627"/>
          </a:xfrm>
        </p:spPr>
        <p:txBody>
          <a:bodyPr anchor="b"/>
          <a:lstStyle>
            <a:lvl1pPr algn="l">
              <a:defRPr sz="3600">
                <a:solidFill>
                  <a:schemeClr val="bg1"/>
                </a:solidFill>
              </a:defRPr>
            </a:lvl1pPr>
          </a:lstStyle>
          <a:p>
            <a:r>
              <a:rPr lang="fi-FI"/>
              <a:t>Muokkaa perustyyl. napsautt.</a:t>
            </a:r>
          </a:p>
        </p:txBody>
      </p:sp>
      <p:sp>
        <p:nvSpPr>
          <p:cNvPr id="3" name="Alaotsikko 2">
            <a:extLst>
              <a:ext uri="{FF2B5EF4-FFF2-40B4-BE49-F238E27FC236}">
                <a16:creationId xmlns:a16="http://schemas.microsoft.com/office/drawing/2014/main" id="{433C471F-8838-4C25-8EB0-AD6B71B38A69}"/>
              </a:ext>
            </a:extLst>
          </p:cNvPr>
          <p:cNvSpPr>
            <a:spLocks noGrp="1"/>
          </p:cNvSpPr>
          <p:nvPr>
            <p:ph type="subTitle" idx="1"/>
          </p:nvPr>
        </p:nvSpPr>
        <p:spPr>
          <a:xfrm>
            <a:off x="979897" y="5805742"/>
            <a:ext cx="10231377" cy="499046"/>
          </a:xfrm>
        </p:spPr>
        <p:txBody>
          <a:bodyPr/>
          <a:lstStyle>
            <a:lvl1pPr marL="0" indent="0" algn="l">
              <a:buNone/>
              <a:defRPr sz="1800">
                <a:solidFill>
                  <a:schemeClr val="bg1"/>
                </a:solidFill>
              </a:defRPr>
            </a:lvl1pPr>
            <a:lvl2pPr marL="228600" indent="0" algn="ctr">
              <a:buNone/>
              <a:defRPr sz="1000"/>
            </a:lvl2pPr>
            <a:lvl3pPr marL="457200" indent="0" algn="ctr">
              <a:buNone/>
              <a:defRPr sz="900"/>
            </a:lvl3pPr>
            <a:lvl4pPr marL="685800" indent="0" algn="ctr">
              <a:buNone/>
              <a:defRPr sz="800"/>
            </a:lvl4pPr>
            <a:lvl5pPr marL="914400" indent="0" algn="ctr">
              <a:buNone/>
              <a:defRPr sz="800"/>
            </a:lvl5pPr>
            <a:lvl6pPr marL="1143000" indent="0" algn="ctr">
              <a:buNone/>
              <a:defRPr sz="800"/>
            </a:lvl6pPr>
            <a:lvl7pPr marL="1371600" indent="0" algn="ctr">
              <a:buNone/>
              <a:defRPr sz="800"/>
            </a:lvl7pPr>
            <a:lvl8pPr marL="1600200" indent="0" algn="ctr">
              <a:buNone/>
              <a:defRPr sz="800"/>
            </a:lvl8pPr>
            <a:lvl9pPr marL="1828800" indent="0" algn="ctr">
              <a:buNone/>
              <a:defRPr sz="800"/>
            </a:lvl9pPr>
          </a:lstStyle>
          <a:p>
            <a:r>
              <a:rPr lang="fi-FI"/>
              <a:t>Muokkaa alaotsikon perustyyliä napsautt.</a:t>
            </a:r>
          </a:p>
        </p:txBody>
      </p:sp>
      <p:grpSp>
        <p:nvGrpSpPr>
          <p:cNvPr id="23" name="Ryhmä 22">
            <a:extLst>
              <a:ext uri="{FF2B5EF4-FFF2-40B4-BE49-F238E27FC236}">
                <a16:creationId xmlns:a16="http://schemas.microsoft.com/office/drawing/2014/main" id="{E0ED3212-0E12-462B-9F9E-0F9AFCEB7B58}"/>
              </a:ext>
              <a:ext uri="{C183D7F6-B498-43B3-948B-1728B52AA6E4}">
                <adec:decorative xmlns:adec="http://schemas.microsoft.com/office/drawing/2017/decorative" val="1"/>
              </a:ext>
            </a:extLst>
          </p:cNvPr>
          <p:cNvGrpSpPr>
            <a:grpSpLocks noChangeAspect="1"/>
          </p:cNvGrpSpPr>
          <p:nvPr userDrawn="1"/>
        </p:nvGrpSpPr>
        <p:grpSpPr>
          <a:xfrm>
            <a:off x="0" y="2262433"/>
            <a:ext cx="12192194" cy="1250054"/>
            <a:chOff x="14288" y="1179513"/>
            <a:chExt cx="24353837" cy="2497138"/>
          </a:xfrm>
        </p:grpSpPr>
        <p:sp>
          <p:nvSpPr>
            <p:cNvPr id="16" name="Freeform 9">
              <a:extLst>
                <a:ext uri="{FF2B5EF4-FFF2-40B4-BE49-F238E27FC236}">
                  <a16:creationId xmlns:a16="http://schemas.microsoft.com/office/drawing/2014/main" id="{321A8E0B-C6F0-48F4-9E53-4DAE17B05BCC}"/>
                </a:ext>
                <a:ext uri="{C183D7F6-B498-43B3-948B-1728B52AA6E4}">
                  <adec:decorative xmlns:adec="http://schemas.microsoft.com/office/drawing/2017/decorative" val="1"/>
                </a:ext>
              </a:extLst>
            </p:cNvPr>
            <p:cNvSpPr>
              <a:spLocks/>
            </p:cNvSpPr>
            <p:nvPr userDrawn="1"/>
          </p:nvSpPr>
          <p:spPr bwMode="auto">
            <a:xfrm>
              <a:off x="14288" y="1223963"/>
              <a:ext cx="3727450" cy="2406650"/>
            </a:xfrm>
            <a:custGeom>
              <a:avLst/>
              <a:gdLst>
                <a:gd name="T0" fmla="*/ 6722 w 10366"/>
                <a:gd name="T1" fmla="*/ 0 h 6678"/>
                <a:gd name="T2" fmla="*/ 3329 w 10366"/>
                <a:gd name="T3" fmla="*/ 2477 h 6678"/>
                <a:gd name="T4" fmla="*/ 3724 w 10366"/>
                <a:gd name="T5" fmla="*/ 0 h 6678"/>
                <a:gd name="T6" fmla="*/ 771 w 10366"/>
                <a:gd name="T7" fmla="*/ 0 h 6678"/>
                <a:gd name="T8" fmla="*/ 0 w 10366"/>
                <a:gd name="T9" fmla="*/ 4858 h 6678"/>
                <a:gd name="T10" fmla="*/ 0 w 10366"/>
                <a:gd name="T11" fmla="*/ 6678 h 6678"/>
                <a:gd name="T12" fmla="*/ 2665 w 10366"/>
                <a:gd name="T13" fmla="*/ 6678 h 6678"/>
                <a:gd name="T14" fmla="*/ 3113 w 10366"/>
                <a:gd name="T15" fmla="*/ 3868 h 6678"/>
                <a:gd name="T16" fmla="*/ 5627 w 10366"/>
                <a:gd name="T17" fmla="*/ 6678 h 6678"/>
                <a:gd name="T18" fmla="*/ 9406 w 10366"/>
                <a:gd name="T19" fmla="*/ 6678 h 6678"/>
                <a:gd name="T20" fmla="*/ 6120 w 10366"/>
                <a:gd name="T21" fmla="*/ 3105 h 6678"/>
                <a:gd name="T22" fmla="*/ 10366 w 10366"/>
                <a:gd name="T23" fmla="*/ 0 h 6678"/>
                <a:gd name="T24" fmla="*/ 6722 w 10366"/>
                <a:gd name="T25" fmla="*/ 0 h 6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66" h="6678">
                  <a:moveTo>
                    <a:pt x="6722" y="0"/>
                  </a:moveTo>
                  <a:lnTo>
                    <a:pt x="3329" y="2477"/>
                  </a:lnTo>
                  <a:lnTo>
                    <a:pt x="3724" y="0"/>
                  </a:lnTo>
                  <a:lnTo>
                    <a:pt x="771" y="0"/>
                  </a:lnTo>
                  <a:lnTo>
                    <a:pt x="0" y="4858"/>
                  </a:lnTo>
                  <a:lnTo>
                    <a:pt x="0" y="6678"/>
                  </a:lnTo>
                  <a:lnTo>
                    <a:pt x="2665" y="6678"/>
                  </a:lnTo>
                  <a:lnTo>
                    <a:pt x="3113" y="3868"/>
                  </a:lnTo>
                  <a:lnTo>
                    <a:pt x="5627" y="6678"/>
                  </a:lnTo>
                  <a:lnTo>
                    <a:pt x="9406" y="6678"/>
                  </a:lnTo>
                  <a:lnTo>
                    <a:pt x="6120" y="3105"/>
                  </a:lnTo>
                  <a:lnTo>
                    <a:pt x="10366" y="0"/>
                  </a:lnTo>
                  <a:lnTo>
                    <a:pt x="6722"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7" name="Freeform 10">
              <a:extLst>
                <a:ext uri="{FF2B5EF4-FFF2-40B4-BE49-F238E27FC236}">
                  <a16:creationId xmlns:a16="http://schemas.microsoft.com/office/drawing/2014/main" id="{9F976DE6-DF60-436D-8406-2AED6DDCF071}"/>
                </a:ext>
                <a:ext uri="{C183D7F6-B498-43B3-948B-1728B52AA6E4}">
                  <adec:decorative xmlns:adec="http://schemas.microsoft.com/office/drawing/2017/decorative" val="1"/>
                </a:ext>
              </a:extLst>
            </p:cNvPr>
            <p:cNvSpPr>
              <a:spLocks noEditPoints="1"/>
            </p:cNvSpPr>
            <p:nvPr userDrawn="1"/>
          </p:nvSpPr>
          <p:spPr bwMode="auto">
            <a:xfrm>
              <a:off x="3224213" y="1179513"/>
              <a:ext cx="3714750" cy="2497138"/>
            </a:xfrm>
            <a:custGeom>
              <a:avLst/>
              <a:gdLst>
                <a:gd name="T0" fmla="*/ 0 w 10332"/>
                <a:gd name="T1" fmla="*/ 3914 h 6930"/>
                <a:gd name="T2" fmla="*/ 45 w 10332"/>
                <a:gd name="T3" fmla="*/ 3222 h 6930"/>
                <a:gd name="T4" fmla="*/ 5242 w 10332"/>
                <a:gd name="T5" fmla="*/ 0 h 6930"/>
                <a:gd name="T6" fmla="*/ 5664 w 10332"/>
                <a:gd name="T7" fmla="*/ 0 h 6930"/>
                <a:gd name="T8" fmla="*/ 10332 w 10332"/>
                <a:gd name="T9" fmla="*/ 2962 h 6930"/>
                <a:gd name="T10" fmla="*/ 10269 w 10332"/>
                <a:gd name="T11" fmla="*/ 3689 h 6930"/>
                <a:gd name="T12" fmla="*/ 5081 w 10332"/>
                <a:gd name="T13" fmla="*/ 6930 h 6930"/>
                <a:gd name="T14" fmla="*/ 4650 w 10332"/>
                <a:gd name="T15" fmla="*/ 6930 h 6930"/>
                <a:gd name="T16" fmla="*/ 0 w 10332"/>
                <a:gd name="T17" fmla="*/ 3914 h 6930"/>
                <a:gd name="T18" fmla="*/ 5296 w 10332"/>
                <a:gd name="T19" fmla="*/ 1975 h 6930"/>
                <a:gd name="T20" fmla="*/ 3088 w 10332"/>
                <a:gd name="T21" fmla="*/ 3348 h 6930"/>
                <a:gd name="T22" fmla="*/ 3070 w 10332"/>
                <a:gd name="T23" fmla="*/ 3644 h 6930"/>
                <a:gd name="T24" fmla="*/ 5018 w 10332"/>
                <a:gd name="T25" fmla="*/ 4937 h 6930"/>
                <a:gd name="T26" fmla="*/ 7235 w 10332"/>
                <a:gd name="T27" fmla="*/ 3546 h 6930"/>
                <a:gd name="T28" fmla="*/ 7262 w 10332"/>
                <a:gd name="T29" fmla="*/ 3214 h 6930"/>
                <a:gd name="T30" fmla="*/ 5296 w 10332"/>
                <a:gd name="T31" fmla="*/ 1975 h 6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2" h="6930">
                  <a:moveTo>
                    <a:pt x="0" y="3914"/>
                  </a:moveTo>
                  <a:cubicBezTo>
                    <a:pt x="0" y="3734"/>
                    <a:pt x="9" y="3483"/>
                    <a:pt x="45" y="3222"/>
                  </a:cubicBezTo>
                  <a:cubicBezTo>
                    <a:pt x="233" y="1876"/>
                    <a:pt x="1023" y="0"/>
                    <a:pt x="5242" y="0"/>
                  </a:cubicBezTo>
                  <a:lnTo>
                    <a:pt x="5664" y="0"/>
                  </a:lnTo>
                  <a:cubicBezTo>
                    <a:pt x="9613" y="0"/>
                    <a:pt x="10332" y="1670"/>
                    <a:pt x="10332" y="2962"/>
                  </a:cubicBezTo>
                  <a:cubicBezTo>
                    <a:pt x="10332" y="3196"/>
                    <a:pt x="10305" y="3465"/>
                    <a:pt x="10269" y="3689"/>
                  </a:cubicBezTo>
                  <a:cubicBezTo>
                    <a:pt x="10053" y="5018"/>
                    <a:pt x="9335" y="6930"/>
                    <a:pt x="5081" y="6930"/>
                  </a:cubicBezTo>
                  <a:lnTo>
                    <a:pt x="4650" y="6930"/>
                  </a:lnTo>
                  <a:cubicBezTo>
                    <a:pt x="781" y="6930"/>
                    <a:pt x="0" y="5251"/>
                    <a:pt x="0" y="3914"/>
                  </a:cubicBezTo>
                  <a:close/>
                  <a:moveTo>
                    <a:pt x="5296" y="1975"/>
                  </a:moveTo>
                  <a:cubicBezTo>
                    <a:pt x="3644" y="1975"/>
                    <a:pt x="3169" y="2711"/>
                    <a:pt x="3088" y="3348"/>
                  </a:cubicBezTo>
                  <a:cubicBezTo>
                    <a:pt x="3079" y="3420"/>
                    <a:pt x="3070" y="3519"/>
                    <a:pt x="3070" y="3644"/>
                  </a:cubicBezTo>
                  <a:cubicBezTo>
                    <a:pt x="3070" y="4255"/>
                    <a:pt x="3510" y="4937"/>
                    <a:pt x="5018" y="4937"/>
                  </a:cubicBezTo>
                  <a:cubicBezTo>
                    <a:pt x="6651" y="4937"/>
                    <a:pt x="7136" y="4210"/>
                    <a:pt x="7235" y="3546"/>
                  </a:cubicBezTo>
                  <a:cubicBezTo>
                    <a:pt x="7253" y="3420"/>
                    <a:pt x="7262" y="3321"/>
                    <a:pt x="7262" y="3214"/>
                  </a:cubicBezTo>
                  <a:cubicBezTo>
                    <a:pt x="7262" y="2603"/>
                    <a:pt x="6813" y="1975"/>
                    <a:pt x="5296" y="1975"/>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8" name="Freeform 11">
              <a:extLst>
                <a:ext uri="{FF2B5EF4-FFF2-40B4-BE49-F238E27FC236}">
                  <a16:creationId xmlns:a16="http://schemas.microsoft.com/office/drawing/2014/main" id="{96A2C1F8-6EAF-4BEC-BE34-4343D712646C}"/>
                </a:ext>
                <a:ext uri="{C183D7F6-B498-43B3-948B-1728B52AA6E4}">
                  <adec:decorative xmlns:adec="http://schemas.microsoft.com/office/drawing/2017/decorative" val="1"/>
                </a:ext>
              </a:extLst>
            </p:cNvPr>
            <p:cNvSpPr>
              <a:spLocks/>
            </p:cNvSpPr>
            <p:nvPr userDrawn="1"/>
          </p:nvSpPr>
          <p:spPr bwMode="auto">
            <a:xfrm>
              <a:off x="7058025" y="1223963"/>
              <a:ext cx="3692525" cy="2446338"/>
            </a:xfrm>
            <a:custGeom>
              <a:avLst/>
              <a:gdLst>
                <a:gd name="T0" fmla="*/ 700 w 10268"/>
                <a:gd name="T1" fmla="*/ 0 h 6786"/>
                <a:gd name="T2" fmla="*/ 3662 w 10268"/>
                <a:gd name="T3" fmla="*/ 0 h 6786"/>
                <a:gd name="T4" fmla="*/ 3213 w 10268"/>
                <a:gd name="T5" fmla="*/ 2818 h 6786"/>
                <a:gd name="T6" fmla="*/ 4847 w 10268"/>
                <a:gd name="T7" fmla="*/ 4506 h 6786"/>
                <a:gd name="T8" fmla="*/ 4865 w 10268"/>
                <a:gd name="T9" fmla="*/ 4506 h 6786"/>
                <a:gd name="T10" fmla="*/ 6857 w 10268"/>
                <a:gd name="T11" fmla="*/ 2836 h 6786"/>
                <a:gd name="T12" fmla="*/ 7306 w 10268"/>
                <a:gd name="T13" fmla="*/ 0 h 6786"/>
                <a:gd name="T14" fmla="*/ 10268 w 10268"/>
                <a:gd name="T15" fmla="*/ 0 h 6786"/>
                <a:gd name="T16" fmla="*/ 9802 w 10268"/>
                <a:gd name="T17" fmla="*/ 2989 h 6786"/>
                <a:gd name="T18" fmla="*/ 5017 w 10268"/>
                <a:gd name="T19" fmla="*/ 6786 h 6786"/>
                <a:gd name="T20" fmla="*/ 4622 w 10268"/>
                <a:gd name="T21" fmla="*/ 6786 h 6786"/>
                <a:gd name="T22" fmla="*/ 224 w 10268"/>
                <a:gd name="T23" fmla="*/ 2971 h 6786"/>
                <a:gd name="T24" fmla="*/ 700 w 10268"/>
                <a:gd name="T25" fmla="*/ 0 h 6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268" h="6786">
                  <a:moveTo>
                    <a:pt x="700" y="0"/>
                  </a:moveTo>
                  <a:lnTo>
                    <a:pt x="3662" y="0"/>
                  </a:lnTo>
                  <a:lnTo>
                    <a:pt x="3213" y="2818"/>
                  </a:lnTo>
                  <a:cubicBezTo>
                    <a:pt x="3079" y="3644"/>
                    <a:pt x="3312" y="4506"/>
                    <a:pt x="4847" y="4506"/>
                  </a:cubicBezTo>
                  <a:lnTo>
                    <a:pt x="4865" y="4506"/>
                  </a:lnTo>
                  <a:cubicBezTo>
                    <a:pt x="6319" y="4506"/>
                    <a:pt x="6732" y="3644"/>
                    <a:pt x="6857" y="2836"/>
                  </a:cubicBezTo>
                  <a:lnTo>
                    <a:pt x="7306" y="0"/>
                  </a:lnTo>
                  <a:lnTo>
                    <a:pt x="10268" y="0"/>
                  </a:lnTo>
                  <a:lnTo>
                    <a:pt x="9802" y="2989"/>
                  </a:lnTo>
                  <a:cubicBezTo>
                    <a:pt x="9568" y="4443"/>
                    <a:pt x="8895" y="6786"/>
                    <a:pt x="5017" y="6786"/>
                  </a:cubicBezTo>
                  <a:lnTo>
                    <a:pt x="4622" y="6786"/>
                  </a:lnTo>
                  <a:cubicBezTo>
                    <a:pt x="377" y="6786"/>
                    <a:pt x="0" y="4398"/>
                    <a:pt x="224" y="2971"/>
                  </a:cubicBezTo>
                  <a:lnTo>
                    <a:pt x="700"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9" name="Freeform 12">
              <a:extLst>
                <a:ext uri="{FF2B5EF4-FFF2-40B4-BE49-F238E27FC236}">
                  <a16:creationId xmlns:a16="http://schemas.microsoft.com/office/drawing/2014/main" id="{BEC02F9C-E6FC-40B6-85EC-1FD0A88E37A5}"/>
                </a:ext>
                <a:ext uri="{C183D7F6-B498-43B3-948B-1728B52AA6E4}">
                  <adec:decorative xmlns:adec="http://schemas.microsoft.com/office/drawing/2017/decorative" val="1"/>
                </a:ext>
              </a:extLst>
            </p:cNvPr>
            <p:cNvSpPr>
              <a:spLocks/>
            </p:cNvSpPr>
            <p:nvPr userDrawn="1"/>
          </p:nvSpPr>
          <p:spPr bwMode="auto">
            <a:xfrm>
              <a:off x="10847388" y="1223963"/>
              <a:ext cx="3679825" cy="2406650"/>
            </a:xfrm>
            <a:custGeom>
              <a:avLst/>
              <a:gdLst>
                <a:gd name="T0" fmla="*/ 6337 w 10233"/>
                <a:gd name="T1" fmla="*/ 6678 h 6678"/>
                <a:gd name="T2" fmla="*/ 2217 w 10233"/>
                <a:gd name="T3" fmla="*/ 6678 h 6678"/>
                <a:gd name="T4" fmla="*/ 0 w 10233"/>
                <a:gd name="T5" fmla="*/ 0 h 6678"/>
                <a:gd name="T6" fmla="*/ 3267 w 10233"/>
                <a:gd name="T7" fmla="*/ 0 h 6678"/>
                <a:gd name="T8" fmla="*/ 4613 w 10233"/>
                <a:gd name="T9" fmla="*/ 4380 h 6678"/>
                <a:gd name="T10" fmla="*/ 7109 w 10233"/>
                <a:gd name="T11" fmla="*/ 0 h 6678"/>
                <a:gd name="T12" fmla="*/ 10233 w 10233"/>
                <a:gd name="T13" fmla="*/ 0 h 6678"/>
                <a:gd name="T14" fmla="*/ 6337 w 10233"/>
                <a:gd name="T15" fmla="*/ 6678 h 66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33" h="6678">
                  <a:moveTo>
                    <a:pt x="6337" y="6678"/>
                  </a:moveTo>
                  <a:lnTo>
                    <a:pt x="2217" y="6678"/>
                  </a:lnTo>
                  <a:lnTo>
                    <a:pt x="0" y="0"/>
                  </a:lnTo>
                  <a:lnTo>
                    <a:pt x="3267" y="0"/>
                  </a:lnTo>
                  <a:lnTo>
                    <a:pt x="4613" y="4380"/>
                  </a:lnTo>
                  <a:lnTo>
                    <a:pt x="7109" y="0"/>
                  </a:lnTo>
                  <a:lnTo>
                    <a:pt x="10233" y="0"/>
                  </a:lnTo>
                  <a:lnTo>
                    <a:pt x="6337" y="6678"/>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0" name="Freeform 13">
              <a:extLst>
                <a:ext uri="{FF2B5EF4-FFF2-40B4-BE49-F238E27FC236}">
                  <a16:creationId xmlns:a16="http://schemas.microsoft.com/office/drawing/2014/main" id="{63CF111C-678D-4D1E-AC5E-9D785B047AC4}"/>
                </a:ext>
                <a:ext uri="{C183D7F6-B498-43B3-948B-1728B52AA6E4}">
                  <adec:decorative xmlns:adec="http://schemas.microsoft.com/office/drawing/2017/decorative" val="1"/>
                </a:ext>
              </a:extLst>
            </p:cNvPr>
            <p:cNvSpPr>
              <a:spLocks noEditPoints="1"/>
            </p:cNvSpPr>
            <p:nvPr userDrawn="1"/>
          </p:nvSpPr>
          <p:spPr bwMode="auto">
            <a:xfrm>
              <a:off x="14219238" y="1179513"/>
              <a:ext cx="3714750" cy="2497138"/>
            </a:xfrm>
            <a:custGeom>
              <a:avLst/>
              <a:gdLst>
                <a:gd name="T0" fmla="*/ 0 w 10331"/>
                <a:gd name="T1" fmla="*/ 3914 h 6930"/>
                <a:gd name="T2" fmla="*/ 45 w 10331"/>
                <a:gd name="T3" fmla="*/ 3222 h 6930"/>
                <a:gd name="T4" fmla="*/ 5242 w 10331"/>
                <a:gd name="T5" fmla="*/ 0 h 6930"/>
                <a:gd name="T6" fmla="*/ 5664 w 10331"/>
                <a:gd name="T7" fmla="*/ 0 h 6930"/>
                <a:gd name="T8" fmla="*/ 10331 w 10331"/>
                <a:gd name="T9" fmla="*/ 2962 h 6930"/>
                <a:gd name="T10" fmla="*/ 10269 w 10331"/>
                <a:gd name="T11" fmla="*/ 3689 h 6930"/>
                <a:gd name="T12" fmla="*/ 5080 w 10331"/>
                <a:gd name="T13" fmla="*/ 6930 h 6930"/>
                <a:gd name="T14" fmla="*/ 4650 w 10331"/>
                <a:gd name="T15" fmla="*/ 6930 h 6930"/>
                <a:gd name="T16" fmla="*/ 0 w 10331"/>
                <a:gd name="T17" fmla="*/ 3914 h 6930"/>
                <a:gd name="T18" fmla="*/ 5296 w 10331"/>
                <a:gd name="T19" fmla="*/ 1975 h 6930"/>
                <a:gd name="T20" fmla="*/ 3088 w 10331"/>
                <a:gd name="T21" fmla="*/ 3348 h 6930"/>
                <a:gd name="T22" fmla="*/ 3070 w 10331"/>
                <a:gd name="T23" fmla="*/ 3644 h 6930"/>
                <a:gd name="T24" fmla="*/ 5017 w 10331"/>
                <a:gd name="T25" fmla="*/ 4937 h 6930"/>
                <a:gd name="T26" fmla="*/ 7235 w 10331"/>
                <a:gd name="T27" fmla="*/ 3546 h 6930"/>
                <a:gd name="T28" fmla="*/ 7262 w 10331"/>
                <a:gd name="T29" fmla="*/ 3214 h 6930"/>
                <a:gd name="T30" fmla="*/ 5296 w 10331"/>
                <a:gd name="T31" fmla="*/ 1975 h 6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1" h="6930">
                  <a:moveTo>
                    <a:pt x="0" y="3914"/>
                  </a:moveTo>
                  <a:cubicBezTo>
                    <a:pt x="0" y="3734"/>
                    <a:pt x="9" y="3483"/>
                    <a:pt x="45" y="3222"/>
                  </a:cubicBezTo>
                  <a:cubicBezTo>
                    <a:pt x="233" y="1876"/>
                    <a:pt x="1023" y="0"/>
                    <a:pt x="5242" y="0"/>
                  </a:cubicBezTo>
                  <a:lnTo>
                    <a:pt x="5664" y="0"/>
                  </a:lnTo>
                  <a:cubicBezTo>
                    <a:pt x="9613" y="0"/>
                    <a:pt x="10331" y="1670"/>
                    <a:pt x="10331" y="2962"/>
                  </a:cubicBezTo>
                  <a:cubicBezTo>
                    <a:pt x="10331" y="3196"/>
                    <a:pt x="10304" y="3465"/>
                    <a:pt x="10269" y="3689"/>
                  </a:cubicBezTo>
                  <a:cubicBezTo>
                    <a:pt x="10053" y="5018"/>
                    <a:pt x="9335" y="6930"/>
                    <a:pt x="5080" y="6930"/>
                  </a:cubicBezTo>
                  <a:lnTo>
                    <a:pt x="4650" y="6930"/>
                  </a:lnTo>
                  <a:cubicBezTo>
                    <a:pt x="781" y="6930"/>
                    <a:pt x="0" y="5251"/>
                    <a:pt x="0" y="3914"/>
                  </a:cubicBezTo>
                  <a:close/>
                  <a:moveTo>
                    <a:pt x="5296" y="1975"/>
                  </a:moveTo>
                  <a:cubicBezTo>
                    <a:pt x="3644" y="1975"/>
                    <a:pt x="3168" y="2711"/>
                    <a:pt x="3088" y="3348"/>
                  </a:cubicBezTo>
                  <a:cubicBezTo>
                    <a:pt x="3079" y="3420"/>
                    <a:pt x="3070" y="3519"/>
                    <a:pt x="3070" y="3644"/>
                  </a:cubicBezTo>
                  <a:cubicBezTo>
                    <a:pt x="3070" y="4255"/>
                    <a:pt x="3510" y="4937"/>
                    <a:pt x="5017" y="4937"/>
                  </a:cubicBezTo>
                  <a:cubicBezTo>
                    <a:pt x="6651" y="4937"/>
                    <a:pt x="7136" y="4210"/>
                    <a:pt x="7235" y="3546"/>
                  </a:cubicBezTo>
                  <a:cubicBezTo>
                    <a:pt x="7253" y="3420"/>
                    <a:pt x="7262" y="3321"/>
                    <a:pt x="7262" y="3214"/>
                  </a:cubicBezTo>
                  <a:cubicBezTo>
                    <a:pt x="7262" y="2603"/>
                    <a:pt x="6813" y="1975"/>
                    <a:pt x="5296" y="1975"/>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1" name="Freeform 14">
              <a:extLst>
                <a:ext uri="{FF2B5EF4-FFF2-40B4-BE49-F238E27FC236}">
                  <a16:creationId xmlns:a16="http://schemas.microsoft.com/office/drawing/2014/main" id="{46A25D9D-A80B-4426-82D4-16011802C16C}"/>
                </a:ext>
                <a:ext uri="{C183D7F6-B498-43B3-948B-1728B52AA6E4}">
                  <adec:decorative xmlns:adec="http://schemas.microsoft.com/office/drawing/2017/decorative" val="1"/>
                </a:ext>
              </a:extLst>
            </p:cNvPr>
            <p:cNvSpPr>
              <a:spLocks/>
            </p:cNvSpPr>
            <p:nvPr userDrawn="1"/>
          </p:nvSpPr>
          <p:spPr bwMode="auto">
            <a:xfrm>
              <a:off x="17949863" y="1223963"/>
              <a:ext cx="2801938" cy="2406650"/>
            </a:xfrm>
            <a:custGeom>
              <a:avLst/>
              <a:gdLst>
                <a:gd name="T0" fmla="*/ 4013 w 7792"/>
                <a:gd name="T1" fmla="*/ 0 h 6678"/>
                <a:gd name="T2" fmla="*/ 3295 w 7792"/>
                <a:gd name="T3" fmla="*/ 4506 h 6678"/>
                <a:gd name="T4" fmla="*/ 7792 w 7792"/>
                <a:gd name="T5" fmla="*/ 4506 h 6678"/>
                <a:gd name="T6" fmla="*/ 7451 w 7792"/>
                <a:gd name="T7" fmla="*/ 6678 h 6678"/>
                <a:gd name="T8" fmla="*/ 0 w 7792"/>
                <a:gd name="T9" fmla="*/ 6678 h 6678"/>
                <a:gd name="T10" fmla="*/ 1060 w 7792"/>
                <a:gd name="T11" fmla="*/ 0 h 6678"/>
                <a:gd name="T12" fmla="*/ 4013 w 7792"/>
                <a:gd name="T13" fmla="*/ 0 h 6678"/>
              </a:gdLst>
              <a:ahLst/>
              <a:cxnLst>
                <a:cxn ang="0">
                  <a:pos x="T0" y="T1"/>
                </a:cxn>
                <a:cxn ang="0">
                  <a:pos x="T2" y="T3"/>
                </a:cxn>
                <a:cxn ang="0">
                  <a:pos x="T4" y="T5"/>
                </a:cxn>
                <a:cxn ang="0">
                  <a:pos x="T6" y="T7"/>
                </a:cxn>
                <a:cxn ang="0">
                  <a:pos x="T8" y="T9"/>
                </a:cxn>
                <a:cxn ang="0">
                  <a:pos x="T10" y="T11"/>
                </a:cxn>
                <a:cxn ang="0">
                  <a:pos x="T12" y="T13"/>
                </a:cxn>
              </a:cxnLst>
              <a:rect l="0" t="0" r="r" b="b"/>
              <a:pathLst>
                <a:path w="7792" h="6678">
                  <a:moveTo>
                    <a:pt x="4013" y="0"/>
                  </a:moveTo>
                  <a:lnTo>
                    <a:pt x="3295" y="4506"/>
                  </a:lnTo>
                  <a:lnTo>
                    <a:pt x="7792" y="4506"/>
                  </a:lnTo>
                  <a:lnTo>
                    <a:pt x="7451" y="6678"/>
                  </a:lnTo>
                  <a:lnTo>
                    <a:pt x="0" y="6678"/>
                  </a:lnTo>
                  <a:lnTo>
                    <a:pt x="1060" y="0"/>
                  </a:lnTo>
                  <a:lnTo>
                    <a:pt x="4013"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2" name="Freeform 15">
              <a:extLst>
                <a:ext uri="{FF2B5EF4-FFF2-40B4-BE49-F238E27FC236}">
                  <a16:creationId xmlns:a16="http://schemas.microsoft.com/office/drawing/2014/main" id="{BF0A95AA-4771-4B49-8D0E-8E69C2FE8547}"/>
                </a:ext>
                <a:ext uri="{C183D7F6-B498-43B3-948B-1728B52AA6E4}">
                  <adec:decorative xmlns:adec="http://schemas.microsoft.com/office/drawing/2017/decorative" val="1"/>
                </a:ext>
              </a:extLst>
            </p:cNvPr>
            <p:cNvSpPr>
              <a:spLocks noEditPoints="1"/>
            </p:cNvSpPr>
            <p:nvPr userDrawn="1"/>
          </p:nvSpPr>
          <p:spPr bwMode="auto">
            <a:xfrm>
              <a:off x="20723225" y="1223963"/>
              <a:ext cx="3644900" cy="2406650"/>
            </a:xfrm>
            <a:custGeom>
              <a:avLst/>
              <a:gdLst>
                <a:gd name="T0" fmla="*/ 4111 w 10140"/>
                <a:gd name="T1" fmla="*/ 0 h 6678"/>
                <a:gd name="T2" fmla="*/ 0 w 10140"/>
                <a:gd name="T3" fmla="*/ 6678 h 6678"/>
                <a:gd name="T4" fmla="*/ 2989 w 10140"/>
                <a:gd name="T5" fmla="*/ 6678 h 6678"/>
                <a:gd name="T6" fmla="*/ 3528 w 10140"/>
                <a:gd name="T7" fmla="*/ 5753 h 6678"/>
                <a:gd name="T8" fmla="*/ 7001 w 10140"/>
                <a:gd name="T9" fmla="*/ 5753 h 6678"/>
                <a:gd name="T10" fmla="*/ 7289 w 10140"/>
                <a:gd name="T11" fmla="*/ 6678 h 6678"/>
                <a:gd name="T12" fmla="*/ 10140 w 10140"/>
                <a:gd name="T13" fmla="*/ 6678 h 6678"/>
                <a:gd name="T14" fmla="*/ 10140 w 10140"/>
                <a:gd name="T15" fmla="*/ 5570 h 6678"/>
                <a:gd name="T16" fmla="*/ 8186 w 10140"/>
                <a:gd name="T17" fmla="*/ 0 h 6678"/>
                <a:gd name="T18" fmla="*/ 4111 w 10140"/>
                <a:gd name="T19" fmla="*/ 0 h 6678"/>
                <a:gd name="T20" fmla="*/ 5808 w 10140"/>
                <a:gd name="T21" fmla="*/ 1849 h 6678"/>
                <a:gd name="T22" fmla="*/ 6445 w 10140"/>
                <a:gd name="T23" fmla="*/ 3913 h 6678"/>
                <a:gd name="T24" fmla="*/ 4596 w 10140"/>
                <a:gd name="T25" fmla="*/ 3913 h 6678"/>
                <a:gd name="T26" fmla="*/ 5808 w 10140"/>
                <a:gd name="T27" fmla="*/ 1849 h 6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140" h="6678">
                  <a:moveTo>
                    <a:pt x="4111" y="0"/>
                  </a:moveTo>
                  <a:lnTo>
                    <a:pt x="0" y="6678"/>
                  </a:lnTo>
                  <a:lnTo>
                    <a:pt x="2989" y="6678"/>
                  </a:lnTo>
                  <a:lnTo>
                    <a:pt x="3528" y="5753"/>
                  </a:lnTo>
                  <a:lnTo>
                    <a:pt x="7001" y="5753"/>
                  </a:lnTo>
                  <a:lnTo>
                    <a:pt x="7289" y="6678"/>
                  </a:lnTo>
                  <a:lnTo>
                    <a:pt x="10140" y="6678"/>
                  </a:lnTo>
                  <a:lnTo>
                    <a:pt x="10140" y="5570"/>
                  </a:lnTo>
                  <a:lnTo>
                    <a:pt x="8186" y="0"/>
                  </a:lnTo>
                  <a:lnTo>
                    <a:pt x="4111" y="0"/>
                  </a:lnTo>
                  <a:close/>
                  <a:moveTo>
                    <a:pt x="5808" y="1849"/>
                  </a:moveTo>
                  <a:lnTo>
                    <a:pt x="6445" y="3913"/>
                  </a:lnTo>
                  <a:lnTo>
                    <a:pt x="4596" y="3913"/>
                  </a:lnTo>
                  <a:lnTo>
                    <a:pt x="5808" y="1849"/>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grpSp>
    </p:spTree>
    <p:extLst>
      <p:ext uri="{BB962C8B-B14F-4D97-AF65-F5344CB8AC3E}">
        <p14:creationId xmlns:p14="http://schemas.microsoft.com/office/powerpoint/2010/main" val="212524531"/>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type="title" preserve="1">
  <p:cSld name="1_Otsikkodia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Freeform 5">
            <a:extLst>
              <a:ext uri="{FF2B5EF4-FFF2-40B4-BE49-F238E27FC236}">
                <a16:creationId xmlns:a16="http://schemas.microsoft.com/office/drawing/2014/main" id="{B56F663B-DE9D-4846-B92B-815F67F29843}"/>
              </a:ext>
              <a:ext uri="{C183D7F6-B498-43B3-948B-1728B52AA6E4}">
                <adec:decorative xmlns:adec="http://schemas.microsoft.com/office/drawing/2017/decorative" val="1"/>
              </a:ext>
            </a:extLst>
          </p:cNvPr>
          <p:cNvSpPr>
            <a:spLocks noChangeAspect="1"/>
          </p:cNvSpPr>
          <p:nvPr userDrawn="1"/>
        </p:nvSpPr>
        <p:spPr bwMode="auto">
          <a:xfrm>
            <a:off x="0" y="4053527"/>
            <a:ext cx="12192194" cy="2808449"/>
          </a:xfrm>
          <a:custGeom>
            <a:avLst/>
            <a:gdLst>
              <a:gd name="T0" fmla="*/ 0 w 67733"/>
              <a:gd name="T1" fmla="*/ 4768 h 15585"/>
              <a:gd name="T2" fmla="*/ 0 w 67733"/>
              <a:gd name="T3" fmla="*/ 4774 h 15585"/>
              <a:gd name="T4" fmla="*/ 0 w 67733"/>
              <a:gd name="T5" fmla="*/ 4774 h 15585"/>
              <a:gd name="T6" fmla="*/ 0 w 67733"/>
              <a:gd name="T7" fmla="*/ 15585 h 15585"/>
              <a:gd name="T8" fmla="*/ 67733 w 67733"/>
              <a:gd name="T9" fmla="*/ 15585 h 15585"/>
              <a:gd name="T10" fmla="*/ 67733 w 67733"/>
              <a:gd name="T11" fmla="*/ 0 h 15585"/>
              <a:gd name="T12" fmla="*/ 0 w 67733"/>
              <a:gd name="T13" fmla="*/ 4768 h 15585"/>
            </a:gdLst>
            <a:ahLst/>
            <a:cxnLst>
              <a:cxn ang="0">
                <a:pos x="T0" y="T1"/>
              </a:cxn>
              <a:cxn ang="0">
                <a:pos x="T2" y="T3"/>
              </a:cxn>
              <a:cxn ang="0">
                <a:pos x="T4" y="T5"/>
              </a:cxn>
              <a:cxn ang="0">
                <a:pos x="T6" y="T7"/>
              </a:cxn>
              <a:cxn ang="0">
                <a:pos x="T8" y="T9"/>
              </a:cxn>
              <a:cxn ang="0">
                <a:pos x="T10" y="T11"/>
              </a:cxn>
              <a:cxn ang="0">
                <a:pos x="T12" y="T13"/>
              </a:cxn>
            </a:cxnLst>
            <a:rect l="0" t="0" r="r" b="b"/>
            <a:pathLst>
              <a:path w="67733" h="15585">
                <a:moveTo>
                  <a:pt x="0" y="4768"/>
                </a:moveTo>
                <a:lnTo>
                  <a:pt x="0" y="4774"/>
                </a:lnTo>
                <a:lnTo>
                  <a:pt x="0" y="4774"/>
                </a:lnTo>
                <a:lnTo>
                  <a:pt x="0" y="15585"/>
                </a:lnTo>
                <a:lnTo>
                  <a:pt x="67733" y="15585"/>
                </a:lnTo>
                <a:cubicBezTo>
                  <a:pt x="67733" y="10379"/>
                  <a:pt x="67733" y="5195"/>
                  <a:pt x="67733" y="0"/>
                </a:cubicBezTo>
                <a:lnTo>
                  <a:pt x="0" y="4768"/>
                </a:lnTo>
                <a:close/>
              </a:path>
            </a:pathLst>
          </a:custGeom>
          <a:solidFill>
            <a:srgbClr val="A75042"/>
          </a:solidFill>
          <a:ln>
            <a:noFill/>
          </a:ln>
        </p:spPr>
        <p:txBody>
          <a:bodyPr vert="horz" wrap="square" lIns="45720" tIns="22860" rIns="45720" bIns="22860" numCol="1" anchor="t" anchorCtr="0" compatLnSpc="1">
            <a:prstTxWarp prst="textNoShape">
              <a:avLst/>
            </a:prstTxWarp>
          </a:bodyPr>
          <a:lstStyle/>
          <a:p>
            <a:endParaRPr lang="fi-FI" sz="900"/>
          </a:p>
        </p:txBody>
      </p:sp>
      <p:sp>
        <p:nvSpPr>
          <p:cNvPr id="24" name="Freeform 6">
            <a:extLst>
              <a:ext uri="{FF2B5EF4-FFF2-40B4-BE49-F238E27FC236}">
                <a16:creationId xmlns:a16="http://schemas.microsoft.com/office/drawing/2014/main" id="{B05BE846-A9E8-4F94-B6C9-47D9A241C76D}"/>
              </a:ext>
              <a:ext uri="{C183D7F6-B498-43B3-948B-1728B52AA6E4}">
                <adec:decorative xmlns:adec="http://schemas.microsoft.com/office/drawing/2017/decorative" val="1"/>
              </a:ext>
            </a:extLst>
          </p:cNvPr>
          <p:cNvSpPr>
            <a:spLocks/>
          </p:cNvSpPr>
          <p:nvPr userDrawn="1"/>
        </p:nvSpPr>
        <p:spPr bwMode="auto">
          <a:xfrm>
            <a:off x="0" y="-9427"/>
            <a:ext cx="12192194" cy="857449"/>
          </a:xfrm>
          <a:custGeom>
            <a:avLst/>
            <a:gdLst>
              <a:gd name="T0" fmla="*/ 0 w 67725"/>
              <a:gd name="T1" fmla="*/ 0 h 4767"/>
              <a:gd name="T2" fmla="*/ 0 w 67725"/>
              <a:gd name="T3" fmla="*/ 4767 h 4767"/>
              <a:gd name="T4" fmla="*/ 67725 w 67725"/>
              <a:gd name="T5" fmla="*/ 24 h 4767"/>
              <a:gd name="T6" fmla="*/ 67725 w 67725"/>
              <a:gd name="T7" fmla="*/ 18 h 4767"/>
              <a:gd name="T8" fmla="*/ 0 w 67725"/>
              <a:gd name="T9" fmla="*/ 0 h 4767"/>
            </a:gdLst>
            <a:ahLst/>
            <a:cxnLst>
              <a:cxn ang="0">
                <a:pos x="T0" y="T1"/>
              </a:cxn>
              <a:cxn ang="0">
                <a:pos x="T2" y="T3"/>
              </a:cxn>
              <a:cxn ang="0">
                <a:pos x="T4" y="T5"/>
              </a:cxn>
              <a:cxn ang="0">
                <a:pos x="T6" y="T7"/>
              </a:cxn>
              <a:cxn ang="0">
                <a:pos x="T8" y="T9"/>
              </a:cxn>
            </a:cxnLst>
            <a:rect l="0" t="0" r="r" b="b"/>
            <a:pathLst>
              <a:path w="67725" h="4767">
                <a:moveTo>
                  <a:pt x="0" y="0"/>
                </a:moveTo>
                <a:lnTo>
                  <a:pt x="0" y="4767"/>
                </a:lnTo>
                <a:lnTo>
                  <a:pt x="67725" y="24"/>
                </a:lnTo>
                <a:lnTo>
                  <a:pt x="67725" y="18"/>
                </a:lnTo>
                <a:lnTo>
                  <a:pt x="0" y="0"/>
                </a:lnTo>
                <a:close/>
              </a:path>
            </a:pathLst>
          </a:custGeom>
          <a:solidFill>
            <a:srgbClr val="CEFF23"/>
          </a:solidFill>
          <a:ln w="9525">
            <a:noFill/>
            <a:round/>
            <a:headEnd/>
            <a:tailEnd/>
          </a:ln>
        </p:spPr>
        <p:txBody>
          <a:bodyPr vert="horz" wrap="square" lIns="45720" tIns="22860" rIns="45720" bIns="22860" numCol="1" anchor="t" anchorCtr="0" compatLnSpc="1">
            <a:prstTxWarp prst="textNoShape">
              <a:avLst/>
            </a:prstTxWarp>
          </a:bodyPr>
          <a:lstStyle/>
          <a:p>
            <a:endParaRPr lang="fi-FI" sz="900"/>
          </a:p>
        </p:txBody>
      </p:sp>
      <p:sp>
        <p:nvSpPr>
          <p:cNvPr id="2" name="Otsikko 1">
            <a:extLst>
              <a:ext uri="{FF2B5EF4-FFF2-40B4-BE49-F238E27FC236}">
                <a16:creationId xmlns:a16="http://schemas.microsoft.com/office/drawing/2014/main" id="{A64E3C18-FA14-4185-BE65-FDB45FD88D66}"/>
              </a:ext>
            </a:extLst>
          </p:cNvPr>
          <p:cNvSpPr>
            <a:spLocks noGrp="1"/>
          </p:cNvSpPr>
          <p:nvPr>
            <p:ph type="ctrTitle"/>
          </p:nvPr>
        </p:nvSpPr>
        <p:spPr>
          <a:xfrm>
            <a:off x="979897" y="4914900"/>
            <a:ext cx="10231377" cy="821627"/>
          </a:xfrm>
        </p:spPr>
        <p:txBody>
          <a:bodyPr anchor="b"/>
          <a:lstStyle>
            <a:lvl1pPr algn="l">
              <a:defRPr sz="3600">
                <a:solidFill>
                  <a:schemeClr val="bg1"/>
                </a:solidFill>
              </a:defRPr>
            </a:lvl1pPr>
          </a:lstStyle>
          <a:p>
            <a:r>
              <a:rPr lang="fi-FI"/>
              <a:t>Muokkaa perustyyl. napsautt.</a:t>
            </a:r>
          </a:p>
        </p:txBody>
      </p:sp>
      <p:sp>
        <p:nvSpPr>
          <p:cNvPr id="3" name="Alaotsikko 2">
            <a:extLst>
              <a:ext uri="{FF2B5EF4-FFF2-40B4-BE49-F238E27FC236}">
                <a16:creationId xmlns:a16="http://schemas.microsoft.com/office/drawing/2014/main" id="{433C471F-8838-4C25-8EB0-AD6B71B38A69}"/>
              </a:ext>
            </a:extLst>
          </p:cNvPr>
          <p:cNvSpPr>
            <a:spLocks noGrp="1"/>
          </p:cNvSpPr>
          <p:nvPr>
            <p:ph type="subTitle" idx="1"/>
          </p:nvPr>
        </p:nvSpPr>
        <p:spPr>
          <a:xfrm>
            <a:off x="979897" y="5805742"/>
            <a:ext cx="10231377" cy="499046"/>
          </a:xfrm>
        </p:spPr>
        <p:txBody>
          <a:bodyPr/>
          <a:lstStyle>
            <a:lvl1pPr marL="0" indent="0" algn="l">
              <a:buNone/>
              <a:defRPr sz="1800">
                <a:solidFill>
                  <a:schemeClr val="bg1"/>
                </a:solidFill>
              </a:defRPr>
            </a:lvl1pPr>
            <a:lvl2pPr marL="228600" indent="0" algn="ctr">
              <a:buNone/>
              <a:defRPr sz="1000"/>
            </a:lvl2pPr>
            <a:lvl3pPr marL="457200" indent="0" algn="ctr">
              <a:buNone/>
              <a:defRPr sz="900"/>
            </a:lvl3pPr>
            <a:lvl4pPr marL="685800" indent="0" algn="ctr">
              <a:buNone/>
              <a:defRPr sz="800"/>
            </a:lvl4pPr>
            <a:lvl5pPr marL="914400" indent="0" algn="ctr">
              <a:buNone/>
              <a:defRPr sz="800"/>
            </a:lvl5pPr>
            <a:lvl6pPr marL="1143000" indent="0" algn="ctr">
              <a:buNone/>
              <a:defRPr sz="800"/>
            </a:lvl6pPr>
            <a:lvl7pPr marL="1371600" indent="0" algn="ctr">
              <a:buNone/>
              <a:defRPr sz="800"/>
            </a:lvl7pPr>
            <a:lvl8pPr marL="1600200" indent="0" algn="ctr">
              <a:buNone/>
              <a:defRPr sz="800"/>
            </a:lvl8pPr>
            <a:lvl9pPr marL="1828800" indent="0" algn="ctr">
              <a:buNone/>
              <a:defRPr sz="800"/>
            </a:lvl9pPr>
          </a:lstStyle>
          <a:p>
            <a:r>
              <a:rPr lang="fi-FI"/>
              <a:t>Muokkaa alaotsikon perustyyliä napsautt.</a:t>
            </a:r>
          </a:p>
        </p:txBody>
      </p:sp>
      <p:grpSp>
        <p:nvGrpSpPr>
          <p:cNvPr id="23" name="Ryhmä 22">
            <a:extLst>
              <a:ext uri="{FF2B5EF4-FFF2-40B4-BE49-F238E27FC236}">
                <a16:creationId xmlns:a16="http://schemas.microsoft.com/office/drawing/2014/main" id="{E0ED3212-0E12-462B-9F9E-0F9AFCEB7B58}"/>
              </a:ext>
              <a:ext uri="{C183D7F6-B498-43B3-948B-1728B52AA6E4}">
                <adec:decorative xmlns:adec="http://schemas.microsoft.com/office/drawing/2017/decorative" val="1"/>
              </a:ext>
            </a:extLst>
          </p:cNvPr>
          <p:cNvGrpSpPr>
            <a:grpSpLocks noChangeAspect="1"/>
          </p:cNvGrpSpPr>
          <p:nvPr userDrawn="1"/>
        </p:nvGrpSpPr>
        <p:grpSpPr>
          <a:xfrm>
            <a:off x="0" y="2262433"/>
            <a:ext cx="12192194" cy="1250054"/>
            <a:chOff x="14288" y="1179513"/>
            <a:chExt cx="24353837" cy="2497138"/>
          </a:xfrm>
        </p:grpSpPr>
        <p:sp>
          <p:nvSpPr>
            <p:cNvPr id="16" name="Freeform 9">
              <a:extLst>
                <a:ext uri="{FF2B5EF4-FFF2-40B4-BE49-F238E27FC236}">
                  <a16:creationId xmlns:a16="http://schemas.microsoft.com/office/drawing/2014/main" id="{321A8E0B-C6F0-48F4-9E53-4DAE17B05BCC}"/>
                </a:ext>
                <a:ext uri="{C183D7F6-B498-43B3-948B-1728B52AA6E4}">
                  <adec:decorative xmlns:adec="http://schemas.microsoft.com/office/drawing/2017/decorative" val="1"/>
                </a:ext>
              </a:extLst>
            </p:cNvPr>
            <p:cNvSpPr>
              <a:spLocks/>
            </p:cNvSpPr>
            <p:nvPr userDrawn="1"/>
          </p:nvSpPr>
          <p:spPr bwMode="auto">
            <a:xfrm>
              <a:off x="14288" y="1223963"/>
              <a:ext cx="3727450" cy="2406650"/>
            </a:xfrm>
            <a:custGeom>
              <a:avLst/>
              <a:gdLst>
                <a:gd name="T0" fmla="*/ 6722 w 10366"/>
                <a:gd name="T1" fmla="*/ 0 h 6678"/>
                <a:gd name="T2" fmla="*/ 3329 w 10366"/>
                <a:gd name="T3" fmla="*/ 2477 h 6678"/>
                <a:gd name="T4" fmla="*/ 3724 w 10366"/>
                <a:gd name="T5" fmla="*/ 0 h 6678"/>
                <a:gd name="T6" fmla="*/ 771 w 10366"/>
                <a:gd name="T7" fmla="*/ 0 h 6678"/>
                <a:gd name="T8" fmla="*/ 0 w 10366"/>
                <a:gd name="T9" fmla="*/ 4858 h 6678"/>
                <a:gd name="T10" fmla="*/ 0 w 10366"/>
                <a:gd name="T11" fmla="*/ 6678 h 6678"/>
                <a:gd name="T12" fmla="*/ 2665 w 10366"/>
                <a:gd name="T13" fmla="*/ 6678 h 6678"/>
                <a:gd name="T14" fmla="*/ 3113 w 10366"/>
                <a:gd name="T15" fmla="*/ 3868 h 6678"/>
                <a:gd name="T16" fmla="*/ 5627 w 10366"/>
                <a:gd name="T17" fmla="*/ 6678 h 6678"/>
                <a:gd name="T18" fmla="*/ 9406 w 10366"/>
                <a:gd name="T19" fmla="*/ 6678 h 6678"/>
                <a:gd name="T20" fmla="*/ 6120 w 10366"/>
                <a:gd name="T21" fmla="*/ 3105 h 6678"/>
                <a:gd name="T22" fmla="*/ 10366 w 10366"/>
                <a:gd name="T23" fmla="*/ 0 h 6678"/>
                <a:gd name="T24" fmla="*/ 6722 w 10366"/>
                <a:gd name="T25" fmla="*/ 0 h 6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66" h="6678">
                  <a:moveTo>
                    <a:pt x="6722" y="0"/>
                  </a:moveTo>
                  <a:lnTo>
                    <a:pt x="3329" y="2477"/>
                  </a:lnTo>
                  <a:lnTo>
                    <a:pt x="3724" y="0"/>
                  </a:lnTo>
                  <a:lnTo>
                    <a:pt x="771" y="0"/>
                  </a:lnTo>
                  <a:lnTo>
                    <a:pt x="0" y="4858"/>
                  </a:lnTo>
                  <a:lnTo>
                    <a:pt x="0" y="6678"/>
                  </a:lnTo>
                  <a:lnTo>
                    <a:pt x="2665" y="6678"/>
                  </a:lnTo>
                  <a:lnTo>
                    <a:pt x="3113" y="3868"/>
                  </a:lnTo>
                  <a:lnTo>
                    <a:pt x="5627" y="6678"/>
                  </a:lnTo>
                  <a:lnTo>
                    <a:pt x="9406" y="6678"/>
                  </a:lnTo>
                  <a:lnTo>
                    <a:pt x="6120" y="3105"/>
                  </a:lnTo>
                  <a:lnTo>
                    <a:pt x="10366" y="0"/>
                  </a:lnTo>
                  <a:lnTo>
                    <a:pt x="6722"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7" name="Freeform 10">
              <a:extLst>
                <a:ext uri="{FF2B5EF4-FFF2-40B4-BE49-F238E27FC236}">
                  <a16:creationId xmlns:a16="http://schemas.microsoft.com/office/drawing/2014/main" id="{9F976DE6-DF60-436D-8406-2AED6DDCF071}"/>
                </a:ext>
                <a:ext uri="{C183D7F6-B498-43B3-948B-1728B52AA6E4}">
                  <adec:decorative xmlns:adec="http://schemas.microsoft.com/office/drawing/2017/decorative" val="1"/>
                </a:ext>
              </a:extLst>
            </p:cNvPr>
            <p:cNvSpPr>
              <a:spLocks noEditPoints="1"/>
            </p:cNvSpPr>
            <p:nvPr userDrawn="1"/>
          </p:nvSpPr>
          <p:spPr bwMode="auto">
            <a:xfrm>
              <a:off x="3224213" y="1179513"/>
              <a:ext cx="3714750" cy="2497138"/>
            </a:xfrm>
            <a:custGeom>
              <a:avLst/>
              <a:gdLst>
                <a:gd name="T0" fmla="*/ 0 w 10332"/>
                <a:gd name="T1" fmla="*/ 3914 h 6930"/>
                <a:gd name="T2" fmla="*/ 45 w 10332"/>
                <a:gd name="T3" fmla="*/ 3222 h 6930"/>
                <a:gd name="T4" fmla="*/ 5242 w 10332"/>
                <a:gd name="T5" fmla="*/ 0 h 6930"/>
                <a:gd name="T6" fmla="*/ 5664 w 10332"/>
                <a:gd name="T7" fmla="*/ 0 h 6930"/>
                <a:gd name="T8" fmla="*/ 10332 w 10332"/>
                <a:gd name="T9" fmla="*/ 2962 h 6930"/>
                <a:gd name="T10" fmla="*/ 10269 w 10332"/>
                <a:gd name="T11" fmla="*/ 3689 h 6930"/>
                <a:gd name="T12" fmla="*/ 5081 w 10332"/>
                <a:gd name="T13" fmla="*/ 6930 h 6930"/>
                <a:gd name="T14" fmla="*/ 4650 w 10332"/>
                <a:gd name="T15" fmla="*/ 6930 h 6930"/>
                <a:gd name="T16" fmla="*/ 0 w 10332"/>
                <a:gd name="T17" fmla="*/ 3914 h 6930"/>
                <a:gd name="T18" fmla="*/ 5296 w 10332"/>
                <a:gd name="T19" fmla="*/ 1975 h 6930"/>
                <a:gd name="T20" fmla="*/ 3088 w 10332"/>
                <a:gd name="T21" fmla="*/ 3348 h 6930"/>
                <a:gd name="T22" fmla="*/ 3070 w 10332"/>
                <a:gd name="T23" fmla="*/ 3644 h 6930"/>
                <a:gd name="T24" fmla="*/ 5018 w 10332"/>
                <a:gd name="T25" fmla="*/ 4937 h 6930"/>
                <a:gd name="T26" fmla="*/ 7235 w 10332"/>
                <a:gd name="T27" fmla="*/ 3546 h 6930"/>
                <a:gd name="T28" fmla="*/ 7262 w 10332"/>
                <a:gd name="T29" fmla="*/ 3214 h 6930"/>
                <a:gd name="T30" fmla="*/ 5296 w 10332"/>
                <a:gd name="T31" fmla="*/ 1975 h 6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2" h="6930">
                  <a:moveTo>
                    <a:pt x="0" y="3914"/>
                  </a:moveTo>
                  <a:cubicBezTo>
                    <a:pt x="0" y="3734"/>
                    <a:pt x="9" y="3483"/>
                    <a:pt x="45" y="3222"/>
                  </a:cubicBezTo>
                  <a:cubicBezTo>
                    <a:pt x="233" y="1876"/>
                    <a:pt x="1023" y="0"/>
                    <a:pt x="5242" y="0"/>
                  </a:cubicBezTo>
                  <a:lnTo>
                    <a:pt x="5664" y="0"/>
                  </a:lnTo>
                  <a:cubicBezTo>
                    <a:pt x="9613" y="0"/>
                    <a:pt x="10332" y="1670"/>
                    <a:pt x="10332" y="2962"/>
                  </a:cubicBezTo>
                  <a:cubicBezTo>
                    <a:pt x="10332" y="3196"/>
                    <a:pt x="10305" y="3465"/>
                    <a:pt x="10269" y="3689"/>
                  </a:cubicBezTo>
                  <a:cubicBezTo>
                    <a:pt x="10053" y="5018"/>
                    <a:pt x="9335" y="6930"/>
                    <a:pt x="5081" y="6930"/>
                  </a:cubicBezTo>
                  <a:lnTo>
                    <a:pt x="4650" y="6930"/>
                  </a:lnTo>
                  <a:cubicBezTo>
                    <a:pt x="781" y="6930"/>
                    <a:pt x="0" y="5251"/>
                    <a:pt x="0" y="3914"/>
                  </a:cubicBezTo>
                  <a:close/>
                  <a:moveTo>
                    <a:pt x="5296" y="1975"/>
                  </a:moveTo>
                  <a:cubicBezTo>
                    <a:pt x="3644" y="1975"/>
                    <a:pt x="3169" y="2711"/>
                    <a:pt x="3088" y="3348"/>
                  </a:cubicBezTo>
                  <a:cubicBezTo>
                    <a:pt x="3079" y="3420"/>
                    <a:pt x="3070" y="3519"/>
                    <a:pt x="3070" y="3644"/>
                  </a:cubicBezTo>
                  <a:cubicBezTo>
                    <a:pt x="3070" y="4255"/>
                    <a:pt x="3510" y="4937"/>
                    <a:pt x="5018" y="4937"/>
                  </a:cubicBezTo>
                  <a:cubicBezTo>
                    <a:pt x="6651" y="4937"/>
                    <a:pt x="7136" y="4210"/>
                    <a:pt x="7235" y="3546"/>
                  </a:cubicBezTo>
                  <a:cubicBezTo>
                    <a:pt x="7253" y="3420"/>
                    <a:pt x="7262" y="3321"/>
                    <a:pt x="7262" y="3214"/>
                  </a:cubicBezTo>
                  <a:cubicBezTo>
                    <a:pt x="7262" y="2603"/>
                    <a:pt x="6813" y="1975"/>
                    <a:pt x="5296" y="1975"/>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8" name="Freeform 11">
              <a:extLst>
                <a:ext uri="{FF2B5EF4-FFF2-40B4-BE49-F238E27FC236}">
                  <a16:creationId xmlns:a16="http://schemas.microsoft.com/office/drawing/2014/main" id="{96A2C1F8-6EAF-4BEC-BE34-4343D712646C}"/>
                </a:ext>
                <a:ext uri="{C183D7F6-B498-43B3-948B-1728B52AA6E4}">
                  <adec:decorative xmlns:adec="http://schemas.microsoft.com/office/drawing/2017/decorative" val="1"/>
                </a:ext>
              </a:extLst>
            </p:cNvPr>
            <p:cNvSpPr>
              <a:spLocks/>
            </p:cNvSpPr>
            <p:nvPr userDrawn="1"/>
          </p:nvSpPr>
          <p:spPr bwMode="auto">
            <a:xfrm>
              <a:off x="7058025" y="1223963"/>
              <a:ext cx="3692525" cy="2446338"/>
            </a:xfrm>
            <a:custGeom>
              <a:avLst/>
              <a:gdLst>
                <a:gd name="T0" fmla="*/ 700 w 10268"/>
                <a:gd name="T1" fmla="*/ 0 h 6786"/>
                <a:gd name="T2" fmla="*/ 3662 w 10268"/>
                <a:gd name="T3" fmla="*/ 0 h 6786"/>
                <a:gd name="T4" fmla="*/ 3213 w 10268"/>
                <a:gd name="T5" fmla="*/ 2818 h 6786"/>
                <a:gd name="T6" fmla="*/ 4847 w 10268"/>
                <a:gd name="T7" fmla="*/ 4506 h 6786"/>
                <a:gd name="T8" fmla="*/ 4865 w 10268"/>
                <a:gd name="T9" fmla="*/ 4506 h 6786"/>
                <a:gd name="T10" fmla="*/ 6857 w 10268"/>
                <a:gd name="T11" fmla="*/ 2836 h 6786"/>
                <a:gd name="T12" fmla="*/ 7306 w 10268"/>
                <a:gd name="T13" fmla="*/ 0 h 6786"/>
                <a:gd name="T14" fmla="*/ 10268 w 10268"/>
                <a:gd name="T15" fmla="*/ 0 h 6786"/>
                <a:gd name="T16" fmla="*/ 9802 w 10268"/>
                <a:gd name="T17" fmla="*/ 2989 h 6786"/>
                <a:gd name="T18" fmla="*/ 5017 w 10268"/>
                <a:gd name="T19" fmla="*/ 6786 h 6786"/>
                <a:gd name="T20" fmla="*/ 4622 w 10268"/>
                <a:gd name="T21" fmla="*/ 6786 h 6786"/>
                <a:gd name="T22" fmla="*/ 224 w 10268"/>
                <a:gd name="T23" fmla="*/ 2971 h 6786"/>
                <a:gd name="T24" fmla="*/ 700 w 10268"/>
                <a:gd name="T25" fmla="*/ 0 h 6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268" h="6786">
                  <a:moveTo>
                    <a:pt x="700" y="0"/>
                  </a:moveTo>
                  <a:lnTo>
                    <a:pt x="3662" y="0"/>
                  </a:lnTo>
                  <a:lnTo>
                    <a:pt x="3213" y="2818"/>
                  </a:lnTo>
                  <a:cubicBezTo>
                    <a:pt x="3079" y="3644"/>
                    <a:pt x="3312" y="4506"/>
                    <a:pt x="4847" y="4506"/>
                  </a:cubicBezTo>
                  <a:lnTo>
                    <a:pt x="4865" y="4506"/>
                  </a:lnTo>
                  <a:cubicBezTo>
                    <a:pt x="6319" y="4506"/>
                    <a:pt x="6732" y="3644"/>
                    <a:pt x="6857" y="2836"/>
                  </a:cubicBezTo>
                  <a:lnTo>
                    <a:pt x="7306" y="0"/>
                  </a:lnTo>
                  <a:lnTo>
                    <a:pt x="10268" y="0"/>
                  </a:lnTo>
                  <a:lnTo>
                    <a:pt x="9802" y="2989"/>
                  </a:lnTo>
                  <a:cubicBezTo>
                    <a:pt x="9568" y="4443"/>
                    <a:pt x="8895" y="6786"/>
                    <a:pt x="5017" y="6786"/>
                  </a:cubicBezTo>
                  <a:lnTo>
                    <a:pt x="4622" y="6786"/>
                  </a:lnTo>
                  <a:cubicBezTo>
                    <a:pt x="377" y="6786"/>
                    <a:pt x="0" y="4398"/>
                    <a:pt x="224" y="2971"/>
                  </a:cubicBezTo>
                  <a:lnTo>
                    <a:pt x="700"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9" name="Freeform 12">
              <a:extLst>
                <a:ext uri="{FF2B5EF4-FFF2-40B4-BE49-F238E27FC236}">
                  <a16:creationId xmlns:a16="http://schemas.microsoft.com/office/drawing/2014/main" id="{BEC02F9C-E6FC-40B6-85EC-1FD0A88E37A5}"/>
                </a:ext>
                <a:ext uri="{C183D7F6-B498-43B3-948B-1728B52AA6E4}">
                  <adec:decorative xmlns:adec="http://schemas.microsoft.com/office/drawing/2017/decorative" val="1"/>
                </a:ext>
              </a:extLst>
            </p:cNvPr>
            <p:cNvSpPr>
              <a:spLocks/>
            </p:cNvSpPr>
            <p:nvPr userDrawn="1"/>
          </p:nvSpPr>
          <p:spPr bwMode="auto">
            <a:xfrm>
              <a:off x="10847388" y="1223963"/>
              <a:ext cx="3679825" cy="2406650"/>
            </a:xfrm>
            <a:custGeom>
              <a:avLst/>
              <a:gdLst>
                <a:gd name="T0" fmla="*/ 6337 w 10233"/>
                <a:gd name="T1" fmla="*/ 6678 h 6678"/>
                <a:gd name="T2" fmla="*/ 2217 w 10233"/>
                <a:gd name="T3" fmla="*/ 6678 h 6678"/>
                <a:gd name="T4" fmla="*/ 0 w 10233"/>
                <a:gd name="T5" fmla="*/ 0 h 6678"/>
                <a:gd name="T6" fmla="*/ 3267 w 10233"/>
                <a:gd name="T7" fmla="*/ 0 h 6678"/>
                <a:gd name="T8" fmla="*/ 4613 w 10233"/>
                <a:gd name="T9" fmla="*/ 4380 h 6678"/>
                <a:gd name="T10" fmla="*/ 7109 w 10233"/>
                <a:gd name="T11" fmla="*/ 0 h 6678"/>
                <a:gd name="T12" fmla="*/ 10233 w 10233"/>
                <a:gd name="T13" fmla="*/ 0 h 6678"/>
                <a:gd name="T14" fmla="*/ 6337 w 10233"/>
                <a:gd name="T15" fmla="*/ 6678 h 66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33" h="6678">
                  <a:moveTo>
                    <a:pt x="6337" y="6678"/>
                  </a:moveTo>
                  <a:lnTo>
                    <a:pt x="2217" y="6678"/>
                  </a:lnTo>
                  <a:lnTo>
                    <a:pt x="0" y="0"/>
                  </a:lnTo>
                  <a:lnTo>
                    <a:pt x="3267" y="0"/>
                  </a:lnTo>
                  <a:lnTo>
                    <a:pt x="4613" y="4380"/>
                  </a:lnTo>
                  <a:lnTo>
                    <a:pt x="7109" y="0"/>
                  </a:lnTo>
                  <a:lnTo>
                    <a:pt x="10233" y="0"/>
                  </a:lnTo>
                  <a:lnTo>
                    <a:pt x="6337" y="6678"/>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0" name="Freeform 13">
              <a:extLst>
                <a:ext uri="{FF2B5EF4-FFF2-40B4-BE49-F238E27FC236}">
                  <a16:creationId xmlns:a16="http://schemas.microsoft.com/office/drawing/2014/main" id="{63CF111C-678D-4D1E-AC5E-9D785B047AC4}"/>
                </a:ext>
                <a:ext uri="{C183D7F6-B498-43B3-948B-1728B52AA6E4}">
                  <adec:decorative xmlns:adec="http://schemas.microsoft.com/office/drawing/2017/decorative" val="1"/>
                </a:ext>
              </a:extLst>
            </p:cNvPr>
            <p:cNvSpPr>
              <a:spLocks noEditPoints="1"/>
            </p:cNvSpPr>
            <p:nvPr userDrawn="1"/>
          </p:nvSpPr>
          <p:spPr bwMode="auto">
            <a:xfrm>
              <a:off x="14219238" y="1179513"/>
              <a:ext cx="3714750" cy="2497138"/>
            </a:xfrm>
            <a:custGeom>
              <a:avLst/>
              <a:gdLst>
                <a:gd name="T0" fmla="*/ 0 w 10331"/>
                <a:gd name="T1" fmla="*/ 3914 h 6930"/>
                <a:gd name="T2" fmla="*/ 45 w 10331"/>
                <a:gd name="T3" fmla="*/ 3222 h 6930"/>
                <a:gd name="T4" fmla="*/ 5242 w 10331"/>
                <a:gd name="T5" fmla="*/ 0 h 6930"/>
                <a:gd name="T6" fmla="*/ 5664 w 10331"/>
                <a:gd name="T7" fmla="*/ 0 h 6930"/>
                <a:gd name="T8" fmla="*/ 10331 w 10331"/>
                <a:gd name="T9" fmla="*/ 2962 h 6930"/>
                <a:gd name="T10" fmla="*/ 10269 w 10331"/>
                <a:gd name="T11" fmla="*/ 3689 h 6930"/>
                <a:gd name="T12" fmla="*/ 5080 w 10331"/>
                <a:gd name="T13" fmla="*/ 6930 h 6930"/>
                <a:gd name="T14" fmla="*/ 4650 w 10331"/>
                <a:gd name="T15" fmla="*/ 6930 h 6930"/>
                <a:gd name="T16" fmla="*/ 0 w 10331"/>
                <a:gd name="T17" fmla="*/ 3914 h 6930"/>
                <a:gd name="T18" fmla="*/ 5296 w 10331"/>
                <a:gd name="T19" fmla="*/ 1975 h 6930"/>
                <a:gd name="T20" fmla="*/ 3088 w 10331"/>
                <a:gd name="T21" fmla="*/ 3348 h 6930"/>
                <a:gd name="T22" fmla="*/ 3070 w 10331"/>
                <a:gd name="T23" fmla="*/ 3644 h 6930"/>
                <a:gd name="T24" fmla="*/ 5017 w 10331"/>
                <a:gd name="T25" fmla="*/ 4937 h 6930"/>
                <a:gd name="T26" fmla="*/ 7235 w 10331"/>
                <a:gd name="T27" fmla="*/ 3546 h 6930"/>
                <a:gd name="T28" fmla="*/ 7262 w 10331"/>
                <a:gd name="T29" fmla="*/ 3214 h 6930"/>
                <a:gd name="T30" fmla="*/ 5296 w 10331"/>
                <a:gd name="T31" fmla="*/ 1975 h 6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1" h="6930">
                  <a:moveTo>
                    <a:pt x="0" y="3914"/>
                  </a:moveTo>
                  <a:cubicBezTo>
                    <a:pt x="0" y="3734"/>
                    <a:pt x="9" y="3483"/>
                    <a:pt x="45" y="3222"/>
                  </a:cubicBezTo>
                  <a:cubicBezTo>
                    <a:pt x="233" y="1876"/>
                    <a:pt x="1023" y="0"/>
                    <a:pt x="5242" y="0"/>
                  </a:cubicBezTo>
                  <a:lnTo>
                    <a:pt x="5664" y="0"/>
                  </a:lnTo>
                  <a:cubicBezTo>
                    <a:pt x="9613" y="0"/>
                    <a:pt x="10331" y="1670"/>
                    <a:pt x="10331" y="2962"/>
                  </a:cubicBezTo>
                  <a:cubicBezTo>
                    <a:pt x="10331" y="3196"/>
                    <a:pt x="10304" y="3465"/>
                    <a:pt x="10269" y="3689"/>
                  </a:cubicBezTo>
                  <a:cubicBezTo>
                    <a:pt x="10053" y="5018"/>
                    <a:pt x="9335" y="6930"/>
                    <a:pt x="5080" y="6930"/>
                  </a:cubicBezTo>
                  <a:lnTo>
                    <a:pt x="4650" y="6930"/>
                  </a:lnTo>
                  <a:cubicBezTo>
                    <a:pt x="781" y="6930"/>
                    <a:pt x="0" y="5251"/>
                    <a:pt x="0" y="3914"/>
                  </a:cubicBezTo>
                  <a:close/>
                  <a:moveTo>
                    <a:pt x="5296" y="1975"/>
                  </a:moveTo>
                  <a:cubicBezTo>
                    <a:pt x="3644" y="1975"/>
                    <a:pt x="3168" y="2711"/>
                    <a:pt x="3088" y="3348"/>
                  </a:cubicBezTo>
                  <a:cubicBezTo>
                    <a:pt x="3079" y="3420"/>
                    <a:pt x="3070" y="3519"/>
                    <a:pt x="3070" y="3644"/>
                  </a:cubicBezTo>
                  <a:cubicBezTo>
                    <a:pt x="3070" y="4255"/>
                    <a:pt x="3510" y="4937"/>
                    <a:pt x="5017" y="4937"/>
                  </a:cubicBezTo>
                  <a:cubicBezTo>
                    <a:pt x="6651" y="4937"/>
                    <a:pt x="7136" y="4210"/>
                    <a:pt x="7235" y="3546"/>
                  </a:cubicBezTo>
                  <a:cubicBezTo>
                    <a:pt x="7253" y="3420"/>
                    <a:pt x="7262" y="3321"/>
                    <a:pt x="7262" y="3214"/>
                  </a:cubicBezTo>
                  <a:cubicBezTo>
                    <a:pt x="7262" y="2603"/>
                    <a:pt x="6813" y="1975"/>
                    <a:pt x="5296" y="1975"/>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1" name="Freeform 14">
              <a:extLst>
                <a:ext uri="{FF2B5EF4-FFF2-40B4-BE49-F238E27FC236}">
                  <a16:creationId xmlns:a16="http://schemas.microsoft.com/office/drawing/2014/main" id="{46A25D9D-A80B-4426-82D4-16011802C16C}"/>
                </a:ext>
                <a:ext uri="{C183D7F6-B498-43B3-948B-1728B52AA6E4}">
                  <adec:decorative xmlns:adec="http://schemas.microsoft.com/office/drawing/2017/decorative" val="1"/>
                </a:ext>
              </a:extLst>
            </p:cNvPr>
            <p:cNvSpPr>
              <a:spLocks/>
            </p:cNvSpPr>
            <p:nvPr userDrawn="1"/>
          </p:nvSpPr>
          <p:spPr bwMode="auto">
            <a:xfrm>
              <a:off x="17949863" y="1223963"/>
              <a:ext cx="2801938" cy="2406650"/>
            </a:xfrm>
            <a:custGeom>
              <a:avLst/>
              <a:gdLst>
                <a:gd name="T0" fmla="*/ 4013 w 7792"/>
                <a:gd name="T1" fmla="*/ 0 h 6678"/>
                <a:gd name="T2" fmla="*/ 3295 w 7792"/>
                <a:gd name="T3" fmla="*/ 4506 h 6678"/>
                <a:gd name="T4" fmla="*/ 7792 w 7792"/>
                <a:gd name="T5" fmla="*/ 4506 h 6678"/>
                <a:gd name="T6" fmla="*/ 7451 w 7792"/>
                <a:gd name="T7" fmla="*/ 6678 h 6678"/>
                <a:gd name="T8" fmla="*/ 0 w 7792"/>
                <a:gd name="T9" fmla="*/ 6678 h 6678"/>
                <a:gd name="T10" fmla="*/ 1060 w 7792"/>
                <a:gd name="T11" fmla="*/ 0 h 6678"/>
                <a:gd name="T12" fmla="*/ 4013 w 7792"/>
                <a:gd name="T13" fmla="*/ 0 h 6678"/>
              </a:gdLst>
              <a:ahLst/>
              <a:cxnLst>
                <a:cxn ang="0">
                  <a:pos x="T0" y="T1"/>
                </a:cxn>
                <a:cxn ang="0">
                  <a:pos x="T2" y="T3"/>
                </a:cxn>
                <a:cxn ang="0">
                  <a:pos x="T4" y="T5"/>
                </a:cxn>
                <a:cxn ang="0">
                  <a:pos x="T6" y="T7"/>
                </a:cxn>
                <a:cxn ang="0">
                  <a:pos x="T8" y="T9"/>
                </a:cxn>
                <a:cxn ang="0">
                  <a:pos x="T10" y="T11"/>
                </a:cxn>
                <a:cxn ang="0">
                  <a:pos x="T12" y="T13"/>
                </a:cxn>
              </a:cxnLst>
              <a:rect l="0" t="0" r="r" b="b"/>
              <a:pathLst>
                <a:path w="7792" h="6678">
                  <a:moveTo>
                    <a:pt x="4013" y="0"/>
                  </a:moveTo>
                  <a:lnTo>
                    <a:pt x="3295" y="4506"/>
                  </a:lnTo>
                  <a:lnTo>
                    <a:pt x="7792" y="4506"/>
                  </a:lnTo>
                  <a:lnTo>
                    <a:pt x="7451" y="6678"/>
                  </a:lnTo>
                  <a:lnTo>
                    <a:pt x="0" y="6678"/>
                  </a:lnTo>
                  <a:lnTo>
                    <a:pt x="1060" y="0"/>
                  </a:lnTo>
                  <a:lnTo>
                    <a:pt x="4013"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2" name="Freeform 15">
              <a:extLst>
                <a:ext uri="{FF2B5EF4-FFF2-40B4-BE49-F238E27FC236}">
                  <a16:creationId xmlns:a16="http://schemas.microsoft.com/office/drawing/2014/main" id="{BF0A95AA-4771-4B49-8D0E-8E69C2FE8547}"/>
                </a:ext>
                <a:ext uri="{C183D7F6-B498-43B3-948B-1728B52AA6E4}">
                  <adec:decorative xmlns:adec="http://schemas.microsoft.com/office/drawing/2017/decorative" val="1"/>
                </a:ext>
              </a:extLst>
            </p:cNvPr>
            <p:cNvSpPr>
              <a:spLocks noEditPoints="1"/>
            </p:cNvSpPr>
            <p:nvPr userDrawn="1"/>
          </p:nvSpPr>
          <p:spPr bwMode="auto">
            <a:xfrm>
              <a:off x="20723225" y="1223963"/>
              <a:ext cx="3644900" cy="2406650"/>
            </a:xfrm>
            <a:custGeom>
              <a:avLst/>
              <a:gdLst>
                <a:gd name="T0" fmla="*/ 4111 w 10140"/>
                <a:gd name="T1" fmla="*/ 0 h 6678"/>
                <a:gd name="T2" fmla="*/ 0 w 10140"/>
                <a:gd name="T3" fmla="*/ 6678 h 6678"/>
                <a:gd name="T4" fmla="*/ 2989 w 10140"/>
                <a:gd name="T5" fmla="*/ 6678 h 6678"/>
                <a:gd name="T6" fmla="*/ 3528 w 10140"/>
                <a:gd name="T7" fmla="*/ 5753 h 6678"/>
                <a:gd name="T8" fmla="*/ 7001 w 10140"/>
                <a:gd name="T9" fmla="*/ 5753 h 6678"/>
                <a:gd name="T10" fmla="*/ 7289 w 10140"/>
                <a:gd name="T11" fmla="*/ 6678 h 6678"/>
                <a:gd name="T12" fmla="*/ 10140 w 10140"/>
                <a:gd name="T13" fmla="*/ 6678 h 6678"/>
                <a:gd name="T14" fmla="*/ 10140 w 10140"/>
                <a:gd name="T15" fmla="*/ 5570 h 6678"/>
                <a:gd name="T16" fmla="*/ 8186 w 10140"/>
                <a:gd name="T17" fmla="*/ 0 h 6678"/>
                <a:gd name="T18" fmla="*/ 4111 w 10140"/>
                <a:gd name="T19" fmla="*/ 0 h 6678"/>
                <a:gd name="T20" fmla="*/ 5808 w 10140"/>
                <a:gd name="T21" fmla="*/ 1849 h 6678"/>
                <a:gd name="T22" fmla="*/ 6445 w 10140"/>
                <a:gd name="T23" fmla="*/ 3913 h 6678"/>
                <a:gd name="T24" fmla="*/ 4596 w 10140"/>
                <a:gd name="T25" fmla="*/ 3913 h 6678"/>
                <a:gd name="T26" fmla="*/ 5808 w 10140"/>
                <a:gd name="T27" fmla="*/ 1849 h 6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140" h="6678">
                  <a:moveTo>
                    <a:pt x="4111" y="0"/>
                  </a:moveTo>
                  <a:lnTo>
                    <a:pt x="0" y="6678"/>
                  </a:lnTo>
                  <a:lnTo>
                    <a:pt x="2989" y="6678"/>
                  </a:lnTo>
                  <a:lnTo>
                    <a:pt x="3528" y="5753"/>
                  </a:lnTo>
                  <a:lnTo>
                    <a:pt x="7001" y="5753"/>
                  </a:lnTo>
                  <a:lnTo>
                    <a:pt x="7289" y="6678"/>
                  </a:lnTo>
                  <a:lnTo>
                    <a:pt x="10140" y="6678"/>
                  </a:lnTo>
                  <a:lnTo>
                    <a:pt x="10140" y="5570"/>
                  </a:lnTo>
                  <a:lnTo>
                    <a:pt x="8186" y="0"/>
                  </a:lnTo>
                  <a:lnTo>
                    <a:pt x="4111" y="0"/>
                  </a:lnTo>
                  <a:close/>
                  <a:moveTo>
                    <a:pt x="5808" y="1849"/>
                  </a:moveTo>
                  <a:lnTo>
                    <a:pt x="6445" y="3913"/>
                  </a:lnTo>
                  <a:lnTo>
                    <a:pt x="4596" y="3913"/>
                  </a:lnTo>
                  <a:lnTo>
                    <a:pt x="5808" y="1849"/>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grpSp>
    </p:spTree>
    <p:extLst>
      <p:ext uri="{BB962C8B-B14F-4D97-AF65-F5344CB8AC3E}">
        <p14:creationId xmlns:p14="http://schemas.microsoft.com/office/powerpoint/2010/main" val="3048783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tsikko ja sisältö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70DB3-F74A-1EA5-CA5D-99C0844D9CB9}"/>
              </a:ext>
            </a:extLst>
          </p:cNvPr>
          <p:cNvSpPr>
            <a:spLocks noGrp="1"/>
          </p:cNvSpPr>
          <p:nvPr>
            <p:ph type="title"/>
          </p:nvPr>
        </p:nvSpPr>
        <p:spPr/>
        <p:txBody>
          <a:bodyPr/>
          <a:lstStyle/>
          <a:p>
            <a:r>
              <a:rPr lang="fi-FI" noProof="0"/>
              <a:t>Muokkaa perustyyl. napsautt.</a:t>
            </a:r>
          </a:p>
        </p:txBody>
      </p:sp>
      <p:sp>
        <p:nvSpPr>
          <p:cNvPr id="8" name="Sisällön paikkamerkki 7">
            <a:extLst>
              <a:ext uri="{FF2B5EF4-FFF2-40B4-BE49-F238E27FC236}">
                <a16:creationId xmlns:a16="http://schemas.microsoft.com/office/drawing/2014/main" id="{B41AAC21-EDA2-D650-5A4B-8DABB9510A99}"/>
              </a:ext>
            </a:extLst>
          </p:cNvPr>
          <p:cNvSpPr>
            <a:spLocks noGrp="1"/>
          </p:cNvSpPr>
          <p:nvPr>
            <p:ph sz="quarter" idx="13"/>
          </p:nvPr>
        </p:nvSpPr>
        <p:spPr>
          <a:xfrm>
            <a:off x="919163" y="1597024"/>
            <a:ext cx="10755094" cy="4419147"/>
          </a:xfrm>
        </p:spPr>
        <p:txBody>
          <a:body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7" name="Alatunnisteen paikkamerkki 6">
            <a:extLst>
              <a:ext uri="{FF2B5EF4-FFF2-40B4-BE49-F238E27FC236}">
                <a16:creationId xmlns:a16="http://schemas.microsoft.com/office/drawing/2014/main" id="{9EBE6020-86D5-987D-F627-77275399447F}"/>
              </a:ext>
            </a:extLst>
          </p:cNvPr>
          <p:cNvSpPr>
            <a:spLocks noGrp="1"/>
          </p:cNvSpPr>
          <p:nvPr>
            <p:ph type="ftr" sz="quarter" idx="15"/>
          </p:nvPr>
        </p:nvSpPr>
        <p:spPr/>
        <p:txBody>
          <a:bodyPr/>
          <a:lstStyle/>
          <a:p>
            <a:endParaRPr lang="fi-FI" noProof="0"/>
          </a:p>
        </p:txBody>
      </p:sp>
      <p:sp>
        <p:nvSpPr>
          <p:cNvPr id="3" name="Päivämäärän paikkamerkki 2">
            <a:extLst>
              <a:ext uri="{FF2B5EF4-FFF2-40B4-BE49-F238E27FC236}">
                <a16:creationId xmlns:a16="http://schemas.microsoft.com/office/drawing/2014/main" id="{1E277A0A-2A7D-6524-2A5F-8D5B8B903037}"/>
              </a:ext>
            </a:extLst>
          </p:cNvPr>
          <p:cNvSpPr>
            <a:spLocks noGrp="1"/>
          </p:cNvSpPr>
          <p:nvPr>
            <p:ph type="dt" sz="half" idx="14"/>
          </p:nvPr>
        </p:nvSpPr>
        <p:spPr/>
        <p:txBody>
          <a:bodyPr/>
          <a:lstStyle/>
          <a:p>
            <a:fld id="{B90ADB89-1914-4C10-B6F0-39C928D792F8}" type="datetime1">
              <a:rPr lang="fi-FI" noProof="0" smtClean="0"/>
              <a:t>9.5.2023</a:t>
            </a:fld>
            <a:endParaRPr lang="fi-FI" noProof="0"/>
          </a:p>
        </p:txBody>
      </p:sp>
      <p:sp>
        <p:nvSpPr>
          <p:cNvPr id="9" name="Dian numeron paikkamerkki 8">
            <a:extLst>
              <a:ext uri="{FF2B5EF4-FFF2-40B4-BE49-F238E27FC236}">
                <a16:creationId xmlns:a16="http://schemas.microsoft.com/office/drawing/2014/main" id="{C6C936AA-3DFD-CB3B-E4E9-50702E8C3693}"/>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36591396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Väliotsikko 2">
    <p:bg>
      <p:bgPr>
        <a:solidFill>
          <a:srgbClr val="FEF4E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356A2F8-DAB1-81A8-2E37-07107F6E942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4419600" y="1359097"/>
            <a:ext cx="7772400" cy="5498903"/>
          </a:xfrm>
          <a:prstGeom prst="rect">
            <a:avLst/>
          </a:prstGeom>
        </p:spPr>
      </p:pic>
      <p:sp>
        <p:nvSpPr>
          <p:cNvPr id="2" name="Title 1">
            <a:extLst>
              <a:ext uri="{FF2B5EF4-FFF2-40B4-BE49-F238E27FC236}">
                <a16:creationId xmlns:a16="http://schemas.microsoft.com/office/drawing/2014/main" id="{2190ABBF-71ED-C623-40BF-C8E7B29CC40E}"/>
              </a:ext>
            </a:extLst>
          </p:cNvPr>
          <p:cNvSpPr>
            <a:spLocks noGrp="1"/>
          </p:cNvSpPr>
          <p:nvPr>
            <p:ph type="title"/>
          </p:nvPr>
        </p:nvSpPr>
        <p:spPr>
          <a:xfrm>
            <a:off x="831850" y="576263"/>
            <a:ext cx="10515600" cy="2852737"/>
          </a:xfrm>
        </p:spPr>
        <p:txBody>
          <a:bodyPr anchor="b"/>
          <a:lstStyle>
            <a:lvl1pPr>
              <a:defRPr sz="6000"/>
            </a:lvl1pPr>
          </a:lstStyle>
          <a:p>
            <a:r>
              <a:rPr lang="fi-FI" noProof="0"/>
              <a:t>Muokkaa perustyyl. napsautt.</a:t>
            </a:r>
          </a:p>
        </p:txBody>
      </p:sp>
      <p:sp>
        <p:nvSpPr>
          <p:cNvPr id="3" name="Text Placeholder 2">
            <a:extLst>
              <a:ext uri="{FF2B5EF4-FFF2-40B4-BE49-F238E27FC236}">
                <a16:creationId xmlns:a16="http://schemas.microsoft.com/office/drawing/2014/main" id="{A6478986-9F30-B45A-BE8D-5508DE4BC31F}"/>
              </a:ext>
            </a:extLst>
          </p:cNvPr>
          <p:cNvSpPr>
            <a:spLocks noGrp="1"/>
          </p:cNvSpPr>
          <p:nvPr>
            <p:ph type="body" idx="1"/>
          </p:nvPr>
        </p:nvSpPr>
        <p:spPr>
          <a:xfrm>
            <a:off x="831850" y="3455988"/>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noProof="0"/>
              <a:t>Muokkaa tekstin perustyylejä</a:t>
            </a:r>
          </a:p>
        </p:txBody>
      </p:sp>
    </p:spTree>
    <p:extLst>
      <p:ext uri="{BB962C8B-B14F-4D97-AF65-F5344CB8AC3E}">
        <p14:creationId xmlns:p14="http://schemas.microsoft.com/office/powerpoint/2010/main" val="2321650232"/>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type="title" preserve="1">
  <p:cSld name="Otsikkodia 3">
    <p:spTree>
      <p:nvGrpSpPr>
        <p:cNvPr id="1" name=""/>
        <p:cNvGrpSpPr/>
        <p:nvPr/>
      </p:nvGrpSpPr>
      <p:grpSpPr>
        <a:xfrm>
          <a:off x="0" y="0"/>
          <a:ext cx="0" cy="0"/>
          <a:chOff x="0" y="0"/>
          <a:chExt cx="0" cy="0"/>
        </a:xfrm>
      </p:grpSpPr>
      <p:pic>
        <p:nvPicPr>
          <p:cNvPr id="6" name="Kuva 5" descr="Miehet juomassa kahvia laiturilla">
            <a:extLst>
              <a:ext uri="{FF2B5EF4-FFF2-40B4-BE49-F238E27FC236}">
                <a16:creationId xmlns:a16="http://schemas.microsoft.com/office/drawing/2014/main" id="{FD4BC64C-DA58-4905-8D24-27C383396B3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194" cy="5513852"/>
          </a:xfrm>
          <a:prstGeom prst="rect">
            <a:avLst/>
          </a:prstGeom>
        </p:spPr>
      </p:pic>
      <p:sp>
        <p:nvSpPr>
          <p:cNvPr id="12" name="Freeform 5">
            <a:extLst>
              <a:ext uri="{FF2B5EF4-FFF2-40B4-BE49-F238E27FC236}">
                <a16:creationId xmlns:a16="http://schemas.microsoft.com/office/drawing/2014/main" id="{B56F663B-DE9D-4846-B92B-815F67F29843}"/>
              </a:ext>
              <a:ext uri="{C183D7F6-B498-43B3-948B-1728B52AA6E4}">
                <adec:decorative xmlns:adec="http://schemas.microsoft.com/office/drawing/2017/decorative" val="1"/>
              </a:ext>
            </a:extLst>
          </p:cNvPr>
          <p:cNvSpPr>
            <a:spLocks noChangeAspect="1"/>
          </p:cNvSpPr>
          <p:nvPr userDrawn="1"/>
        </p:nvSpPr>
        <p:spPr bwMode="auto">
          <a:xfrm>
            <a:off x="0" y="4053527"/>
            <a:ext cx="12192194" cy="2808449"/>
          </a:xfrm>
          <a:custGeom>
            <a:avLst/>
            <a:gdLst>
              <a:gd name="T0" fmla="*/ 0 w 67733"/>
              <a:gd name="T1" fmla="*/ 4768 h 15585"/>
              <a:gd name="T2" fmla="*/ 0 w 67733"/>
              <a:gd name="T3" fmla="*/ 4774 h 15585"/>
              <a:gd name="T4" fmla="*/ 0 w 67733"/>
              <a:gd name="T5" fmla="*/ 4774 h 15585"/>
              <a:gd name="T6" fmla="*/ 0 w 67733"/>
              <a:gd name="T7" fmla="*/ 15585 h 15585"/>
              <a:gd name="T8" fmla="*/ 67733 w 67733"/>
              <a:gd name="T9" fmla="*/ 15585 h 15585"/>
              <a:gd name="T10" fmla="*/ 67733 w 67733"/>
              <a:gd name="T11" fmla="*/ 0 h 15585"/>
              <a:gd name="T12" fmla="*/ 0 w 67733"/>
              <a:gd name="T13" fmla="*/ 4768 h 15585"/>
            </a:gdLst>
            <a:ahLst/>
            <a:cxnLst>
              <a:cxn ang="0">
                <a:pos x="T0" y="T1"/>
              </a:cxn>
              <a:cxn ang="0">
                <a:pos x="T2" y="T3"/>
              </a:cxn>
              <a:cxn ang="0">
                <a:pos x="T4" y="T5"/>
              </a:cxn>
              <a:cxn ang="0">
                <a:pos x="T6" y="T7"/>
              </a:cxn>
              <a:cxn ang="0">
                <a:pos x="T8" y="T9"/>
              </a:cxn>
              <a:cxn ang="0">
                <a:pos x="T10" y="T11"/>
              </a:cxn>
              <a:cxn ang="0">
                <a:pos x="T12" y="T13"/>
              </a:cxn>
            </a:cxnLst>
            <a:rect l="0" t="0" r="r" b="b"/>
            <a:pathLst>
              <a:path w="67733" h="15585">
                <a:moveTo>
                  <a:pt x="0" y="4768"/>
                </a:moveTo>
                <a:lnTo>
                  <a:pt x="0" y="4774"/>
                </a:lnTo>
                <a:lnTo>
                  <a:pt x="0" y="4774"/>
                </a:lnTo>
                <a:lnTo>
                  <a:pt x="0" y="15585"/>
                </a:lnTo>
                <a:lnTo>
                  <a:pt x="67733" y="15585"/>
                </a:lnTo>
                <a:cubicBezTo>
                  <a:pt x="67733" y="10379"/>
                  <a:pt x="67733" y="5195"/>
                  <a:pt x="67733" y="0"/>
                </a:cubicBezTo>
                <a:lnTo>
                  <a:pt x="0" y="4768"/>
                </a:lnTo>
                <a:close/>
              </a:path>
            </a:pathLst>
          </a:custGeom>
          <a:solidFill>
            <a:srgbClr val="28482B"/>
          </a:solidFill>
          <a:ln>
            <a:noFill/>
          </a:ln>
        </p:spPr>
        <p:txBody>
          <a:bodyPr vert="horz" wrap="square" lIns="45720" tIns="22860" rIns="45720" bIns="22860" numCol="1" anchor="t" anchorCtr="0" compatLnSpc="1">
            <a:prstTxWarp prst="textNoShape">
              <a:avLst/>
            </a:prstTxWarp>
          </a:bodyPr>
          <a:lstStyle/>
          <a:p>
            <a:endParaRPr lang="fi-FI" sz="900"/>
          </a:p>
        </p:txBody>
      </p:sp>
      <p:sp>
        <p:nvSpPr>
          <p:cNvPr id="24" name="Freeform 6">
            <a:extLst>
              <a:ext uri="{FF2B5EF4-FFF2-40B4-BE49-F238E27FC236}">
                <a16:creationId xmlns:a16="http://schemas.microsoft.com/office/drawing/2014/main" id="{B05BE846-A9E8-4F94-B6C9-47D9A241C76D}"/>
              </a:ext>
              <a:ext uri="{C183D7F6-B498-43B3-948B-1728B52AA6E4}">
                <adec:decorative xmlns:adec="http://schemas.microsoft.com/office/drawing/2017/decorative" val="1"/>
              </a:ext>
            </a:extLst>
          </p:cNvPr>
          <p:cNvSpPr>
            <a:spLocks/>
          </p:cNvSpPr>
          <p:nvPr userDrawn="1"/>
        </p:nvSpPr>
        <p:spPr bwMode="auto">
          <a:xfrm>
            <a:off x="0" y="-9427"/>
            <a:ext cx="12192194" cy="857449"/>
          </a:xfrm>
          <a:custGeom>
            <a:avLst/>
            <a:gdLst>
              <a:gd name="T0" fmla="*/ 0 w 67725"/>
              <a:gd name="T1" fmla="*/ 0 h 4767"/>
              <a:gd name="T2" fmla="*/ 0 w 67725"/>
              <a:gd name="T3" fmla="*/ 4767 h 4767"/>
              <a:gd name="T4" fmla="*/ 67725 w 67725"/>
              <a:gd name="T5" fmla="*/ 24 h 4767"/>
              <a:gd name="T6" fmla="*/ 67725 w 67725"/>
              <a:gd name="T7" fmla="*/ 18 h 4767"/>
              <a:gd name="T8" fmla="*/ 0 w 67725"/>
              <a:gd name="T9" fmla="*/ 0 h 4767"/>
            </a:gdLst>
            <a:ahLst/>
            <a:cxnLst>
              <a:cxn ang="0">
                <a:pos x="T0" y="T1"/>
              </a:cxn>
              <a:cxn ang="0">
                <a:pos x="T2" y="T3"/>
              </a:cxn>
              <a:cxn ang="0">
                <a:pos x="T4" y="T5"/>
              </a:cxn>
              <a:cxn ang="0">
                <a:pos x="T6" y="T7"/>
              </a:cxn>
              <a:cxn ang="0">
                <a:pos x="T8" y="T9"/>
              </a:cxn>
            </a:cxnLst>
            <a:rect l="0" t="0" r="r" b="b"/>
            <a:pathLst>
              <a:path w="67725" h="4767">
                <a:moveTo>
                  <a:pt x="0" y="0"/>
                </a:moveTo>
                <a:lnTo>
                  <a:pt x="0" y="4767"/>
                </a:lnTo>
                <a:lnTo>
                  <a:pt x="67725" y="24"/>
                </a:lnTo>
                <a:lnTo>
                  <a:pt x="67725" y="18"/>
                </a:lnTo>
                <a:lnTo>
                  <a:pt x="0" y="0"/>
                </a:lnTo>
                <a:close/>
              </a:path>
            </a:pathLst>
          </a:custGeom>
          <a:solidFill>
            <a:srgbClr val="CEF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fi-FI" sz="900"/>
          </a:p>
        </p:txBody>
      </p:sp>
      <p:sp>
        <p:nvSpPr>
          <p:cNvPr id="2" name="Otsikko 1">
            <a:extLst>
              <a:ext uri="{FF2B5EF4-FFF2-40B4-BE49-F238E27FC236}">
                <a16:creationId xmlns:a16="http://schemas.microsoft.com/office/drawing/2014/main" id="{A64E3C18-FA14-4185-BE65-FDB45FD88D66}"/>
              </a:ext>
            </a:extLst>
          </p:cNvPr>
          <p:cNvSpPr>
            <a:spLocks noGrp="1"/>
          </p:cNvSpPr>
          <p:nvPr>
            <p:ph type="ctrTitle"/>
          </p:nvPr>
        </p:nvSpPr>
        <p:spPr>
          <a:xfrm>
            <a:off x="979897" y="4914900"/>
            <a:ext cx="10231377" cy="821627"/>
          </a:xfrm>
        </p:spPr>
        <p:txBody>
          <a:bodyPr anchor="b"/>
          <a:lstStyle>
            <a:lvl1pPr algn="l">
              <a:defRPr sz="3600">
                <a:solidFill>
                  <a:schemeClr val="bg1"/>
                </a:solidFill>
              </a:defRPr>
            </a:lvl1pPr>
          </a:lstStyle>
          <a:p>
            <a:r>
              <a:rPr lang="fi-FI"/>
              <a:t>Muokkaa perustyyl. napsautt.</a:t>
            </a:r>
          </a:p>
        </p:txBody>
      </p:sp>
      <p:sp>
        <p:nvSpPr>
          <p:cNvPr id="3" name="Alaotsikko 2">
            <a:extLst>
              <a:ext uri="{FF2B5EF4-FFF2-40B4-BE49-F238E27FC236}">
                <a16:creationId xmlns:a16="http://schemas.microsoft.com/office/drawing/2014/main" id="{433C471F-8838-4C25-8EB0-AD6B71B38A69}"/>
              </a:ext>
            </a:extLst>
          </p:cNvPr>
          <p:cNvSpPr>
            <a:spLocks noGrp="1"/>
          </p:cNvSpPr>
          <p:nvPr>
            <p:ph type="subTitle" idx="1"/>
          </p:nvPr>
        </p:nvSpPr>
        <p:spPr>
          <a:xfrm>
            <a:off x="979897" y="5805742"/>
            <a:ext cx="10231377" cy="499046"/>
          </a:xfrm>
        </p:spPr>
        <p:txBody>
          <a:bodyPr/>
          <a:lstStyle>
            <a:lvl1pPr marL="0" indent="0" algn="l">
              <a:buNone/>
              <a:defRPr sz="1800">
                <a:solidFill>
                  <a:schemeClr val="bg1"/>
                </a:solidFill>
              </a:defRPr>
            </a:lvl1pPr>
            <a:lvl2pPr marL="228600" indent="0" algn="ctr">
              <a:buNone/>
              <a:defRPr sz="1000"/>
            </a:lvl2pPr>
            <a:lvl3pPr marL="457200" indent="0" algn="ctr">
              <a:buNone/>
              <a:defRPr sz="900"/>
            </a:lvl3pPr>
            <a:lvl4pPr marL="685800" indent="0" algn="ctr">
              <a:buNone/>
              <a:defRPr sz="800"/>
            </a:lvl4pPr>
            <a:lvl5pPr marL="914400" indent="0" algn="ctr">
              <a:buNone/>
              <a:defRPr sz="800"/>
            </a:lvl5pPr>
            <a:lvl6pPr marL="1143000" indent="0" algn="ctr">
              <a:buNone/>
              <a:defRPr sz="800"/>
            </a:lvl6pPr>
            <a:lvl7pPr marL="1371600" indent="0" algn="ctr">
              <a:buNone/>
              <a:defRPr sz="800"/>
            </a:lvl7pPr>
            <a:lvl8pPr marL="1600200" indent="0" algn="ctr">
              <a:buNone/>
              <a:defRPr sz="800"/>
            </a:lvl8pPr>
            <a:lvl9pPr marL="1828800" indent="0" algn="ctr">
              <a:buNone/>
              <a:defRPr sz="800"/>
            </a:lvl9pPr>
          </a:lstStyle>
          <a:p>
            <a:r>
              <a:rPr lang="fi-FI"/>
              <a:t>Muokkaa alaotsikon perustyyliä napsautt.</a:t>
            </a:r>
          </a:p>
        </p:txBody>
      </p:sp>
      <p:grpSp>
        <p:nvGrpSpPr>
          <p:cNvPr id="23" name="Ryhmä 22">
            <a:extLst>
              <a:ext uri="{FF2B5EF4-FFF2-40B4-BE49-F238E27FC236}">
                <a16:creationId xmlns:a16="http://schemas.microsoft.com/office/drawing/2014/main" id="{E0ED3212-0E12-462B-9F9E-0F9AFCEB7B58}"/>
              </a:ext>
              <a:ext uri="{C183D7F6-B498-43B3-948B-1728B52AA6E4}">
                <adec:decorative xmlns:adec="http://schemas.microsoft.com/office/drawing/2017/decorative" val="1"/>
              </a:ext>
            </a:extLst>
          </p:cNvPr>
          <p:cNvGrpSpPr>
            <a:grpSpLocks noChangeAspect="1"/>
          </p:cNvGrpSpPr>
          <p:nvPr userDrawn="1"/>
        </p:nvGrpSpPr>
        <p:grpSpPr>
          <a:xfrm>
            <a:off x="0" y="2262433"/>
            <a:ext cx="12192194" cy="1250054"/>
            <a:chOff x="14288" y="1179513"/>
            <a:chExt cx="24353837" cy="2497138"/>
          </a:xfrm>
        </p:grpSpPr>
        <p:sp>
          <p:nvSpPr>
            <p:cNvPr id="16" name="Freeform 9">
              <a:extLst>
                <a:ext uri="{FF2B5EF4-FFF2-40B4-BE49-F238E27FC236}">
                  <a16:creationId xmlns:a16="http://schemas.microsoft.com/office/drawing/2014/main" id="{321A8E0B-C6F0-48F4-9E53-4DAE17B05BCC}"/>
                </a:ext>
                <a:ext uri="{C183D7F6-B498-43B3-948B-1728B52AA6E4}">
                  <adec:decorative xmlns:adec="http://schemas.microsoft.com/office/drawing/2017/decorative" val="1"/>
                </a:ext>
              </a:extLst>
            </p:cNvPr>
            <p:cNvSpPr>
              <a:spLocks/>
            </p:cNvSpPr>
            <p:nvPr userDrawn="1"/>
          </p:nvSpPr>
          <p:spPr bwMode="auto">
            <a:xfrm>
              <a:off x="14288" y="1223963"/>
              <a:ext cx="3727450" cy="2406650"/>
            </a:xfrm>
            <a:custGeom>
              <a:avLst/>
              <a:gdLst>
                <a:gd name="T0" fmla="*/ 6722 w 10366"/>
                <a:gd name="T1" fmla="*/ 0 h 6678"/>
                <a:gd name="T2" fmla="*/ 3329 w 10366"/>
                <a:gd name="T3" fmla="*/ 2477 h 6678"/>
                <a:gd name="T4" fmla="*/ 3724 w 10366"/>
                <a:gd name="T5" fmla="*/ 0 h 6678"/>
                <a:gd name="T6" fmla="*/ 771 w 10366"/>
                <a:gd name="T7" fmla="*/ 0 h 6678"/>
                <a:gd name="T8" fmla="*/ 0 w 10366"/>
                <a:gd name="T9" fmla="*/ 4858 h 6678"/>
                <a:gd name="T10" fmla="*/ 0 w 10366"/>
                <a:gd name="T11" fmla="*/ 6678 h 6678"/>
                <a:gd name="T12" fmla="*/ 2665 w 10366"/>
                <a:gd name="T13" fmla="*/ 6678 h 6678"/>
                <a:gd name="T14" fmla="*/ 3113 w 10366"/>
                <a:gd name="T15" fmla="*/ 3868 h 6678"/>
                <a:gd name="T16" fmla="*/ 5627 w 10366"/>
                <a:gd name="T17" fmla="*/ 6678 h 6678"/>
                <a:gd name="T18" fmla="*/ 9406 w 10366"/>
                <a:gd name="T19" fmla="*/ 6678 h 6678"/>
                <a:gd name="T20" fmla="*/ 6120 w 10366"/>
                <a:gd name="T21" fmla="*/ 3105 h 6678"/>
                <a:gd name="T22" fmla="*/ 10366 w 10366"/>
                <a:gd name="T23" fmla="*/ 0 h 6678"/>
                <a:gd name="T24" fmla="*/ 6722 w 10366"/>
                <a:gd name="T25" fmla="*/ 0 h 6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66" h="6678">
                  <a:moveTo>
                    <a:pt x="6722" y="0"/>
                  </a:moveTo>
                  <a:lnTo>
                    <a:pt x="3329" y="2477"/>
                  </a:lnTo>
                  <a:lnTo>
                    <a:pt x="3724" y="0"/>
                  </a:lnTo>
                  <a:lnTo>
                    <a:pt x="771" y="0"/>
                  </a:lnTo>
                  <a:lnTo>
                    <a:pt x="0" y="4858"/>
                  </a:lnTo>
                  <a:lnTo>
                    <a:pt x="0" y="6678"/>
                  </a:lnTo>
                  <a:lnTo>
                    <a:pt x="2665" y="6678"/>
                  </a:lnTo>
                  <a:lnTo>
                    <a:pt x="3113" y="3868"/>
                  </a:lnTo>
                  <a:lnTo>
                    <a:pt x="5627" y="6678"/>
                  </a:lnTo>
                  <a:lnTo>
                    <a:pt x="9406" y="6678"/>
                  </a:lnTo>
                  <a:lnTo>
                    <a:pt x="6120" y="3105"/>
                  </a:lnTo>
                  <a:lnTo>
                    <a:pt x="10366" y="0"/>
                  </a:lnTo>
                  <a:lnTo>
                    <a:pt x="6722"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7" name="Freeform 10">
              <a:extLst>
                <a:ext uri="{FF2B5EF4-FFF2-40B4-BE49-F238E27FC236}">
                  <a16:creationId xmlns:a16="http://schemas.microsoft.com/office/drawing/2014/main" id="{9F976DE6-DF60-436D-8406-2AED6DDCF071}"/>
                </a:ext>
                <a:ext uri="{C183D7F6-B498-43B3-948B-1728B52AA6E4}">
                  <adec:decorative xmlns:adec="http://schemas.microsoft.com/office/drawing/2017/decorative" val="1"/>
                </a:ext>
              </a:extLst>
            </p:cNvPr>
            <p:cNvSpPr>
              <a:spLocks noEditPoints="1"/>
            </p:cNvSpPr>
            <p:nvPr userDrawn="1"/>
          </p:nvSpPr>
          <p:spPr bwMode="auto">
            <a:xfrm>
              <a:off x="3224213" y="1179513"/>
              <a:ext cx="3714750" cy="2497138"/>
            </a:xfrm>
            <a:custGeom>
              <a:avLst/>
              <a:gdLst>
                <a:gd name="T0" fmla="*/ 0 w 10332"/>
                <a:gd name="T1" fmla="*/ 3914 h 6930"/>
                <a:gd name="T2" fmla="*/ 45 w 10332"/>
                <a:gd name="T3" fmla="*/ 3222 h 6930"/>
                <a:gd name="T4" fmla="*/ 5242 w 10332"/>
                <a:gd name="T5" fmla="*/ 0 h 6930"/>
                <a:gd name="T6" fmla="*/ 5664 w 10332"/>
                <a:gd name="T7" fmla="*/ 0 h 6930"/>
                <a:gd name="T8" fmla="*/ 10332 w 10332"/>
                <a:gd name="T9" fmla="*/ 2962 h 6930"/>
                <a:gd name="T10" fmla="*/ 10269 w 10332"/>
                <a:gd name="T11" fmla="*/ 3689 h 6930"/>
                <a:gd name="T12" fmla="*/ 5081 w 10332"/>
                <a:gd name="T13" fmla="*/ 6930 h 6930"/>
                <a:gd name="T14" fmla="*/ 4650 w 10332"/>
                <a:gd name="T15" fmla="*/ 6930 h 6930"/>
                <a:gd name="T16" fmla="*/ 0 w 10332"/>
                <a:gd name="T17" fmla="*/ 3914 h 6930"/>
                <a:gd name="T18" fmla="*/ 5296 w 10332"/>
                <a:gd name="T19" fmla="*/ 1975 h 6930"/>
                <a:gd name="T20" fmla="*/ 3088 w 10332"/>
                <a:gd name="T21" fmla="*/ 3348 h 6930"/>
                <a:gd name="T22" fmla="*/ 3070 w 10332"/>
                <a:gd name="T23" fmla="*/ 3644 h 6930"/>
                <a:gd name="T24" fmla="*/ 5018 w 10332"/>
                <a:gd name="T25" fmla="*/ 4937 h 6930"/>
                <a:gd name="T26" fmla="*/ 7235 w 10332"/>
                <a:gd name="T27" fmla="*/ 3546 h 6930"/>
                <a:gd name="T28" fmla="*/ 7262 w 10332"/>
                <a:gd name="T29" fmla="*/ 3214 h 6930"/>
                <a:gd name="T30" fmla="*/ 5296 w 10332"/>
                <a:gd name="T31" fmla="*/ 1975 h 6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2" h="6930">
                  <a:moveTo>
                    <a:pt x="0" y="3914"/>
                  </a:moveTo>
                  <a:cubicBezTo>
                    <a:pt x="0" y="3734"/>
                    <a:pt x="9" y="3483"/>
                    <a:pt x="45" y="3222"/>
                  </a:cubicBezTo>
                  <a:cubicBezTo>
                    <a:pt x="233" y="1876"/>
                    <a:pt x="1023" y="0"/>
                    <a:pt x="5242" y="0"/>
                  </a:cubicBezTo>
                  <a:lnTo>
                    <a:pt x="5664" y="0"/>
                  </a:lnTo>
                  <a:cubicBezTo>
                    <a:pt x="9613" y="0"/>
                    <a:pt x="10332" y="1670"/>
                    <a:pt x="10332" y="2962"/>
                  </a:cubicBezTo>
                  <a:cubicBezTo>
                    <a:pt x="10332" y="3196"/>
                    <a:pt x="10305" y="3465"/>
                    <a:pt x="10269" y="3689"/>
                  </a:cubicBezTo>
                  <a:cubicBezTo>
                    <a:pt x="10053" y="5018"/>
                    <a:pt x="9335" y="6930"/>
                    <a:pt x="5081" y="6930"/>
                  </a:cubicBezTo>
                  <a:lnTo>
                    <a:pt x="4650" y="6930"/>
                  </a:lnTo>
                  <a:cubicBezTo>
                    <a:pt x="781" y="6930"/>
                    <a:pt x="0" y="5251"/>
                    <a:pt x="0" y="3914"/>
                  </a:cubicBezTo>
                  <a:close/>
                  <a:moveTo>
                    <a:pt x="5296" y="1975"/>
                  </a:moveTo>
                  <a:cubicBezTo>
                    <a:pt x="3644" y="1975"/>
                    <a:pt x="3169" y="2711"/>
                    <a:pt x="3088" y="3348"/>
                  </a:cubicBezTo>
                  <a:cubicBezTo>
                    <a:pt x="3079" y="3420"/>
                    <a:pt x="3070" y="3519"/>
                    <a:pt x="3070" y="3644"/>
                  </a:cubicBezTo>
                  <a:cubicBezTo>
                    <a:pt x="3070" y="4255"/>
                    <a:pt x="3510" y="4937"/>
                    <a:pt x="5018" y="4937"/>
                  </a:cubicBezTo>
                  <a:cubicBezTo>
                    <a:pt x="6651" y="4937"/>
                    <a:pt x="7136" y="4210"/>
                    <a:pt x="7235" y="3546"/>
                  </a:cubicBezTo>
                  <a:cubicBezTo>
                    <a:pt x="7253" y="3420"/>
                    <a:pt x="7262" y="3321"/>
                    <a:pt x="7262" y="3214"/>
                  </a:cubicBezTo>
                  <a:cubicBezTo>
                    <a:pt x="7262" y="2603"/>
                    <a:pt x="6813" y="1975"/>
                    <a:pt x="5296" y="1975"/>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8" name="Freeform 11">
              <a:extLst>
                <a:ext uri="{FF2B5EF4-FFF2-40B4-BE49-F238E27FC236}">
                  <a16:creationId xmlns:a16="http://schemas.microsoft.com/office/drawing/2014/main" id="{96A2C1F8-6EAF-4BEC-BE34-4343D712646C}"/>
                </a:ext>
                <a:ext uri="{C183D7F6-B498-43B3-948B-1728B52AA6E4}">
                  <adec:decorative xmlns:adec="http://schemas.microsoft.com/office/drawing/2017/decorative" val="1"/>
                </a:ext>
              </a:extLst>
            </p:cNvPr>
            <p:cNvSpPr>
              <a:spLocks/>
            </p:cNvSpPr>
            <p:nvPr userDrawn="1"/>
          </p:nvSpPr>
          <p:spPr bwMode="auto">
            <a:xfrm>
              <a:off x="7058025" y="1223963"/>
              <a:ext cx="3692525" cy="2446338"/>
            </a:xfrm>
            <a:custGeom>
              <a:avLst/>
              <a:gdLst>
                <a:gd name="T0" fmla="*/ 700 w 10268"/>
                <a:gd name="T1" fmla="*/ 0 h 6786"/>
                <a:gd name="T2" fmla="*/ 3662 w 10268"/>
                <a:gd name="T3" fmla="*/ 0 h 6786"/>
                <a:gd name="T4" fmla="*/ 3213 w 10268"/>
                <a:gd name="T5" fmla="*/ 2818 h 6786"/>
                <a:gd name="T6" fmla="*/ 4847 w 10268"/>
                <a:gd name="T7" fmla="*/ 4506 h 6786"/>
                <a:gd name="T8" fmla="*/ 4865 w 10268"/>
                <a:gd name="T9" fmla="*/ 4506 h 6786"/>
                <a:gd name="T10" fmla="*/ 6857 w 10268"/>
                <a:gd name="T11" fmla="*/ 2836 h 6786"/>
                <a:gd name="T12" fmla="*/ 7306 w 10268"/>
                <a:gd name="T13" fmla="*/ 0 h 6786"/>
                <a:gd name="T14" fmla="*/ 10268 w 10268"/>
                <a:gd name="T15" fmla="*/ 0 h 6786"/>
                <a:gd name="T16" fmla="*/ 9802 w 10268"/>
                <a:gd name="T17" fmla="*/ 2989 h 6786"/>
                <a:gd name="T18" fmla="*/ 5017 w 10268"/>
                <a:gd name="T19" fmla="*/ 6786 h 6786"/>
                <a:gd name="T20" fmla="*/ 4622 w 10268"/>
                <a:gd name="T21" fmla="*/ 6786 h 6786"/>
                <a:gd name="T22" fmla="*/ 224 w 10268"/>
                <a:gd name="T23" fmla="*/ 2971 h 6786"/>
                <a:gd name="T24" fmla="*/ 700 w 10268"/>
                <a:gd name="T25" fmla="*/ 0 h 6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268" h="6786">
                  <a:moveTo>
                    <a:pt x="700" y="0"/>
                  </a:moveTo>
                  <a:lnTo>
                    <a:pt x="3662" y="0"/>
                  </a:lnTo>
                  <a:lnTo>
                    <a:pt x="3213" y="2818"/>
                  </a:lnTo>
                  <a:cubicBezTo>
                    <a:pt x="3079" y="3644"/>
                    <a:pt x="3312" y="4506"/>
                    <a:pt x="4847" y="4506"/>
                  </a:cubicBezTo>
                  <a:lnTo>
                    <a:pt x="4865" y="4506"/>
                  </a:lnTo>
                  <a:cubicBezTo>
                    <a:pt x="6319" y="4506"/>
                    <a:pt x="6732" y="3644"/>
                    <a:pt x="6857" y="2836"/>
                  </a:cubicBezTo>
                  <a:lnTo>
                    <a:pt x="7306" y="0"/>
                  </a:lnTo>
                  <a:lnTo>
                    <a:pt x="10268" y="0"/>
                  </a:lnTo>
                  <a:lnTo>
                    <a:pt x="9802" y="2989"/>
                  </a:lnTo>
                  <a:cubicBezTo>
                    <a:pt x="9568" y="4443"/>
                    <a:pt x="8895" y="6786"/>
                    <a:pt x="5017" y="6786"/>
                  </a:cubicBezTo>
                  <a:lnTo>
                    <a:pt x="4622" y="6786"/>
                  </a:lnTo>
                  <a:cubicBezTo>
                    <a:pt x="377" y="6786"/>
                    <a:pt x="0" y="4398"/>
                    <a:pt x="224" y="2971"/>
                  </a:cubicBezTo>
                  <a:lnTo>
                    <a:pt x="700"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9" name="Freeform 12">
              <a:extLst>
                <a:ext uri="{FF2B5EF4-FFF2-40B4-BE49-F238E27FC236}">
                  <a16:creationId xmlns:a16="http://schemas.microsoft.com/office/drawing/2014/main" id="{BEC02F9C-E6FC-40B6-85EC-1FD0A88E37A5}"/>
                </a:ext>
                <a:ext uri="{C183D7F6-B498-43B3-948B-1728B52AA6E4}">
                  <adec:decorative xmlns:adec="http://schemas.microsoft.com/office/drawing/2017/decorative" val="1"/>
                </a:ext>
              </a:extLst>
            </p:cNvPr>
            <p:cNvSpPr>
              <a:spLocks/>
            </p:cNvSpPr>
            <p:nvPr userDrawn="1"/>
          </p:nvSpPr>
          <p:spPr bwMode="auto">
            <a:xfrm>
              <a:off x="10847388" y="1223963"/>
              <a:ext cx="3679825" cy="2406650"/>
            </a:xfrm>
            <a:custGeom>
              <a:avLst/>
              <a:gdLst>
                <a:gd name="T0" fmla="*/ 6337 w 10233"/>
                <a:gd name="T1" fmla="*/ 6678 h 6678"/>
                <a:gd name="T2" fmla="*/ 2217 w 10233"/>
                <a:gd name="T3" fmla="*/ 6678 h 6678"/>
                <a:gd name="T4" fmla="*/ 0 w 10233"/>
                <a:gd name="T5" fmla="*/ 0 h 6678"/>
                <a:gd name="T6" fmla="*/ 3267 w 10233"/>
                <a:gd name="T7" fmla="*/ 0 h 6678"/>
                <a:gd name="T8" fmla="*/ 4613 w 10233"/>
                <a:gd name="T9" fmla="*/ 4380 h 6678"/>
                <a:gd name="T10" fmla="*/ 7109 w 10233"/>
                <a:gd name="T11" fmla="*/ 0 h 6678"/>
                <a:gd name="T12" fmla="*/ 10233 w 10233"/>
                <a:gd name="T13" fmla="*/ 0 h 6678"/>
                <a:gd name="T14" fmla="*/ 6337 w 10233"/>
                <a:gd name="T15" fmla="*/ 6678 h 66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33" h="6678">
                  <a:moveTo>
                    <a:pt x="6337" y="6678"/>
                  </a:moveTo>
                  <a:lnTo>
                    <a:pt x="2217" y="6678"/>
                  </a:lnTo>
                  <a:lnTo>
                    <a:pt x="0" y="0"/>
                  </a:lnTo>
                  <a:lnTo>
                    <a:pt x="3267" y="0"/>
                  </a:lnTo>
                  <a:lnTo>
                    <a:pt x="4613" y="4380"/>
                  </a:lnTo>
                  <a:lnTo>
                    <a:pt x="7109" y="0"/>
                  </a:lnTo>
                  <a:lnTo>
                    <a:pt x="10233" y="0"/>
                  </a:lnTo>
                  <a:lnTo>
                    <a:pt x="6337" y="6678"/>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0" name="Freeform 13">
              <a:extLst>
                <a:ext uri="{FF2B5EF4-FFF2-40B4-BE49-F238E27FC236}">
                  <a16:creationId xmlns:a16="http://schemas.microsoft.com/office/drawing/2014/main" id="{63CF111C-678D-4D1E-AC5E-9D785B047AC4}"/>
                </a:ext>
                <a:ext uri="{C183D7F6-B498-43B3-948B-1728B52AA6E4}">
                  <adec:decorative xmlns:adec="http://schemas.microsoft.com/office/drawing/2017/decorative" val="1"/>
                </a:ext>
              </a:extLst>
            </p:cNvPr>
            <p:cNvSpPr>
              <a:spLocks noEditPoints="1"/>
            </p:cNvSpPr>
            <p:nvPr userDrawn="1"/>
          </p:nvSpPr>
          <p:spPr bwMode="auto">
            <a:xfrm>
              <a:off x="14219238" y="1179513"/>
              <a:ext cx="3714750" cy="2497138"/>
            </a:xfrm>
            <a:custGeom>
              <a:avLst/>
              <a:gdLst>
                <a:gd name="T0" fmla="*/ 0 w 10331"/>
                <a:gd name="T1" fmla="*/ 3914 h 6930"/>
                <a:gd name="T2" fmla="*/ 45 w 10331"/>
                <a:gd name="T3" fmla="*/ 3222 h 6930"/>
                <a:gd name="T4" fmla="*/ 5242 w 10331"/>
                <a:gd name="T5" fmla="*/ 0 h 6930"/>
                <a:gd name="T6" fmla="*/ 5664 w 10331"/>
                <a:gd name="T7" fmla="*/ 0 h 6930"/>
                <a:gd name="T8" fmla="*/ 10331 w 10331"/>
                <a:gd name="T9" fmla="*/ 2962 h 6930"/>
                <a:gd name="T10" fmla="*/ 10269 w 10331"/>
                <a:gd name="T11" fmla="*/ 3689 h 6930"/>
                <a:gd name="T12" fmla="*/ 5080 w 10331"/>
                <a:gd name="T13" fmla="*/ 6930 h 6930"/>
                <a:gd name="T14" fmla="*/ 4650 w 10331"/>
                <a:gd name="T15" fmla="*/ 6930 h 6930"/>
                <a:gd name="T16" fmla="*/ 0 w 10331"/>
                <a:gd name="T17" fmla="*/ 3914 h 6930"/>
                <a:gd name="T18" fmla="*/ 5296 w 10331"/>
                <a:gd name="T19" fmla="*/ 1975 h 6930"/>
                <a:gd name="T20" fmla="*/ 3088 w 10331"/>
                <a:gd name="T21" fmla="*/ 3348 h 6930"/>
                <a:gd name="T22" fmla="*/ 3070 w 10331"/>
                <a:gd name="T23" fmla="*/ 3644 h 6930"/>
                <a:gd name="T24" fmla="*/ 5017 w 10331"/>
                <a:gd name="T25" fmla="*/ 4937 h 6930"/>
                <a:gd name="T26" fmla="*/ 7235 w 10331"/>
                <a:gd name="T27" fmla="*/ 3546 h 6930"/>
                <a:gd name="T28" fmla="*/ 7262 w 10331"/>
                <a:gd name="T29" fmla="*/ 3214 h 6930"/>
                <a:gd name="T30" fmla="*/ 5296 w 10331"/>
                <a:gd name="T31" fmla="*/ 1975 h 6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1" h="6930">
                  <a:moveTo>
                    <a:pt x="0" y="3914"/>
                  </a:moveTo>
                  <a:cubicBezTo>
                    <a:pt x="0" y="3734"/>
                    <a:pt x="9" y="3483"/>
                    <a:pt x="45" y="3222"/>
                  </a:cubicBezTo>
                  <a:cubicBezTo>
                    <a:pt x="233" y="1876"/>
                    <a:pt x="1023" y="0"/>
                    <a:pt x="5242" y="0"/>
                  </a:cubicBezTo>
                  <a:lnTo>
                    <a:pt x="5664" y="0"/>
                  </a:lnTo>
                  <a:cubicBezTo>
                    <a:pt x="9613" y="0"/>
                    <a:pt x="10331" y="1670"/>
                    <a:pt x="10331" y="2962"/>
                  </a:cubicBezTo>
                  <a:cubicBezTo>
                    <a:pt x="10331" y="3196"/>
                    <a:pt x="10304" y="3465"/>
                    <a:pt x="10269" y="3689"/>
                  </a:cubicBezTo>
                  <a:cubicBezTo>
                    <a:pt x="10053" y="5018"/>
                    <a:pt x="9335" y="6930"/>
                    <a:pt x="5080" y="6930"/>
                  </a:cubicBezTo>
                  <a:lnTo>
                    <a:pt x="4650" y="6930"/>
                  </a:lnTo>
                  <a:cubicBezTo>
                    <a:pt x="781" y="6930"/>
                    <a:pt x="0" y="5251"/>
                    <a:pt x="0" y="3914"/>
                  </a:cubicBezTo>
                  <a:close/>
                  <a:moveTo>
                    <a:pt x="5296" y="1975"/>
                  </a:moveTo>
                  <a:cubicBezTo>
                    <a:pt x="3644" y="1975"/>
                    <a:pt x="3168" y="2711"/>
                    <a:pt x="3088" y="3348"/>
                  </a:cubicBezTo>
                  <a:cubicBezTo>
                    <a:pt x="3079" y="3420"/>
                    <a:pt x="3070" y="3519"/>
                    <a:pt x="3070" y="3644"/>
                  </a:cubicBezTo>
                  <a:cubicBezTo>
                    <a:pt x="3070" y="4255"/>
                    <a:pt x="3510" y="4937"/>
                    <a:pt x="5017" y="4937"/>
                  </a:cubicBezTo>
                  <a:cubicBezTo>
                    <a:pt x="6651" y="4937"/>
                    <a:pt x="7136" y="4210"/>
                    <a:pt x="7235" y="3546"/>
                  </a:cubicBezTo>
                  <a:cubicBezTo>
                    <a:pt x="7253" y="3420"/>
                    <a:pt x="7262" y="3321"/>
                    <a:pt x="7262" y="3214"/>
                  </a:cubicBezTo>
                  <a:cubicBezTo>
                    <a:pt x="7262" y="2603"/>
                    <a:pt x="6813" y="1975"/>
                    <a:pt x="5296" y="1975"/>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1" name="Freeform 14">
              <a:extLst>
                <a:ext uri="{FF2B5EF4-FFF2-40B4-BE49-F238E27FC236}">
                  <a16:creationId xmlns:a16="http://schemas.microsoft.com/office/drawing/2014/main" id="{46A25D9D-A80B-4426-82D4-16011802C16C}"/>
                </a:ext>
                <a:ext uri="{C183D7F6-B498-43B3-948B-1728B52AA6E4}">
                  <adec:decorative xmlns:adec="http://schemas.microsoft.com/office/drawing/2017/decorative" val="1"/>
                </a:ext>
              </a:extLst>
            </p:cNvPr>
            <p:cNvSpPr>
              <a:spLocks/>
            </p:cNvSpPr>
            <p:nvPr userDrawn="1"/>
          </p:nvSpPr>
          <p:spPr bwMode="auto">
            <a:xfrm>
              <a:off x="17949863" y="1223963"/>
              <a:ext cx="2801938" cy="2406650"/>
            </a:xfrm>
            <a:custGeom>
              <a:avLst/>
              <a:gdLst>
                <a:gd name="T0" fmla="*/ 4013 w 7792"/>
                <a:gd name="T1" fmla="*/ 0 h 6678"/>
                <a:gd name="T2" fmla="*/ 3295 w 7792"/>
                <a:gd name="T3" fmla="*/ 4506 h 6678"/>
                <a:gd name="T4" fmla="*/ 7792 w 7792"/>
                <a:gd name="T5" fmla="*/ 4506 h 6678"/>
                <a:gd name="T6" fmla="*/ 7451 w 7792"/>
                <a:gd name="T7" fmla="*/ 6678 h 6678"/>
                <a:gd name="T8" fmla="*/ 0 w 7792"/>
                <a:gd name="T9" fmla="*/ 6678 h 6678"/>
                <a:gd name="T10" fmla="*/ 1060 w 7792"/>
                <a:gd name="T11" fmla="*/ 0 h 6678"/>
                <a:gd name="T12" fmla="*/ 4013 w 7792"/>
                <a:gd name="T13" fmla="*/ 0 h 6678"/>
              </a:gdLst>
              <a:ahLst/>
              <a:cxnLst>
                <a:cxn ang="0">
                  <a:pos x="T0" y="T1"/>
                </a:cxn>
                <a:cxn ang="0">
                  <a:pos x="T2" y="T3"/>
                </a:cxn>
                <a:cxn ang="0">
                  <a:pos x="T4" y="T5"/>
                </a:cxn>
                <a:cxn ang="0">
                  <a:pos x="T6" y="T7"/>
                </a:cxn>
                <a:cxn ang="0">
                  <a:pos x="T8" y="T9"/>
                </a:cxn>
                <a:cxn ang="0">
                  <a:pos x="T10" y="T11"/>
                </a:cxn>
                <a:cxn ang="0">
                  <a:pos x="T12" y="T13"/>
                </a:cxn>
              </a:cxnLst>
              <a:rect l="0" t="0" r="r" b="b"/>
              <a:pathLst>
                <a:path w="7792" h="6678">
                  <a:moveTo>
                    <a:pt x="4013" y="0"/>
                  </a:moveTo>
                  <a:lnTo>
                    <a:pt x="3295" y="4506"/>
                  </a:lnTo>
                  <a:lnTo>
                    <a:pt x="7792" y="4506"/>
                  </a:lnTo>
                  <a:lnTo>
                    <a:pt x="7451" y="6678"/>
                  </a:lnTo>
                  <a:lnTo>
                    <a:pt x="0" y="6678"/>
                  </a:lnTo>
                  <a:lnTo>
                    <a:pt x="1060" y="0"/>
                  </a:lnTo>
                  <a:lnTo>
                    <a:pt x="4013"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2" name="Freeform 15">
              <a:extLst>
                <a:ext uri="{FF2B5EF4-FFF2-40B4-BE49-F238E27FC236}">
                  <a16:creationId xmlns:a16="http://schemas.microsoft.com/office/drawing/2014/main" id="{BF0A95AA-4771-4B49-8D0E-8E69C2FE8547}"/>
                </a:ext>
                <a:ext uri="{C183D7F6-B498-43B3-948B-1728B52AA6E4}">
                  <adec:decorative xmlns:adec="http://schemas.microsoft.com/office/drawing/2017/decorative" val="1"/>
                </a:ext>
              </a:extLst>
            </p:cNvPr>
            <p:cNvSpPr>
              <a:spLocks noEditPoints="1"/>
            </p:cNvSpPr>
            <p:nvPr userDrawn="1"/>
          </p:nvSpPr>
          <p:spPr bwMode="auto">
            <a:xfrm>
              <a:off x="20723225" y="1223963"/>
              <a:ext cx="3644900" cy="2406650"/>
            </a:xfrm>
            <a:custGeom>
              <a:avLst/>
              <a:gdLst>
                <a:gd name="T0" fmla="*/ 4111 w 10140"/>
                <a:gd name="T1" fmla="*/ 0 h 6678"/>
                <a:gd name="T2" fmla="*/ 0 w 10140"/>
                <a:gd name="T3" fmla="*/ 6678 h 6678"/>
                <a:gd name="T4" fmla="*/ 2989 w 10140"/>
                <a:gd name="T5" fmla="*/ 6678 h 6678"/>
                <a:gd name="T6" fmla="*/ 3528 w 10140"/>
                <a:gd name="T7" fmla="*/ 5753 h 6678"/>
                <a:gd name="T8" fmla="*/ 7001 w 10140"/>
                <a:gd name="T9" fmla="*/ 5753 h 6678"/>
                <a:gd name="T10" fmla="*/ 7289 w 10140"/>
                <a:gd name="T11" fmla="*/ 6678 h 6678"/>
                <a:gd name="T12" fmla="*/ 10140 w 10140"/>
                <a:gd name="T13" fmla="*/ 6678 h 6678"/>
                <a:gd name="T14" fmla="*/ 10140 w 10140"/>
                <a:gd name="T15" fmla="*/ 5570 h 6678"/>
                <a:gd name="T16" fmla="*/ 8186 w 10140"/>
                <a:gd name="T17" fmla="*/ 0 h 6678"/>
                <a:gd name="T18" fmla="*/ 4111 w 10140"/>
                <a:gd name="T19" fmla="*/ 0 h 6678"/>
                <a:gd name="T20" fmla="*/ 5808 w 10140"/>
                <a:gd name="T21" fmla="*/ 1849 h 6678"/>
                <a:gd name="T22" fmla="*/ 6445 w 10140"/>
                <a:gd name="T23" fmla="*/ 3913 h 6678"/>
                <a:gd name="T24" fmla="*/ 4596 w 10140"/>
                <a:gd name="T25" fmla="*/ 3913 h 6678"/>
                <a:gd name="T26" fmla="*/ 5808 w 10140"/>
                <a:gd name="T27" fmla="*/ 1849 h 6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140" h="6678">
                  <a:moveTo>
                    <a:pt x="4111" y="0"/>
                  </a:moveTo>
                  <a:lnTo>
                    <a:pt x="0" y="6678"/>
                  </a:lnTo>
                  <a:lnTo>
                    <a:pt x="2989" y="6678"/>
                  </a:lnTo>
                  <a:lnTo>
                    <a:pt x="3528" y="5753"/>
                  </a:lnTo>
                  <a:lnTo>
                    <a:pt x="7001" y="5753"/>
                  </a:lnTo>
                  <a:lnTo>
                    <a:pt x="7289" y="6678"/>
                  </a:lnTo>
                  <a:lnTo>
                    <a:pt x="10140" y="6678"/>
                  </a:lnTo>
                  <a:lnTo>
                    <a:pt x="10140" y="5570"/>
                  </a:lnTo>
                  <a:lnTo>
                    <a:pt x="8186" y="0"/>
                  </a:lnTo>
                  <a:lnTo>
                    <a:pt x="4111" y="0"/>
                  </a:lnTo>
                  <a:close/>
                  <a:moveTo>
                    <a:pt x="5808" y="1849"/>
                  </a:moveTo>
                  <a:lnTo>
                    <a:pt x="6445" y="3913"/>
                  </a:lnTo>
                  <a:lnTo>
                    <a:pt x="4596" y="3913"/>
                  </a:lnTo>
                  <a:lnTo>
                    <a:pt x="5808" y="1849"/>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grpSp>
    </p:spTree>
    <p:extLst>
      <p:ext uri="{BB962C8B-B14F-4D97-AF65-F5344CB8AC3E}">
        <p14:creationId xmlns:p14="http://schemas.microsoft.com/office/powerpoint/2010/main" val="2999588078"/>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grpSp>
        <p:nvGrpSpPr>
          <p:cNvPr id="14" name="Ryhmä 13">
            <a:extLst>
              <a:ext uri="{FF2B5EF4-FFF2-40B4-BE49-F238E27FC236}">
                <a16:creationId xmlns:a16="http://schemas.microsoft.com/office/drawing/2014/main" id="{ABD82827-46C8-4ECF-BAD3-366640BB9665}"/>
              </a:ext>
            </a:extLst>
          </p:cNvPr>
          <p:cNvGrpSpPr/>
          <p:nvPr userDrawn="1"/>
        </p:nvGrpSpPr>
        <p:grpSpPr>
          <a:xfrm>
            <a:off x="0" y="-9427"/>
            <a:ext cx="12192194" cy="6867427"/>
            <a:chOff x="0" y="-18854"/>
            <a:chExt cx="24382800" cy="13734854"/>
          </a:xfrm>
        </p:grpSpPr>
        <p:sp>
          <p:nvSpPr>
            <p:cNvPr id="11" name="Freeform 6">
              <a:extLst>
                <a:ext uri="{FF2B5EF4-FFF2-40B4-BE49-F238E27FC236}">
                  <a16:creationId xmlns:a16="http://schemas.microsoft.com/office/drawing/2014/main" id="{A212C9A9-DCFA-4B8E-B730-510B35928AB0}"/>
                </a:ext>
                <a:ext uri="{C183D7F6-B498-43B3-948B-1728B52AA6E4}">
                  <adec:decorative xmlns:adec="http://schemas.microsoft.com/office/drawing/2017/decorative" val="1"/>
                </a:ext>
              </a:extLst>
            </p:cNvPr>
            <p:cNvSpPr>
              <a:spLocks/>
            </p:cNvSpPr>
            <p:nvPr userDrawn="1"/>
          </p:nvSpPr>
          <p:spPr bwMode="auto">
            <a:xfrm>
              <a:off x="0" y="-18854"/>
              <a:ext cx="24382800" cy="1714898"/>
            </a:xfrm>
            <a:custGeom>
              <a:avLst/>
              <a:gdLst>
                <a:gd name="T0" fmla="*/ 0 w 67725"/>
                <a:gd name="T1" fmla="*/ 0 h 4767"/>
                <a:gd name="T2" fmla="*/ 0 w 67725"/>
                <a:gd name="T3" fmla="*/ 4767 h 4767"/>
                <a:gd name="T4" fmla="*/ 67725 w 67725"/>
                <a:gd name="T5" fmla="*/ 24 h 4767"/>
                <a:gd name="T6" fmla="*/ 67725 w 67725"/>
                <a:gd name="T7" fmla="*/ 18 h 4767"/>
                <a:gd name="T8" fmla="*/ 0 w 67725"/>
                <a:gd name="T9" fmla="*/ 0 h 4767"/>
              </a:gdLst>
              <a:ahLst/>
              <a:cxnLst>
                <a:cxn ang="0">
                  <a:pos x="T0" y="T1"/>
                </a:cxn>
                <a:cxn ang="0">
                  <a:pos x="T2" y="T3"/>
                </a:cxn>
                <a:cxn ang="0">
                  <a:pos x="T4" y="T5"/>
                </a:cxn>
                <a:cxn ang="0">
                  <a:pos x="T6" y="T7"/>
                </a:cxn>
                <a:cxn ang="0">
                  <a:pos x="T8" y="T9"/>
                </a:cxn>
              </a:cxnLst>
              <a:rect l="0" t="0" r="r" b="b"/>
              <a:pathLst>
                <a:path w="67725" h="4767">
                  <a:moveTo>
                    <a:pt x="0" y="0"/>
                  </a:moveTo>
                  <a:lnTo>
                    <a:pt x="0" y="4767"/>
                  </a:lnTo>
                  <a:lnTo>
                    <a:pt x="67725" y="24"/>
                  </a:lnTo>
                  <a:lnTo>
                    <a:pt x="67725" y="18"/>
                  </a:lnTo>
                  <a:lnTo>
                    <a:pt x="0" y="0"/>
                  </a:lnTo>
                  <a:close/>
                </a:path>
              </a:pathLst>
            </a:custGeom>
            <a:solidFill>
              <a:srgbClr val="CEF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2" name="Freeform 7">
              <a:extLst>
                <a:ext uri="{FF2B5EF4-FFF2-40B4-BE49-F238E27FC236}">
                  <a16:creationId xmlns:a16="http://schemas.microsoft.com/office/drawing/2014/main" id="{ED24B50B-7AE3-49C1-AB52-2B4A1A2229AB}"/>
                </a:ext>
                <a:ext uri="{C183D7F6-B498-43B3-948B-1728B52AA6E4}">
                  <adec:decorative xmlns:adec="http://schemas.microsoft.com/office/drawing/2017/decorative" val="1"/>
                </a:ext>
              </a:extLst>
            </p:cNvPr>
            <p:cNvSpPr>
              <a:spLocks/>
            </p:cNvSpPr>
            <p:nvPr userDrawn="1"/>
          </p:nvSpPr>
          <p:spPr bwMode="auto">
            <a:xfrm>
              <a:off x="6366" y="12001102"/>
              <a:ext cx="24376434" cy="1714898"/>
            </a:xfrm>
            <a:custGeom>
              <a:avLst/>
              <a:gdLst>
                <a:gd name="T0" fmla="*/ 0 w 67711"/>
                <a:gd name="T1" fmla="*/ 4767 h 4767"/>
                <a:gd name="T2" fmla="*/ 67711 w 67711"/>
                <a:gd name="T3" fmla="*/ 4767 h 4767"/>
                <a:gd name="T4" fmla="*/ 67711 w 67711"/>
                <a:gd name="T5" fmla="*/ 0 h 4767"/>
                <a:gd name="T6" fmla="*/ 0 w 67711"/>
                <a:gd name="T7" fmla="*/ 4767 h 4767"/>
              </a:gdLst>
              <a:ahLst/>
              <a:cxnLst>
                <a:cxn ang="0">
                  <a:pos x="T0" y="T1"/>
                </a:cxn>
                <a:cxn ang="0">
                  <a:pos x="T2" y="T3"/>
                </a:cxn>
                <a:cxn ang="0">
                  <a:pos x="T4" y="T5"/>
                </a:cxn>
                <a:cxn ang="0">
                  <a:pos x="T6" y="T7"/>
                </a:cxn>
              </a:cxnLst>
              <a:rect l="0" t="0" r="r" b="b"/>
              <a:pathLst>
                <a:path w="67711" h="4767">
                  <a:moveTo>
                    <a:pt x="0" y="4767"/>
                  </a:moveTo>
                  <a:lnTo>
                    <a:pt x="67711" y="4767"/>
                  </a:lnTo>
                  <a:lnTo>
                    <a:pt x="67711" y="0"/>
                  </a:lnTo>
                  <a:lnTo>
                    <a:pt x="0" y="4767"/>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grpSp>
      <p:sp>
        <p:nvSpPr>
          <p:cNvPr id="2" name="Otsikko 1">
            <a:extLst>
              <a:ext uri="{FF2B5EF4-FFF2-40B4-BE49-F238E27FC236}">
                <a16:creationId xmlns:a16="http://schemas.microsoft.com/office/drawing/2014/main" id="{DA7EB6BE-E09D-4391-BB19-9AB34E85D629}"/>
              </a:ext>
            </a:extLst>
          </p:cNvPr>
          <p:cNvSpPr>
            <a:spLocks noGrp="1"/>
          </p:cNvSpPr>
          <p:nvPr userDrawn="1">
            <p:ph type="title"/>
          </p:nvPr>
        </p:nvSpPr>
        <p:spPr/>
        <p:txBody>
          <a:bodyPr/>
          <a:lstStyle/>
          <a:p>
            <a:r>
              <a:rPr lang="fi-FI"/>
              <a:t>Muokkaa perustyyl. napsautt.</a:t>
            </a:r>
          </a:p>
        </p:txBody>
      </p:sp>
      <p:sp>
        <p:nvSpPr>
          <p:cNvPr id="3" name="Sisällön paikkamerkki 2">
            <a:extLst>
              <a:ext uri="{FF2B5EF4-FFF2-40B4-BE49-F238E27FC236}">
                <a16:creationId xmlns:a16="http://schemas.microsoft.com/office/drawing/2014/main" id="{EA7A06A4-1BF6-41E8-89FB-D111961A8A52}"/>
              </a:ext>
            </a:extLst>
          </p:cNvPr>
          <p:cNvSpPr>
            <a:spLocks noGrp="1"/>
          </p:cNvSpPr>
          <p:nvPr userDrawn="1">
            <p:ph idx="1"/>
          </p:nvPr>
        </p:nvSpPr>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D912EBAE-AC30-4E0F-AAAF-B30B5A4107CF}"/>
              </a:ext>
            </a:extLst>
          </p:cNvPr>
          <p:cNvSpPr>
            <a:spLocks noGrp="1"/>
          </p:cNvSpPr>
          <p:nvPr userDrawn="1">
            <p:ph type="dt" sz="half" idx="10"/>
          </p:nvPr>
        </p:nvSpPr>
        <p:spPr/>
        <p:txBody>
          <a:bodyPr/>
          <a:lstStyle/>
          <a:p>
            <a:fld id="{DBC7025B-033D-4B6A-B0FA-D0DDBB57FF88}" type="datetime1">
              <a:rPr lang="fi-FI" smtClean="0"/>
              <a:t>9.5.2023</a:t>
            </a:fld>
            <a:endParaRPr lang="fi-FI"/>
          </a:p>
        </p:txBody>
      </p:sp>
      <p:sp>
        <p:nvSpPr>
          <p:cNvPr id="8" name="Alatunnisteen paikkamerkki 7">
            <a:extLst>
              <a:ext uri="{FF2B5EF4-FFF2-40B4-BE49-F238E27FC236}">
                <a16:creationId xmlns:a16="http://schemas.microsoft.com/office/drawing/2014/main" id="{E8236571-27B9-4D2F-97EC-50A2CAD289D3}"/>
              </a:ext>
            </a:extLst>
          </p:cNvPr>
          <p:cNvSpPr>
            <a:spLocks noGrp="1"/>
          </p:cNvSpPr>
          <p:nvPr userDrawn="1">
            <p:ph type="ftr" sz="quarter" idx="11"/>
          </p:nvPr>
        </p:nvSpPr>
        <p:spPr/>
        <p:txBody>
          <a:bodyPr/>
          <a:lstStyle>
            <a:lvl1pPr>
              <a:defRPr>
                <a:solidFill>
                  <a:schemeClr val="bg1"/>
                </a:solidFill>
              </a:defRPr>
            </a:lvl1pPr>
          </a:lstStyle>
          <a:p>
            <a:endParaRPr lang="fi-FI"/>
          </a:p>
        </p:txBody>
      </p:sp>
      <p:sp>
        <p:nvSpPr>
          <p:cNvPr id="9" name="Dian numeron paikkamerkki 8">
            <a:extLst>
              <a:ext uri="{FF2B5EF4-FFF2-40B4-BE49-F238E27FC236}">
                <a16:creationId xmlns:a16="http://schemas.microsoft.com/office/drawing/2014/main" id="{B4B7A9FE-A16E-475C-84D0-E353A4F6C785}"/>
              </a:ext>
            </a:extLst>
          </p:cNvPr>
          <p:cNvSpPr>
            <a:spLocks noGrp="1"/>
          </p:cNvSpPr>
          <p:nvPr userDrawn="1">
            <p:ph type="sldNum" sz="quarter" idx="12"/>
          </p:nvPr>
        </p:nvSpPr>
        <p:spPr/>
        <p:txBody>
          <a:bodyPr/>
          <a:lstStyle/>
          <a:p>
            <a:fld id="{03D2D5F4-4871-4469-8343-ED7F6811B37D}" type="slidenum">
              <a:rPr lang="fi-FI" smtClean="0"/>
              <a:pPr/>
              <a:t>‹#›</a:t>
            </a:fld>
            <a:endParaRPr lang="fi-FI"/>
          </a:p>
        </p:txBody>
      </p:sp>
    </p:spTree>
    <p:extLst>
      <p:ext uri="{BB962C8B-B14F-4D97-AF65-F5344CB8AC3E}">
        <p14:creationId xmlns:p14="http://schemas.microsoft.com/office/powerpoint/2010/main" val="371895207"/>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obj" preserve="1">
  <p:cSld name="Kaksi sisältökohdetta">
    <p:spTree>
      <p:nvGrpSpPr>
        <p:cNvPr id="1" name=""/>
        <p:cNvGrpSpPr/>
        <p:nvPr/>
      </p:nvGrpSpPr>
      <p:grpSpPr>
        <a:xfrm>
          <a:off x="0" y="0"/>
          <a:ext cx="0" cy="0"/>
          <a:chOff x="0" y="0"/>
          <a:chExt cx="0" cy="0"/>
        </a:xfrm>
      </p:grpSpPr>
      <p:grpSp>
        <p:nvGrpSpPr>
          <p:cNvPr id="14" name="Ryhmä 13">
            <a:extLst>
              <a:ext uri="{FF2B5EF4-FFF2-40B4-BE49-F238E27FC236}">
                <a16:creationId xmlns:a16="http://schemas.microsoft.com/office/drawing/2014/main" id="{ABD82827-46C8-4ECF-BAD3-366640BB9665}"/>
              </a:ext>
            </a:extLst>
          </p:cNvPr>
          <p:cNvGrpSpPr/>
          <p:nvPr userDrawn="1"/>
        </p:nvGrpSpPr>
        <p:grpSpPr>
          <a:xfrm>
            <a:off x="0" y="-9427"/>
            <a:ext cx="12192194" cy="6867427"/>
            <a:chOff x="0" y="-18854"/>
            <a:chExt cx="24382800" cy="13734854"/>
          </a:xfrm>
        </p:grpSpPr>
        <p:sp>
          <p:nvSpPr>
            <p:cNvPr id="11" name="Freeform 6">
              <a:extLst>
                <a:ext uri="{FF2B5EF4-FFF2-40B4-BE49-F238E27FC236}">
                  <a16:creationId xmlns:a16="http://schemas.microsoft.com/office/drawing/2014/main" id="{A212C9A9-DCFA-4B8E-B730-510B35928AB0}"/>
                </a:ext>
                <a:ext uri="{C183D7F6-B498-43B3-948B-1728B52AA6E4}">
                  <adec:decorative xmlns:adec="http://schemas.microsoft.com/office/drawing/2017/decorative" val="1"/>
                </a:ext>
              </a:extLst>
            </p:cNvPr>
            <p:cNvSpPr>
              <a:spLocks/>
            </p:cNvSpPr>
            <p:nvPr userDrawn="1"/>
          </p:nvSpPr>
          <p:spPr bwMode="auto">
            <a:xfrm>
              <a:off x="0" y="-18854"/>
              <a:ext cx="24382800" cy="1714898"/>
            </a:xfrm>
            <a:custGeom>
              <a:avLst/>
              <a:gdLst>
                <a:gd name="T0" fmla="*/ 0 w 67725"/>
                <a:gd name="T1" fmla="*/ 0 h 4767"/>
                <a:gd name="T2" fmla="*/ 0 w 67725"/>
                <a:gd name="T3" fmla="*/ 4767 h 4767"/>
                <a:gd name="T4" fmla="*/ 67725 w 67725"/>
                <a:gd name="T5" fmla="*/ 24 h 4767"/>
                <a:gd name="T6" fmla="*/ 67725 w 67725"/>
                <a:gd name="T7" fmla="*/ 18 h 4767"/>
                <a:gd name="T8" fmla="*/ 0 w 67725"/>
                <a:gd name="T9" fmla="*/ 0 h 4767"/>
              </a:gdLst>
              <a:ahLst/>
              <a:cxnLst>
                <a:cxn ang="0">
                  <a:pos x="T0" y="T1"/>
                </a:cxn>
                <a:cxn ang="0">
                  <a:pos x="T2" y="T3"/>
                </a:cxn>
                <a:cxn ang="0">
                  <a:pos x="T4" y="T5"/>
                </a:cxn>
                <a:cxn ang="0">
                  <a:pos x="T6" y="T7"/>
                </a:cxn>
                <a:cxn ang="0">
                  <a:pos x="T8" y="T9"/>
                </a:cxn>
              </a:cxnLst>
              <a:rect l="0" t="0" r="r" b="b"/>
              <a:pathLst>
                <a:path w="67725" h="4767">
                  <a:moveTo>
                    <a:pt x="0" y="0"/>
                  </a:moveTo>
                  <a:lnTo>
                    <a:pt x="0" y="4767"/>
                  </a:lnTo>
                  <a:lnTo>
                    <a:pt x="67725" y="24"/>
                  </a:lnTo>
                  <a:lnTo>
                    <a:pt x="67725" y="18"/>
                  </a:lnTo>
                  <a:lnTo>
                    <a:pt x="0" y="0"/>
                  </a:lnTo>
                  <a:close/>
                </a:path>
              </a:pathLst>
            </a:custGeom>
            <a:solidFill>
              <a:srgbClr val="CEF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2" name="Freeform 7">
              <a:extLst>
                <a:ext uri="{FF2B5EF4-FFF2-40B4-BE49-F238E27FC236}">
                  <a16:creationId xmlns:a16="http://schemas.microsoft.com/office/drawing/2014/main" id="{ED24B50B-7AE3-49C1-AB52-2B4A1A2229AB}"/>
                </a:ext>
                <a:ext uri="{C183D7F6-B498-43B3-948B-1728B52AA6E4}">
                  <adec:decorative xmlns:adec="http://schemas.microsoft.com/office/drawing/2017/decorative" val="1"/>
                </a:ext>
              </a:extLst>
            </p:cNvPr>
            <p:cNvSpPr>
              <a:spLocks/>
            </p:cNvSpPr>
            <p:nvPr userDrawn="1"/>
          </p:nvSpPr>
          <p:spPr bwMode="auto">
            <a:xfrm>
              <a:off x="6366" y="12001102"/>
              <a:ext cx="24376434" cy="1714898"/>
            </a:xfrm>
            <a:custGeom>
              <a:avLst/>
              <a:gdLst>
                <a:gd name="T0" fmla="*/ 0 w 67711"/>
                <a:gd name="T1" fmla="*/ 4767 h 4767"/>
                <a:gd name="T2" fmla="*/ 67711 w 67711"/>
                <a:gd name="T3" fmla="*/ 4767 h 4767"/>
                <a:gd name="T4" fmla="*/ 67711 w 67711"/>
                <a:gd name="T5" fmla="*/ 0 h 4767"/>
                <a:gd name="T6" fmla="*/ 0 w 67711"/>
                <a:gd name="T7" fmla="*/ 4767 h 4767"/>
              </a:gdLst>
              <a:ahLst/>
              <a:cxnLst>
                <a:cxn ang="0">
                  <a:pos x="T0" y="T1"/>
                </a:cxn>
                <a:cxn ang="0">
                  <a:pos x="T2" y="T3"/>
                </a:cxn>
                <a:cxn ang="0">
                  <a:pos x="T4" y="T5"/>
                </a:cxn>
                <a:cxn ang="0">
                  <a:pos x="T6" y="T7"/>
                </a:cxn>
              </a:cxnLst>
              <a:rect l="0" t="0" r="r" b="b"/>
              <a:pathLst>
                <a:path w="67711" h="4767">
                  <a:moveTo>
                    <a:pt x="0" y="4767"/>
                  </a:moveTo>
                  <a:lnTo>
                    <a:pt x="67711" y="4767"/>
                  </a:lnTo>
                  <a:lnTo>
                    <a:pt x="67711" y="0"/>
                  </a:lnTo>
                  <a:lnTo>
                    <a:pt x="0" y="4767"/>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grpSp>
      <p:sp>
        <p:nvSpPr>
          <p:cNvPr id="2" name="Otsikko 1">
            <a:extLst>
              <a:ext uri="{FF2B5EF4-FFF2-40B4-BE49-F238E27FC236}">
                <a16:creationId xmlns:a16="http://schemas.microsoft.com/office/drawing/2014/main" id="{DA7EB6BE-E09D-4391-BB19-9AB34E85D629}"/>
              </a:ext>
            </a:extLst>
          </p:cNvPr>
          <p:cNvSpPr>
            <a:spLocks noGrp="1"/>
          </p:cNvSpPr>
          <p:nvPr userDrawn="1">
            <p:ph type="title"/>
          </p:nvPr>
        </p:nvSpPr>
        <p:spPr/>
        <p:txBody>
          <a:bodyPr/>
          <a:lstStyle/>
          <a:p>
            <a:r>
              <a:rPr lang="fi-FI"/>
              <a:t>Muokkaa perustyyl. napsautt.</a:t>
            </a:r>
          </a:p>
        </p:txBody>
      </p:sp>
      <p:sp>
        <p:nvSpPr>
          <p:cNvPr id="3" name="Sisällön paikkamerkki 2">
            <a:extLst>
              <a:ext uri="{FF2B5EF4-FFF2-40B4-BE49-F238E27FC236}">
                <a16:creationId xmlns:a16="http://schemas.microsoft.com/office/drawing/2014/main" id="{EA7A06A4-1BF6-41E8-89FB-D111961A8A52}"/>
              </a:ext>
            </a:extLst>
          </p:cNvPr>
          <p:cNvSpPr>
            <a:spLocks noGrp="1"/>
          </p:cNvSpPr>
          <p:nvPr userDrawn="1">
            <p:ph idx="1"/>
          </p:nvPr>
        </p:nvSpPr>
        <p:spPr>
          <a:xfrm>
            <a:off x="960183" y="2318004"/>
            <a:ext cx="4877579" cy="3600000"/>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D912EBAE-AC30-4E0F-AAAF-B30B5A4107CF}"/>
              </a:ext>
            </a:extLst>
          </p:cNvPr>
          <p:cNvSpPr>
            <a:spLocks noGrp="1"/>
          </p:cNvSpPr>
          <p:nvPr userDrawn="1">
            <p:ph type="dt" sz="half" idx="10"/>
          </p:nvPr>
        </p:nvSpPr>
        <p:spPr/>
        <p:txBody>
          <a:bodyPr/>
          <a:lstStyle/>
          <a:p>
            <a:fld id="{AEEC36E0-62EA-43DA-A782-086AC04A9FF2}" type="datetime1">
              <a:rPr lang="fi-FI" smtClean="0"/>
              <a:t>9.5.2023</a:t>
            </a:fld>
            <a:endParaRPr lang="fi-FI"/>
          </a:p>
        </p:txBody>
      </p:sp>
      <p:sp>
        <p:nvSpPr>
          <p:cNvPr id="8" name="Alatunnisteen paikkamerkki 7">
            <a:extLst>
              <a:ext uri="{FF2B5EF4-FFF2-40B4-BE49-F238E27FC236}">
                <a16:creationId xmlns:a16="http://schemas.microsoft.com/office/drawing/2014/main" id="{E8236571-27B9-4D2F-97EC-50A2CAD289D3}"/>
              </a:ext>
            </a:extLst>
          </p:cNvPr>
          <p:cNvSpPr>
            <a:spLocks noGrp="1"/>
          </p:cNvSpPr>
          <p:nvPr userDrawn="1">
            <p:ph type="ftr" sz="quarter" idx="11"/>
          </p:nvPr>
        </p:nvSpPr>
        <p:spPr/>
        <p:txBody>
          <a:bodyPr/>
          <a:lstStyle>
            <a:lvl1pPr>
              <a:defRPr>
                <a:solidFill>
                  <a:schemeClr val="bg1"/>
                </a:solidFill>
              </a:defRPr>
            </a:lvl1pPr>
          </a:lstStyle>
          <a:p>
            <a:endParaRPr lang="fi-FI"/>
          </a:p>
        </p:txBody>
      </p:sp>
      <p:sp>
        <p:nvSpPr>
          <p:cNvPr id="9" name="Dian numeron paikkamerkki 8">
            <a:extLst>
              <a:ext uri="{FF2B5EF4-FFF2-40B4-BE49-F238E27FC236}">
                <a16:creationId xmlns:a16="http://schemas.microsoft.com/office/drawing/2014/main" id="{B4B7A9FE-A16E-475C-84D0-E353A4F6C785}"/>
              </a:ext>
            </a:extLst>
          </p:cNvPr>
          <p:cNvSpPr>
            <a:spLocks noGrp="1"/>
          </p:cNvSpPr>
          <p:nvPr userDrawn="1">
            <p:ph type="sldNum" sz="quarter" idx="12"/>
          </p:nvPr>
        </p:nvSpPr>
        <p:spPr/>
        <p:txBody>
          <a:bodyPr/>
          <a:lstStyle/>
          <a:p>
            <a:fld id="{03D2D5F4-4871-4469-8343-ED7F6811B37D}" type="slidenum">
              <a:rPr lang="fi-FI" smtClean="0"/>
              <a:pPr/>
              <a:t>‹#›</a:t>
            </a:fld>
            <a:endParaRPr lang="fi-FI"/>
          </a:p>
        </p:txBody>
      </p:sp>
      <p:sp>
        <p:nvSpPr>
          <p:cNvPr id="13" name="Sisällön paikkamerkki 2">
            <a:extLst>
              <a:ext uri="{FF2B5EF4-FFF2-40B4-BE49-F238E27FC236}">
                <a16:creationId xmlns:a16="http://schemas.microsoft.com/office/drawing/2014/main" id="{187779D1-EF85-46EC-9EF7-9F0CFFF1F455}"/>
              </a:ext>
            </a:extLst>
          </p:cNvPr>
          <p:cNvSpPr>
            <a:spLocks noGrp="1"/>
          </p:cNvSpPr>
          <p:nvPr>
            <p:ph idx="13"/>
          </p:nvPr>
        </p:nvSpPr>
        <p:spPr>
          <a:xfrm>
            <a:off x="6437703" y="2318004"/>
            <a:ext cx="4877579" cy="3600000"/>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1198565202"/>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Kuvatekstillinen kuva">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EA7A06A4-1BF6-41E8-89FB-D111961A8A52}"/>
              </a:ext>
            </a:extLst>
          </p:cNvPr>
          <p:cNvSpPr>
            <a:spLocks noGrp="1"/>
          </p:cNvSpPr>
          <p:nvPr userDrawn="1">
            <p:ph idx="1"/>
          </p:nvPr>
        </p:nvSpPr>
        <p:spPr>
          <a:xfrm>
            <a:off x="960183" y="2318004"/>
            <a:ext cx="4877579" cy="3600000"/>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D912EBAE-AC30-4E0F-AAAF-B30B5A4107CF}"/>
              </a:ext>
            </a:extLst>
          </p:cNvPr>
          <p:cNvSpPr>
            <a:spLocks noGrp="1"/>
          </p:cNvSpPr>
          <p:nvPr userDrawn="1">
            <p:ph type="dt" sz="half" idx="10"/>
          </p:nvPr>
        </p:nvSpPr>
        <p:spPr/>
        <p:txBody>
          <a:bodyPr/>
          <a:lstStyle/>
          <a:p>
            <a:fld id="{B5D4D480-956B-4FFC-8657-40B8EAB56961}" type="datetime1">
              <a:rPr lang="fi-FI" smtClean="0"/>
              <a:t>9.5.2023</a:t>
            </a:fld>
            <a:endParaRPr lang="fi-FI"/>
          </a:p>
        </p:txBody>
      </p:sp>
      <p:sp>
        <p:nvSpPr>
          <p:cNvPr id="9" name="Dian numeron paikkamerkki 8">
            <a:extLst>
              <a:ext uri="{FF2B5EF4-FFF2-40B4-BE49-F238E27FC236}">
                <a16:creationId xmlns:a16="http://schemas.microsoft.com/office/drawing/2014/main" id="{B4B7A9FE-A16E-475C-84D0-E353A4F6C785}"/>
              </a:ext>
            </a:extLst>
          </p:cNvPr>
          <p:cNvSpPr>
            <a:spLocks noGrp="1"/>
          </p:cNvSpPr>
          <p:nvPr userDrawn="1">
            <p:ph type="sldNum" sz="quarter" idx="12"/>
          </p:nvPr>
        </p:nvSpPr>
        <p:spPr/>
        <p:txBody>
          <a:bodyPr/>
          <a:lstStyle/>
          <a:p>
            <a:fld id="{03D2D5F4-4871-4469-8343-ED7F6811B37D}" type="slidenum">
              <a:rPr lang="fi-FI" smtClean="0"/>
              <a:pPr/>
              <a:t>‹#›</a:t>
            </a:fld>
            <a:endParaRPr lang="fi-FI"/>
          </a:p>
        </p:txBody>
      </p:sp>
      <p:sp>
        <p:nvSpPr>
          <p:cNvPr id="15" name="Kuvan paikkamerkki 2">
            <a:extLst>
              <a:ext uri="{FF2B5EF4-FFF2-40B4-BE49-F238E27FC236}">
                <a16:creationId xmlns:a16="http://schemas.microsoft.com/office/drawing/2014/main" id="{A232B4EE-B062-4898-B071-46C451BD653D}"/>
              </a:ext>
            </a:extLst>
          </p:cNvPr>
          <p:cNvSpPr>
            <a:spLocks noGrp="1"/>
          </p:cNvSpPr>
          <p:nvPr>
            <p:ph type="pic" idx="13"/>
          </p:nvPr>
        </p:nvSpPr>
        <p:spPr>
          <a:xfrm>
            <a:off x="6096397" y="848413"/>
            <a:ext cx="6095603" cy="6009587"/>
          </a:xfrm>
          <a:prstGeom prst="parallelogram">
            <a:avLst>
              <a:gd name="adj" fmla="val 7412"/>
            </a:avLst>
          </a:prstGeom>
          <a:solidFill>
            <a:schemeClr val="bg1">
              <a:lumMod val="95000"/>
            </a:schemeClr>
          </a:solidFill>
        </p:spPr>
        <p:txBody>
          <a:bodyPr anchor="ctr" anchorCtr="0"/>
          <a:lstStyle>
            <a:lvl1pPr marL="0" indent="0" algn="ctr">
              <a:buNone/>
              <a:defRPr sz="1000" b="1" i="1"/>
            </a:lvl1pPr>
            <a:lvl2pPr marL="228600" indent="0">
              <a:buNone/>
              <a:defRPr sz="1400"/>
            </a:lvl2pPr>
            <a:lvl3pPr marL="457200" indent="0">
              <a:buNone/>
              <a:defRPr sz="1200"/>
            </a:lvl3pPr>
            <a:lvl4pPr marL="685800" indent="0">
              <a:buNone/>
              <a:defRPr sz="1000"/>
            </a:lvl4pPr>
            <a:lvl5pPr marL="914400" indent="0">
              <a:buNone/>
              <a:defRPr sz="1000"/>
            </a:lvl5pPr>
            <a:lvl6pPr marL="1143000" indent="0">
              <a:buNone/>
              <a:defRPr sz="1000"/>
            </a:lvl6pPr>
            <a:lvl7pPr marL="1371600" indent="0">
              <a:buNone/>
              <a:defRPr sz="1000"/>
            </a:lvl7pPr>
            <a:lvl8pPr marL="1600200" indent="0">
              <a:buNone/>
              <a:defRPr sz="1000"/>
            </a:lvl8pPr>
            <a:lvl9pPr marL="1828800" indent="0">
              <a:buNone/>
              <a:defRPr sz="1000"/>
            </a:lvl9pPr>
          </a:lstStyle>
          <a:p>
            <a:r>
              <a:rPr lang="fi-FI"/>
              <a:t>Lisää kuva napsauttamalla kuvaketta</a:t>
            </a:r>
          </a:p>
        </p:txBody>
      </p:sp>
      <p:sp>
        <p:nvSpPr>
          <p:cNvPr id="10" name="Otsikko 9">
            <a:extLst>
              <a:ext uri="{FF2B5EF4-FFF2-40B4-BE49-F238E27FC236}">
                <a16:creationId xmlns:a16="http://schemas.microsoft.com/office/drawing/2014/main" id="{EE542DF8-11D5-423F-8D9F-4C3C81625575}"/>
              </a:ext>
            </a:extLst>
          </p:cNvPr>
          <p:cNvSpPr>
            <a:spLocks noGrp="1"/>
          </p:cNvSpPr>
          <p:nvPr>
            <p:ph type="title"/>
          </p:nvPr>
        </p:nvSpPr>
        <p:spPr>
          <a:xfrm>
            <a:off x="960183" y="1258479"/>
            <a:ext cx="4877579" cy="1059526"/>
          </a:xfrm>
        </p:spPr>
        <p:txBody>
          <a:bodyPr/>
          <a:lstStyle/>
          <a:p>
            <a:r>
              <a:rPr lang="fi-FI"/>
              <a:t>Muokkaa perustyyl. napsautt.</a:t>
            </a:r>
          </a:p>
        </p:txBody>
      </p:sp>
      <p:sp>
        <p:nvSpPr>
          <p:cNvPr id="8" name="Suorakulmio 16">
            <a:extLst>
              <a:ext uri="{FF2B5EF4-FFF2-40B4-BE49-F238E27FC236}">
                <a16:creationId xmlns:a16="http://schemas.microsoft.com/office/drawing/2014/main" id="{37A686D6-377E-4134-8AD7-52CF85CB8452}"/>
              </a:ext>
              <a:ext uri="{C183D7F6-B498-43B3-948B-1728B52AA6E4}">
                <adec:decorative xmlns:adec="http://schemas.microsoft.com/office/drawing/2017/decorative" val="1"/>
              </a:ext>
            </a:extLst>
          </p:cNvPr>
          <p:cNvSpPr/>
          <p:nvPr userDrawn="1"/>
        </p:nvSpPr>
        <p:spPr>
          <a:xfrm>
            <a:off x="11744801" y="848413"/>
            <a:ext cx="447199" cy="6009587"/>
          </a:xfrm>
          <a:custGeom>
            <a:avLst/>
            <a:gdLst>
              <a:gd name="connsiteX0" fmla="*/ 0 w 888999"/>
              <a:gd name="connsiteY0" fmla="*/ 0 h 12019174"/>
              <a:gd name="connsiteX1" fmla="*/ 888999 w 888999"/>
              <a:gd name="connsiteY1" fmla="*/ 0 h 12019174"/>
              <a:gd name="connsiteX2" fmla="*/ 888999 w 888999"/>
              <a:gd name="connsiteY2" fmla="*/ 12019174 h 12019174"/>
              <a:gd name="connsiteX3" fmla="*/ 0 w 888999"/>
              <a:gd name="connsiteY3" fmla="*/ 12019174 h 12019174"/>
              <a:gd name="connsiteX4" fmla="*/ 0 w 888999"/>
              <a:gd name="connsiteY4" fmla="*/ 0 h 12019174"/>
              <a:gd name="connsiteX0" fmla="*/ 0 w 888999"/>
              <a:gd name="connsiteY0" fmla="*/ 12019174 h 12019174"/>
              <a:gd name="connsiteX1" fmla="*/ 888999 w 888999"/>
              <a:gd name="connsiteY1" fmla="*/ 0 h 12019174"/>
              <a:gd name="connsiteX2" fmla="*/ 888999 w 888999"/>
              <a:gd name="connsiteY2" fmla="*/ 12019174 h 12019174"/>
              <a:gd name="connsiteX3" fmla="*/ 0 w 888999"/>
              <a:gd name="connsiteY3" fmla="*/ 12019174 h 12019174"/>
            </a:gdLst>
            <a:ahLst/>
            <a:cxnLst>
              <a:cxn ang="0">
                <a:pos x="connsiteX0" y="connsiteY0"/>
              </a:cxn>
              <a:cxn ang="0">
                <a:pos x="connsiteX1" y="connsiteY1"/>
              </a:cxn>
              <a:cxn ang="0">
                <a:pos x="connsiteX2" y="connsiteY2"/>
              </a:cxn>
              <a:cxn ang="0">
                <a:pos x="connsiteX3" y="connsiteY3"/>
              </a:cxn>
            </a:cxnLst>
            <a:rect l="l" t="t" r="r" b="b"/>
            <a:pathLst>
              <a:path w="888999" h="12019174">
                <a:moveTo>
                  <a:pt x="0" y="12019174"/>
                </a:moveTo>
                <a:lnTo>
                  <a:pt x="888999" y="0"/>
                </a:lnTo>
                <a:lnTo>
                  <a:pt x="888999" y="12019174"/>
                </a:lnTo>
                <a:lnTo>
                  <a:pt x="0" y="12019174"/>
                </a:lnTo>
                <a:close/>
              </a:path>
            </a:pathLst>
          </a:custGeom>
          <a:solidFill>
            <a:srgbClr val="CEFF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900"/>
          </a:p>
        </p:txBody>
      </p:sp>
    </p:spTree>
    <p:extLst>
      <p:ext uri="{BB962C8B-B14F-4D97-AF65-F5344CB8AC3E}">
        <p14:creationId xmlns:p14="http://schemas.microsoft.com/office/powerpoint/2010/main" val="1241597473"/>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preserve="1" userDrawn="1">
  <p:cSld name="Kuvatekstillinen kuva nega">
    <p:bg>
      <p:bgPr>
        <a:solidFill>
          <a:srgbClr val="000000"/>
        </a:solidFill>
        <a:effectLst/>
      </p:bgPr>
    </p:bg>
    <p:spTree>
      <p:nvGrpSpPr>
        <p:cNvPr id="1" name=""/>
        <p:cNvGrpSpPr/>
        <p:nvPr/>
      </p:nvGrpSpPr>
      <p:grpSpPr>
        <a:xfrm>
          <a:off x="0" y="0"/>
          <a:ext cx="0" cy="0"/>
          <a:chOff x="0" y="0"/>
          <a:chExt cx="0" cy="0"/>
        </a:xfrm>
      </p:grpSpPr>
      <p:sp>
        <p:nvSpPr>
          <p:cNvPr id="17" name="Suorakulmio 16">
            <a:extLst>
              <a:ext uri="{FF2B5EF4-FFF2-40B4-BE49-F238E27FC236}">
                <a16:creationId xmlns:a16="http://schemas.microsoft.com/office/drawing/2014/main" id="{5AA99D26-7E5C-4B3D-B0E2-C7FB7365AE18}"/>
              </a:ext>
              <a:ext uri="{C183D7F6-B498-43B3-948B-1728B52AA6E4}">
                <adec:decorative xmlns:adec="http://schemas.microsoft.com/office/drawing/2017/decorative" val="1"/>
              </a:ext>
            </a:extLst>
          </p:cNvPr>
          <p:cNvSpPr/>
          <p:nvPr userDrawn="1"/>
        </p:nvSpPr>
        <p:spPr>
          <a:xfrm>
            <a:off x="11744801" y="848413"/>
            <a:ext cx="447199" cy="6009587"/>
          </a:xfrm>
          <a:custGeom>
            <a:avLst/>
            <a:gdLst>
              <a:gd name="connsiteX0" fmla="*/ 0 w 888999"/>
              <a:gd name="connsiteY0" fmla="*/ 0 h 12019174"/>
              <a:gd name="connsiteX1" fmla="*/ 888999 w 888999"/>
              <a:gd name="connsiteY1" fmla="*/ 0 h 12019174"/>
              <a:gd name="connsiteX2" fmla="*/ 888999 w 888999"/>
              <a:gd name="connsiteY2" fmla="*/ 12019174 h 12019174"/>
              <a:gd name="connsiteX3" fmla="*/ 0 w 888999"/>
              <a:gd name="connsiteY3" fmla="*/ 12019174 h 12019174"/>
              <a:gd name="connsiteX4" fmla="*/ 0 w 888999"/>
              <a:gd name="connsiteY4" fmla="*/ 0 h 12019174"/>
              <a:gd name="connsiteX0" fmla="*/ 0 w 888999"/>
              <a:gd name="connsiteY0" fmla="*/ 12019174 h 12019174"/>
              <a:gd name="connsiteX1" fmla="*/ 888999 w 888999"/>
              <a:gd name="connsiteY1" fmla="*/ 0 h 12019174"/>
              <a:gd name="connsiteX2" fmla="*/ 888999 w 888999"/>
              <a:gd name="connsiteY2" fmla="*/ 12019174 h 12019174"/>
              <a:gd name="connsiteX3" fmla="*/ 0 w 888999"/>
              <a:gd name="connsiteY3" fmla="*/ 12019174 h 12019174"/>
            </a:gdLst>
            <a:ahLst/>
            <a:cxnLst>
              <a:cxn ang="0">
                <a:pos x="connsiteX0" y="connsiteY0"/>
              </a:cxn>
              <a:cxn ang="0">
                <a:pos x="connsiteX1" y="connsiteY1"/>
              </a:cxn>
              <a:cxn ang="0">
                <a:pos x="connsiteX2" y="connsiteY2"/>
              </a:cxn>
              <a:cxn ang="0">
                <a:pos x="connsiteX3" y="connsiteY3"/>
              </a:cxn>
            </a:cxnLst>
            <a:rect l="l" t="t" r="r" b="b"/>
            <a:pathLst>
              <a:path w="888999" h="12019174">
                <a:moveTo>
                  <a:pt x="0" y="12019174"/>
                </a:moveTo>
                <a:lnTo>
                  <a:pt x="888999" y="0"/>
                </a:lnTo>
                <a:lnTo>
                  <a:pt x="888999" y="12019174"/>
                </a:lnTo>
                <a:lnTo>
                  <a:pt x="0" y="12019174"/>
                </a:lnTo>
                <a:close/>
              </a:path>
            </a:pathLst>
          </a:custGeom>
          <a:solidFill>
            <a:srgbClr val="CEFF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900"/>
          </a:p>
        </p:txBody>
      </p:sp>
      <p:sp>
        <p:nvSpPr>
          <p:cNvPr id="3" name="Sisällön paikkamerkki 2">
            <a:extLst>
              <a:ext uri="{FF2B5EF4-FFF2-40B4-BE49-F238E27FC236}">
                <a16:creationId xmlns:a16="http://schemas.microsoft.com/office/drawing/2014/main" id="{EA7A06A4-1BF6-41E8-89FB-D111961A8A52}"/>
              </a:ext>
            </a:extLst>
          </p:cNvPr>
          <p:cNvSpPr>
            <a:spLocks noGrp="1"/>
          </p:cNvSpPr>
          <p:nvPr userDrawn="1">
            <p:ph idx="1"/>
          </p:nvPr>
        </p:nvSpPr>
        <p:spPr>
          <a:xfrm>
            <a:off x="960183" y="2318004"/>
            <a:ext cx="4877579" cy="3600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D912EBAE-AC30-4E0F-AAAF-B30B5A4107CF}"/>
              </a:ext>
            </a:extLst>
          </p:cNvPr>
          <p:cNvSpPr>
            <a:spLocks noGrp="1"/>
          </p:cNvSpPr>
          <p:nvPr userDrawn="1">
            <p:ph type="dt" sz="half" idx="10"/>
          </p:nvPr>
        </p:nvSpPr>
        <p:spPr/>
        <p:txBody>
          <a:bodyPr/>
          <a:lstStyle>
            <a:lvl1pPr>
              <a:defRPr>
                <a:solidFill>
                  <a:schemeClr val="bg1"/>
                </a:solidFill>
              </a:defRPr>
            </a:lvl1pPr>
          </a:lstStyle>
          <a:p>
            <a:fld id="{23E54443-86A4-4017-988D-5027443EDC41}" type="datetime1">
              <a:rPr lang="fi-FI" smtClean="0"/>
              <a:t>9.5.2023</a:t>
            </a:fld>
            <a:endParaRPr lang="fi-FI"/>
          </a:p>
        </p:txBody>
      </p:sp>
      <p:sp>
        <p:nvSpPr>
          <p:cNvPr id="9" name="Dian numeron paikkamerkki 8">
            <a:extLst>
              <a:ext uri="{FF2B5EF4-FFF2-40B4-BE49-F238E27FC236}">
                <a16:creationId xmlns:a16="http://schemas.microsoft.com/office/drawing/2014/main" id="{B4B7A9FE-A16E-475C-84D0-E353A4F6C785}"/>
              </a:ext>
            </a:extLst>
          </p:cNvPr>
          <p:cNvSpPr>
            <a:spLocks noGrp="1"/>
          </p:cNvSpPr>
          <p:nvPr userDrawn="1">
            <p:ph type="sldNum" sz="quarter" idx="12"/>
          </p:nvPr>
        </p:nvSpPr>
        <p:spPr/>
        <p:txBody>
          <a:bodyPr/>
          <a:lstStyle>
            <a:lvl1pPr>
              <a:defRPr>
                <a:solidFill>
                  <a:schemeClr val="bg1"/>
                </a:solidFill>
              </a:defRPr>
            </a:lvl1pPr>
          </a:lstStyle>
          <a:p>
            <a:fld id="{03D2D5F4-4871-4469-8343-ED7F6811B37D}" type="slidenum">
              <a:rPr lang="fi-FI" smtClean="0"/>
              <a:pPr/>
              <a:t>‹#›</a:t>
            </a:fld>
            <a:endParaRPr lang="fi-FI"/>
          </a:p>
        </p:txBody>
      </p:sp>
      <p:sp>
        <p:nvSpPr>
          <p:cNvPr id="15" name="Kuvan paikkamerkki 2">
            <a:extLst>
              <a:ext uri="{FF2B5EF4-FFF2-40B4-BE49-F238E27FC236}">
                <a16:creationId xmlns:a16="http://schemas.microsoft.com/office/drawing/2014/main" id="{A232B4EE-B062-4898-B071-46C451BD653D}"/>
              </a:ext>
            </a:extLst>
          </p:cNvPr>
          <p:cNvSpPr>
            <a:spLocks noGrp="1"/>
          </p:cNvSpPr>
          <p:nvPr>
            <p:ph type="pic" idx="13"/>
          </p:nvPr>
        </p:nvSpPr>
        <p:spPr>
          <a:xfrm>
            <a:off x="6096397" y="848413"/>
            <a:ext cx="6095603" cy="6009587"/>
          </a:xfrm>
          <a:prstGeom prst="parallelogram">
            <a:avLst>
              <a:gd name="adj" fmla="val 7412"/>
            </a:avLst>
          </a:prstGeom>
          <a:solidFill>
            <a:schemeClr val="bg1">
              <a:lumMod val="95000"/>
            </a:schemeClr>
          </a:solidFill>
        </p:spPr>
        <p:txBody>
          <a:bodyPr anchor="ctr" anchorCtr="0"/>
          <a:lstStyle>
            <a:lvl1pPr marL="0" indent="0" algn="ctr">
              <a:buNone/>
              <a:defRPr sz="1000" b="1" i="1"/>
            </a:lvl1pPr>
            <a:lvl2pPr marL="228600" indent="0">
              <a:buNone/>
              <a:defRPr sz="1400"/>
            </a:lvl2pPr>
            <a:lvl3pPr marL="457200" indent="0">
              <a:buNone/>
              <a:defRPr sz="1200"/>
            </a:lvl3pPr>
            <a:lvl4pPr marL="685800" indent="0">
              <a:buNone/>
              <a:defRPr sz="1000"/>
            </a:lvl4pPr>
            <a:lvl5pPr marL="914400" indent="0">
              <a:buNone/>
              <a:defRPr sz="1000"/>
            </a:lvl5pPr>
            <a:lvl6pPr marL="1143000" indent="0">
              <a:buNone/>
              <a:defRPr sz="1000"/>
            </a:lvl6pPr>
            <a:lvl7pPr marL="1371600" indent="0">
              <a:buNone/>
              <a:defRPr sz="1000"/>
            </a:lvl7pPr>
            <a:lvl8pPr marL="1600200" indent="0">
              <a:buNone/>
              <a:defRPr sz="1000"/>
            </a:lvl8pPr>
            <a:lvl9pPr marL="1828800" indent="0">
              <a:buNone/>
              <a:defRPr sz="1000"/>
            </a:lvl9pPr>
          </a:lstStyle>
          <a:p>
            <a:r>
              <a:rPr lang="fi-FI"/>
              <a:t>Lisää kuva napsauttamalla kuvaketta</a:t>
            </a:r>
          </a:p>
        </p:txBody>
      </p:sp>
      <p:sp>
        <p:nvSpPr>
          <p:cNvPr id="10" name="Otsikko 9">
            <a:extLst>
              <a:ext uri="{FF2B5EF4-FFF2-40B4-BE49-F238E27FC236}">
                <a16:creationId xmlns:a16="http://schemas.microsoft.com/office/drawing/2014/main" id="{EE542DF8-11D5-423F-8D9F-4C3C81625575}"/>
              </a:ext>
            </a:extLst>
          </p:cNvPr>
          <p:cNvSpPr>
            <a:spLocks noGrp="1"/>
          </p:cNvSpPr>
          <p:nvPr>
            <p:ph type="title"/>
          </p:nvPr>
        </p:nvSpPr>
        <p:spPr>
          <a:xfrm>
            <a:off x="960183" y="1258479"/>
            <a:ext cx="4877579" cy="1059526"/>
          </a:xfrm>
        </p:spPr>
        <p:txBody>
          <a:bodyPr/>
          <a:lstStyle>
            <a:lvl1pPr>
              <a:defRPr>
                <a:solidFill>
                  <a:schemeClr val="bg1"/>
                </a:solidFill>
              </a:defRPr>
            </a:lvl1pPr>
          </a:lstStyle>
          <a:p>
            <a:r>
              <a:rPr lang="fi-FI"/>
              <a:t>Muokkaa perustyyl. napsautt.</a:t>
            </a:r>
          </a:p>
        </p:txBody>
      </p:sp>
      <p:pic>
        <p:nvPicPr>
          <p:cNvPr id="8" name="Kuva 7">
            <a:extLst>
              <a:ext uri="{FF2B5EF4-FFF2-40B4-BE49-F238E27FC236}">
                <a16:creationId xmlns:a16="http://schemas.microsoft.com/office/drawing/2014/main" id="{F144DEDD-B14E-4170-B38F-1AD14699775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788890" y="433578"/>
            <a:ext cx="1895983" cy="193549"/>
          </a:xfrm>
          <a:prstGeom prst="rect">
            <a:avLst/>
          </a:prstGeom>
        </p:spPr>
      </p:pic>
    </p:spTree>
    <p:extLst>
      <p:ext uri="{BB962C8B-B14F-4D97-AF65-F5344CB8AC3E}">
        <p14:creationId xmlns:p14="http://schemas.microsoft.com/office/powerpoint/2010/main" val="661661305"/>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Kuvatekstillinen sisältö">
    <p:spTree>
      <p:nvGrpSpPr>
        <p:cNvPr id="1" name=""/>
        <p:cNvGrpSpPr/>
        <p:nvPr/>
      </p:nvGrpSpPr>
      <p:grpSpPr>
        <a:xfrm>
          <a:off x="0" y="0"/>
          <a:ext cx="0" cy="0"/>
          <a:chOff x="0" y="0"/>
          <a:chExt cx="0" cy="0"/>
        </a:xfrm>
      </p:grpSpPr>
      <p:sp>
        <p:nvSpPr>
          <p:cNvPr id="4" name="Sisällön paikkamerkki 3">
            <a:extLst>
              <a:ext uri="{FF2B5EF4-FFF2-40B4-BE49-F238E27FC236}">
                <a16:creationId xmlns:a16="http://schemas.microsoft.com/office/drawing/2014/main" id="{EDCA1C57-9911-4377-BF89-4428ED51FCD6}"/>
              </a:ext>
            </a:extLst>
          </p:cNvPr>
          <p:cNvSpPr>
            <a:spLocks noGrp="1"/>
          </p:cNvSpPr>
          <p:nvPr>
            <p:ph sz="half" idx="2"/>
          </p:nvPr>
        </p:nvSpPr>
        <p:spPr>
          <a:xfrm>
            <a:off x="6172200" y="1825625"/>
            <a:ext cx="5181600" cy="4351338"/>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11" name="Tekstin paikkamerkki 3">
            <a:extLst>
              <a:ext uri="{FF2B5EF4-FFF2-40B4-BE49-F238E27FC236}">
                <a16:creationId xmlns:a16="http://schemas.microsoft.com/office/drawing/2014/main" id="{80562EB6-7F5B-4915-A40E-F7FCECC2DDF8}"/>
              </a:ext>
            </a:extLst>
          </p:cNvPr>
          <p:cNvSpPr>
            <a:spLocks noGrp="1"/>
          </p:cNvSpPr>
          <p:nvPr>
            <p:ph type="body" sz="half" idx="13"/>
          </p:nvPr>
        </p:nvSpPr>
        <p:spPr>
          <a:xfrm>
            <a:off x="839788" y="1825625"/>
            <a:ext cx="4718174" cy="4351338"/>
          </a:xfrm>
        </p:spPr>
        <p:txBody>
          <a:bodyPr/>
          <a:lstStyle>
            <a:lvl1pPr marL="0" indent="0">
              <a:buNone/>
              <a:defRPr sz="800"/>
            </a:lvl1pPr>
            <a:lvl2pPr marL="228600" indent="0">
              <a:buNone/>
              <a:defRPr sz="700"/>
            </a:lvl2pPr>
            <a:lvl3pPr marL="457200" indent="0">
              <a:buNone/>
              <a:defRPr sz="600"/>
            </a:lvl3pPr>
            <a:lvl4pPr marL="685800" indent="0">
              <a:buNone/>
              <a:defRPr sz="500"/>
            </a:lvl4pPr>
            <a:lvl5pPr marL="914400" indent="0">
              <a:buNone/>
              <a:defRPr sz="500"/>
            </a:lvl5pPr>
            <a:lvl6pPr marL="1143000" indent="0">
              <a:buNone/>
              <a:defRPr sz="500"/>
            </a:lvl6pPr>
            <a:lvl7pPr marL="1371600" indent="0">
              <a:buNone/>
              <a:defRPr sz="500"/>
            </a:lvl7pPr>
            <a:lvl8pPr marL="1600200" indent="0">
              <a:buNone/>
              <a:defRPr sz="500"/>
            </a:lvl8pPr>
            <a:lvl9pPr marL="1828800" indent="0">
              <a:buNone/>
              <a:defRPr sz="500"/>
            </a:lvl9pPr>
          </a:lstStyle>
          <a:p>
            <a:pPr lvl="0"/>
            <a:r>
              <a:rPr lang="fi-FI"/>
              <a:t>Muokkaa tekstin perustyylejä</a:t>
            </a:r>
          </a:p>
        </p:txBody>
      </p:sp>
      <p:sp>
        <p:nvSpPr>
          <p:cNvPr id="5" name="Otsikko 4">
            <a:extLst>
              <a:ext uri="{FF2B5EF4-FFF2-40B4-BE49-F238E27FC236}">
                <a16:creationId xmlns:a16="http://schemas.microsoft.com/office/drawing/2014/main" id="{5CF3B7EE-E5B4-4CA6-A179-48FB30EB262F}"/>
              </a:ext>
            </a:extLst>
          </p:cNvPr>
          <p:cNvSpPr>
            <a:spLocks noGrp="1"/>
          </p:cNvSpPr>
          <p:nvPr>
            <p:ph type="title"/>
          </p:nvPr>
        </p:nvSpPr>
        <p:spPr/>
        <p:txBody>
          <a:bodyPr/>
          <a:lstStyle/>
          <a:p>
            <a:r>
              <a:rPr lang="fi-FI"/>
              <a:t>Muokkaa perustyyl. napsautt.</a:t>
            </a:r>
          </a:p>
        </p:txBody>
      </p:sp>
      <p:sp>
        <p:nvSpPr>
          <p:cNvPr id="14" name="Päivämäärän paikkamerkki 13">
            <a:extLst>
              <a:ext uri="{FF2B5EF4-FFF2-40B4-BE49-F238E27FC236}">
                <a16:creationId xmlns:a16="http://schemas.microsoft.com/office/drawing/2014/main" id="{215CFA1B-C547-4577-B771-3C22DBF6DE72}"/>
              </a:ext>
            </a:extLst>
          </p:cNvPr>
          <p:cNvSpPr>
            <a:spLocks noGrp="1"/>
          </p:cNvSpPr>
          <p:nvPr>
            <p:ph type="dt" sz="half" idx="14"/>
          </p:nvPr>
        </p:nvSpPr>
        <p:spPr/>
        <p:txBody>
          <a:bodyPr/>
          <a:lstStyle/>
          <a:p>
            <a:fld id="{B2356429-3104-4F00-9F4F-3FC14377B490}" type="datetime1">
              <a:rPr lang="fi-FI" smtClean="0"/>
              <a:t>9.5.2023</a:t>
            </a:fld>
            <a:endParaRPr lang="fi-FI"/>
          </a:p>
        </p:txBody>
      </p:sp>
      <p:sp>
        <p:nvSpPr>
          <p:cNvPr id="15" name="Alatunnisteen paikkamerkki 14">
            <a:extLst>
              <a:ext uri="{FF2B5EF4-FFF2-40B4-BE49-F238E27FC236}">
                <a16:creationId xmlns:a16="http://schemas.microsoft.com/office/drawing/2014/main" id="{F9CB36F5-CDFF-4603-A825-CB57ADAE2489}"/>
              </a:ext>
            </a:extLst>
          </p:cNvPr>
          <p:cNvSpPr>
            <a:spLocks noGrp="1"/>
          </p:cNvSpPr>
          <p:nvPr>
            <p:ph type="ftr" sz="quarter" idx="15"/>
          </p:nvPr>
        </p:nvSpPr>
        <p:spPr/>
        <p:txBody>
          <a:bodyPr/>
          <a:lstStyle/>
          <a:p>
            <a:endParaRPr lang="fi-FI"/>
          </a:p>
        </p:txBody>
      </p:sp>
      <p:sp>
        <p:nvSpPr>
          <p:cNvPr id="16" name="Dian numeron paikkamerkki 15">
            <a:extLst>
              <a:ext uri="{FF2B5EF4-FFF2-40B4-BE49-F238E27FC236}">
                <a16:creationId xmlns:a16="http://schemas.microsoft.com/office/drawing/2014/main" id="{0004B0FF-6C17-4DB4-AED2-0A715962A804}"/>
              </a:ext>
            </a:extLst>
          </p:cNvPr>
          <p:cNvSpPr>
            <a:spLocks noGrp="1"/>
          </p:cNvSpPr>
          <p:nvPr>
            <p:ph type="sldNum" sz="quarter" idx="16"/>
          </p:nvPr>
        </p:nvSpPr>
        <p:spPr/>
        <p:txBody>
          <a:bodyPr/>
          <a:lstStyle/>
          <a:p>
            <a:fld id="{03D2D5F4-4871-4469-8343-ED7F6811B37D}" type="slidenum">
              <a:rPr lang="fi-FI" smtClean="0"/>
              <a:pPr/>
              <a:t>‹#›</a:t>
            </a:fld>
            <a:endParaRPr lang="fi-FI"/>
          </a:p>
        </p:txBody>
      </p:sp>
    </p:spTree>
    <p:extLst>
      <p:ext uri="{BB962C8B-B14F-4D97-AF65-F5344CB8AC3E}">
        <p14:creationId xmlns:p14="http://schemas.microsoft.com/office/powerpoint/2010/main" val="4181018297"/>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grpSp>
        <p:nvGrpSpPr>
          <p:cNvPr id="10" name="Ryhmä 9">
            <a:extLst>
              <a:ext uri="{FF2B5EF4-FFF2-40B4-BE49-F238E27FC236}">
                <a16:creationId xmlns:a16="http://schemas.microsoft.com/office/drawing/2014/main" id="{8622020D-8889-46EA-8225-3041EF1DCA1D}"/>
              </a:ext>
            </a:extLst>
          </p:cNvPr>
          <p:cNvGrpSpPr/>
          <p:nvPr userDrawn="1"/>
        </p:nvGrpSpPr>
        <p:grpSpPr>
          <a:xfrm>
            <a:off x="0" y="-9427"/>
            <a:ext cx="12192194" cy="6867427"/>
            <a:chOff x="0" y="-18854"/>
            <a:chExt cx="24382800" cy="13734854"/>
          </a:xfrm>
        </p:grpSpPr>
        <p:sp>
          <p:nvSpPr>
            <p:cNvPr id="11" name="Freeform 6">
              <a:extLst>
                <a:ext uri="{FF2B5EF4-FFF2-40B4-BE49-F238E27FC236}">
                  <a16:creationId xmlns:a16="http://schemas.microsoft.com/office/drawing/2014/main" id="{8A82724B-B94E-467B-87AF-0D5F12C5F296}"/>
                </a:ext>
                <a:ext uri="{C183D7F6-B498-43B3-948B-1728B52AA6E4}">
                  <adec:decorative xmlns:adec="http://schemas.microsoft.com/office/drawing/2017/decorative" val="1"/>
                </a:ext>
              </a:extLst>
            </p:cNvPr>
            <p:cNvSpPr>
              <a:spLocks/>
            </p:cNvSpPr>
            <p:nvPr userDrawn="1"/>
          </p:nvSpPr>
          <p:spPr bwMode="auto">
            <a:xfrm>
              <a:off x="0" y="-18854"/>
              <a:ext cx="24382800" cy="1714898"/>
            </a:xfrm>
            <a:custGeom>
              <a:avLst/>
              <a:gdLst>
                <a:gd name="T0" fmla="*/ 0 w 67725"/>
                <a:gd name="T1" fmla="*/ 0 h 4767"/>
                <a:gd name="T2" fmla="*/ 0 w 67725"/>
                <a:gd name="T3" fmla="*/ 4767 h 4767"/>
                <a:gd name="T4" fmla="*/ 67725 w 67725"/>
                <a:gd name="T5" fmla="*/ 24 h 4767"/>
                <a:gd name="T6" fmla="*/ 67725 w 67725"/>
                <a:gd name="T7" fmla="*/ 18 h 4767"/>
                <a:gd name="T8" fmla="*/ 0 w 67725"/>
                <a:gd name="T9" fmla="*/ 0 h 4767"/>
              </a:gdLst>
              <a:ahLst/>
              <a:cxnLst>
                <a:cxn ang="0">
                  <a:pos x="T0" y="T1"/>
                </a:cxn>
                <a:cxn ang="0">
                  <a:pos x="T2" y="T3"/>
                </a:cxn>
                <a:cxn ang="0">
                  <a:pos x="T4" y="T5"/>
                </a:cxn>
                <a:cxn ang="0">
                  <a:pos x="T6" y="T7"/>
                </a:cxn>
                <a:cxn ang="0">
                  <a:pos x="T8" y="T9"/>
                </a:cxn>
              </a:cxnLst>
              <a:rect l="0" t="0" r="r" b="b"/>
              <a:pathLst>
                <a:path w="67725" h="4767">
                  <a:moveTo>
                    <a:pt x="0" y="0"/>
                  </a:moveTo>
                  <a:lnTo>
                    <a:pt x="0" y="4767"/>
                  </a:lnTo>
                  <a:lnTo>
                    <a:pt x="67725" y="24"/>
                  </a:lnTo>
                  <a:lnTo>
                    <a:pt x="67725" y="18"/>
                  </a:lnTo>
                  <a:lnTo>
                    <a:pt x="0" y="0"/>
                  </a:lnTo>
                  <a:close/>
                </a:path>
              </a:pathLst>
            </a:custGeom>
            <a:solidFill>
              <a:srgbClr val="CEF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2" name="Freeform 7">
              <a:extLst>
                <a:ext uri="{FF2B5EF4-FFF2-40B4-BE49-F238E27FC236}">
                  <a16:creationId xmlns:a16="http://schemas.microsoft.com/office/drawing/2014/main" id="{B64FE49D-7B18-4557-AB1D-0C55EE1A1CE7}"/>
                </a:ext>
                <a:ext uri="{C183D7F6-B498-43B3-948B-1728B52AA6E4}">
                  <adec:decorative xmlns:adec="http://schemas.microsoft.com/office/drawing/2017/decorative" val="1"/>
                </a:ext>
              </a:extLst>
            </p:cNvPr>
            <p:cNvSpPr>
              <a:spLocks/>
            </p:cNvSpPr>
            <p:nvPr userDrawn="1"/>
          </p:nvSpPr>
          <p:spPr bwMode="auto">
            <a:xfrm>
              <a:off x="6366" y="12001102"/>
              <a:ext cx="24376434" cy="1714898"/>
            </a:xfrm>
            <a:custGeom>
              <a:avLst/>
              <a:gdLst>
                <a:gd name="T0" fmla="*/ 0 w 67711"/>
                <a:gd name="T1" fmla="*/ 4767 h 4767"/>
                <a:gd name="T2" fmla="*/ 67711 w 67711"/>
                <a:gd name="T3" fmla="*/ 4767 h 4767"/>
                <a:gd name="T4" fmla="*/ 67711 w 67711"/>
                <a:gd name="T5" fmla="*/ 0 h 4767"/>
                <a:gd name="T6" fmla="*/ 0 w 67711"/>
                <a:gd name="T7" fmla="*/ 4767 h 4767"/>
              </a:gdLst>
              <a:ahLst/>
              <a:cxnLst>
                <a:cxn ang="0">
                  <a:pos x="T0" y="T1"/>
                </a:cxn>
                <a:cxn ang="0">
                  <a:pos x="T2" y="T3"/>
                </a:cxn>
                <a:cxn ang="0">
                  <a:pos x="T4" y="T5"/>
                </a:cxn>
                <a:cxn ang="0">
                  <a:pos x="T6" y="T7"/>
                </a:cxn>
              </a:cxnLst>
              <a:rect l="0" t="0" r="r" b="b"/>
              <a:pathLst>
                <a:path w="67711" h="4767">
                  <a:moveTo>
                    <a:pt x="0" y="4767"/>
                  </a:moveTo>
                  <a:lnTo>
                    <a:pt x="67711" y="4767"/>
                  </a:lnTo>
                  <a:lnTo>
                    <a:pt x="67711" y="0"/>
                  </a:lnTo>
                  <a:lnTo>
                    <a:pt x="0" y="4767"/>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grpSp>
      <p:sp>
        <p:nvSpPr>
          <p:cNvPr id="2" name="Otsikko 1">
            <a:extLst>
              <a:ext uri="{FF2B5EF4-FFF2-40B4-BE49-F238E27FC236}">
                <a16:creationId xmlns:a16="http://schemas.microsoft.com/office/drawing/2014/main" id="{47F72F94-0DE4-46B2-BC4B-03DD33656CF4}"/>
              </a:ext>
            </a:extLst>
          </p:cNvPr>
          <p:cNvSpPr>
            <a:spLocks noGrp="1"/>
          </p:cNvSpPr>
          <p:nvPr>
            <p:ph type="title"/>
          </p:nvPr>
        </p:nvSpPr>
        <p:spPr>
          <a:xfrm>
            <a:off x="841278" y="2634791"/>
            <a:ext cx="10515600" cy="1536957"/>
          </a:xfrm>
        </p:spPr>
        <p:txBody>
          <a:bodyPr anchor="t" anchorCtr="0"/>
          <a:lstStyle>
            <a:lvl1pPr algn="ctr">
              <a:lnSpc>
                <a:spcPct val="100000"/>
              </a:lnSpc>
              <a:defRPr sz="4800"/>
            </a:lvl1pPr>
          </a:lstStyle>
          <a:p>
            <a:r>
              <a:rPr lang="fi-FI"/>
              <a:t>Muokkaa perustyyl. napsautt.</a:t>
            </a:r>
          </a:p>
        </p:txBody>
      </p:sp>
      <p:sp>
        <p:nvSpPr>
          <p:cNvPr id="3" name="Tekstin paikkamerkki 2">
            <a:extLst>
              <a:ext uri="{FF2B5EF4-FFF2-40B4-BE49-F238E27FC236}">
                <a16:creationId xmlns:a16="http://schemas.microsoft.com/office/drawing/2014/main" id="{BE0173B0-16C2-4182-AD95-1BD911589663}"/>
              </a:ext>
            </a:extLst>
          </p:cNvPr>
          <p:cNvSpPr>
            <a:spLocks noGrp="1"/>
          </p:cNvSpPr>
          <p:nvPr>
            <p:ph type="body" idx="1"/>
          </p:nvPr>
        </p:nvSpPr>
        <p:spPr>
          <a:xfrm>
            <a:off x="841278" y="4308050"/>
            <a:ext cx="10515600" cy="947394"/>
          </a:xfrm>
        </p:spPr>
        <p:txBody>
          <a:bodyPr/>
          <a:lstStyle>
            <a:lvl1pPr marL="0" indent="0" algn="ctr">
              <a:buNone/>
              <a:defRPr sz="2400">
                <a:solidFill>
                  <a:schemeClr val="tx1"/>
                </a:solidFill>
              </a:defRPr>
            </a:lvl1pPr>
            <a:lvl2pPr marL="228600" indent="0">
              <a:buNone/>
              <a:defRPr sz="1000">
                <a:solidFill>
                  <a:schemeClr val="tx1">
                    <a:tint val="75000"/>
                  </a:schemeClr>
                </a:solidFill>
              </a:defRPr>
            </a:lvl2pPr>
            <a:lvl3pPr marL="457200" indent="0">
              <a:buNone/>
              <a:defRPr sz="900">
                <a:solidFill>
                  <a:schemeClr val="tx1">
                    <a:tint val="75000"/>
                  </a:schemeClr>
                </a:solidFill>
              </a:defRPr>
            </a:lvl3pPr>
            <a:lvl4pPr marL="685800" indent="0">
              <a:buNone/>
              <a:defRPr sz="800">
                <a:solidFill>
                  <a:schemeClr val="tx1">
                    <a:tint val="75000"/>
                  </a:schemeClr>
                </a:solidFill>
              </a:defRPr>
            </a:lvl4pPr>
            <a:lvl5pPr marL="914400" indent="0">
              <a:buNone/>
              <a:defRPr sz="800">
                <a:solidFill>
                  <a:schemeClr val="tx1">
                    <a:tint val="75000"/>
                  </a:schemeClr>
                </a:solidFill>
              </a:defRPr>
            </a:lvl5pPr>
            <a:lvl6pPr marL="1143000" indent="0">
              <a:buNone/>
              <a:defRPr sz="800">
                <a:solidFill>
                  <a:schemeClr val="tx1">
                    <a:tint val="75000"/>
                  </a:schemeClr>
                </a:solidFill>
              </a:defRPr>
            </a:lvl6pPr>
            <a:lvl7pPr marL="1371600" indent="0">
              <a:buNone/>
              <a:defRPr sz="800">
                <a:solidFill>
                  <a:schemeClr val="tx1">
                    <a:tint val="75000"/>
                  </a:schemeClr>
                </a:solidFill>
              </a:defRPr>
            </a:lvl7pPr>
            <a:lvl8pPr marL="1600200" indent="0">
              <a:buNone/>
              <a:defRPr sz="800">
                <a:solidFill>
                  <a:schemeClr val="tx1">
                    <a:tint val="75000"/>
                  </a:schemeClr>
                </a:solidFill>
              </a:defRPr>
            </a:lvl8pPr>
            <a:lvl9pPr marL="1828800" indent="0">
              <a:buNone/>
              <a:defRPr sz="800">
                <a:solidFill>
                  <a:schemeClr val="tx1">
                    <a:tint val="75000"/>
                  </a:schemeClr>
                </a:solidFill>
              </a:defRPr>
            </a:lvl9pPr>
          </a:lstStyle>
          <a:p>
            <a:pPr lvl="0"/>
            <a:r>
              <a:rPr lang="fi-FI"/>
              <a:t>Muokkaa tekstin perustyylejä</a:t>
            </a:r>
          </a:p>
        </p:txBody>
      </p:sp>
      <p:sp>
        <p:nvSpPr>
          <p:cNvPr id="7" name="Päivämäärän paikkamerkki 6">
            <a:extLst>
              <a:ext uri="{FF2B5EF4-FFF2-40B4-BE49-F238E27FC236}">
                <a16:creationId xmlns:a16="http://schemas.microsoft.com/office/drawing/2014/main" id="{A03768A7-9A04-4EB7-9E54-8051DEC912E1}"/>
              </a:ext>
            </a:extLst>
          </p:cNvPr>
          <p:cNvSpPr>
            <a:spLocks noGrp="1"/>
          </p:cNvSpPr>
          <p:nvPr>
            <p:ph type="dt" sz="half" idx="10"/>
          </p:nvPr>
        </p:nvSpPr>
        <p:spPr/>
        <p:txBody>
          <a:bodyPr/>
          <a:lstStyle/>
          <a:p>
            <a:fld id="{66C769B8-CB4F-4B4F-891E-3D4A5241DE51}" type="datetime1">
              <a:rPr lang="fi-FI" smtClean="0"/>
              <a:t>9.5.2023</a:t>
            </a:fld>
            <a:endParaRPr lang="fi-FI"/>
          </a:p>
        </p:txBody>
      </p:sp>
      <p:sp>
        <p:nvSpPr>
          <p:cNvPr id="8" name="Alatunnisteen paikkamerkki 7">
            <a:extLst>
              <a:ext uri="{FF2B5EF4-FFF2-40B4-BE49-F238E27FC236}">
                <a16:creationId xmlns:a16="http://schemas.microsoft.com/office/drawing/2014/main" id="{3F97BE50-8944-42F2-B49B-3AD0261BDDF8}"/>
              </a:ext>
            </a:extLst>
          </p:cNvPr>
          <p:cNvSpPr>
            <a:spLocks noGrp="1"/>
          </p:cNvSpPr>
          <p:nvPr>
            <p:ph type="ftr" sz="quarter" idx="11"/>
          </p:nvPr>
        </p:nvSpPr>
        <p:spPr/>
        <p:txBody>
          <a:bodyPr/>
          <a:lstStyle>
            <a:lvl1pPr>
              <a:defRPr>
                <a:solidFill>
                  <a:schemeClr val="bg1"/>
                </a:solidFill>
              </a:defRPr>
            </a:lvl1pPr>
          </a:lstStyle>
          <a:p>
            <a:endParaRPr lang="fi-FI"/>
          </a:p>
        </p:txBody>
      </p:sp>
      <p:sp>
        <p:nvSpPr>
          <p:cNvPr id="9" name="Dian numeron paikkamerkki 8">
            <a:extLst>
              <a:ext uri="{FF2B5EF4-FFF2-40B4-BE49-F238E27FC236}">
                <a16:creationId xmlns:a16="http://schemas.microsoft.com/office/drawing/2014/main" id="{4348B22E-548B-4378-B941-3D0108A3C1C9}"/>
              </a:ext>
            </a:extLst>
          </p:cNvPr>
          <p:cNvSpPr>
            <a:spLocks noGrp="1"/>
          </p:cNvSpPr>
          <p:nvPr>
            <p:ph type="sldNum" sz="quarter" idx="12"/>
          </p:nvPr>
        </p:nvSpPr>
        <p:spPr/>
        <p:txBody>
          <a:bodyPr/>
          <a:lstStyle/>
          <a:p>
            <a:fld id="{03D2D5F4-4871-4469-8343-ED7F6811B37D}" type="slidenum">
              <a:rPr lang="fi-FI" smtClean="0"/>
              <a:pPr/>
              <a:t>‹#›</a:t>
            </a:fld>
            <a:endParaRPr lang="fi-FI"/>
          </a:p>
        </p:txBody>
      </p:sp>
    </p:spTree>
    <p:extLst>
      <p:ext uri="{BB962C8B-B14F-4D97-AF65-F5344CB8AC3E}">
        <p14:creationId xmlns:p14="http://schemas.microsoft.com/office/powerpoint/2010/main" val="2327246197"/>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userDrawn="1">
  <p:cSld name="Kuva">
    <p:spTree>
      <p:nvGrpSpPr>
        <p:cNvPr id="1" name=""/>
        <p:cNvGrpSpPr/>
        <p:nvPr/>
      </p:nvGrpSpPr>
      <p:grpSpPr>
        <a:xfrm>
          <a:off x="0" y="0"/>
          <a:ext cx="0" cy="0"/>
          <a:chOff x="0" y="0"/>
          <a:chExt cx="0" cy="0"/>
        </a:xfrm>
      </p:grpSpPr>
      <p:grpSp>
        <p:nvGrpSpPr>
          <p:cNvPr id="10" name="Ryhmä 9">
            <a:extLst>
              <a:ext uri="{FF2B5EF4-FFF2-40B4-BE49-F238E27FC236}">
                <a16:creationId xmlns:a16="http://schemas.microsoft.com/office/drawing/2014/main" id="{8622020D-8889-46EA-8225-3041EF1DCA1D}"/>
              </a:ext>
            </a:extLst>
          </p:cNvPr>
          <p:cNvGrpSpPr/>
          <p:nvPr userDrawn="1"/>
        </p:nvGrpSpPr>
        <p:grpSpPr>
          <a:xfrm>
            <a:off x="0" y="-9427"/>
            <a:ext cx="12192194" cy="6867427"/>
            <a:chOff x="0" y="-18854"/>
            <a:chExt cx="24382800" cy="13734854"/>
          </a:xfrm>
        </p:grpSpPr>
        <p:sp>
          <p:nvSpPr>
            <p:cNvPr id="11" name="Freeform 6">
              <a:extLst>
                <a:ext uri="{FF2B5EF4-FFF2-40B4-BE49-F238E27FC236}">
                  <a16:creationId xmlns:a16="http://schemas.microsoft.com/office/drawing/2014/main" id="{8A82724B-B94E-467B-87AF-0D5F12C5F296}"/>
                </a:ext>
                <a:ext uri="{C183D7F6-B498-43B3-948B-1728B52AA6E4}">
                  <adec:decorative xmlns:adec="http://schemas.microsoft.com/office/drawing/2017/decorative" val="1"/>
                </a:ext>
              </a:extLst>
            </p:cNvPr>
            <p:cNvSpPr>
              <a:spLocks/>
            </p:cNvSpPr>
            <p:nvPr userDrawn="1"/>
          </p:nvSpPr>
          <p:spPr bwMode="auto">
            <a:xfrm>
              <a:off x="0" y="-18854"/>
              <a:ext cx="24382800" cy="1714898"/>
            </a:xfrm>
            <a:custGeom>
              <a:avLst/>
              <a:gdLst>
                <a:gd name="T0" fmla="*/ 0 w 67725"/>
                <a:gd name="T1" fmla="*/ 0 h 4767"/>
                <a:gd name="T2" fmla="*/ 0 w 67725"/>
                <a:gd name="T3" fmla="*/ 4767 h 4767"/>
                <a:gd name="T4" fmla="*/ 67725 w 67725"/>
                <a:gd name="T5" fmla="*/ 24 h 4767"/>
                <a:gd name="T6" fmla="*/ 67725 w 67725"/>
                <a:gd name="T7" fmla="*/ 18 h 4767"/>
                <a:gd name="T8" fmla="*/ 0 w 67725"/>
                <a:gd name="T9" fmla="*/ 0 h 4767"/>
              </a:gdLst>
              <a:ahLst/>
              <a:cxnLst>
                <a:cxn ang="0">
                  <a:pos x="T0" y="T1"/>
                </a:cxn>
                <a:cxn ang="0">
                  <a:pos x="T2" y="T3"/>
                </a:cxn>
                <a:cxn ang="0">
                  <a:pos x="T4" y="T5"/>
                </a:cxn>
                <a:cxn ang="0">
                  <a:pos x="T6" y="T7"/>
                </a:cxn>
                <a:cxn ang="0">
                  <a:pos x="T8" y="T9"/>
                </a:cxn>
              </a:cxnLst>
              <a:rect l="0" t="0" r="r" b="b"/>
              <a:pathLst>
                <a:path w="67725" h="4767">
                  <a:moveTo>
                    <a:pt x="0" y="0"/>
                  </a:moveTo>
                  <a:lnTo>
                    <a:pt x="0" y="4767"/>
                  </a:lnTo>
                  <a:lnTo>
                    <a:pt x="67725" y="24"/>
                  </a:lnTo>
                  <a:lnTo>
                    <a:pt x="67725" y="18"/>
                  </a:lnTo>
                  <a:lnTo>
                    <a:pt x="0" y="0"/>
                  </a:lnTo>
                  <a:close/>
                </a:path>
              </a:pathLst>
            </a:custGeom>
            <a:solidFill>
              <a:srgbClr val="CEF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2" name="Freeform 7">
              <a:extLst>
                <a:ext uri="{FF2B5EF4-FFF2-40B4-BE49-F238E27FC236}">
                  <a16:creationId xmlns:a16="http://schemas.microsoft.com/office/drawing/2014/main" id="{B64FE49D-7B18-4557-AB1D-0C55EE1A1CE7}"/>
                </a:ext>
                <a:ext uri="{C183D7F6-B498-43B3-948B-1728B52AA6E4}">
                  <adec:decorative xmlns:adec="http://schemas.microsoft.com/office/drawing/2017/decorative" val="1"/>
                </a:ext>
              </a:extLst>
            </p:cNvPr>
            <p:cNvSpPr>
              <a:spLocks/>
            </p:cNvSpPr>
            <p:nvPr userDrawn="1"/>
          </p:nvSpPr>
          <p:spPr bwMode="auto">
            <a:xfrm>
              <a:off x="6366" y="12001102"/>
              <a:ext cx="24376434" cy="1714898"/>
            </a:xfrm>
            <a:custGeom>
              <a:avLst/>
              <a:gdLst>
                <a:gd name="T0" fmla="*/ 0 w 67711"/>
                <a:gd name="T1" fmla="*/ 4767 h 4767"/>
                <a:gd name="T2" fmla="*/ 67711 w 67711"/>
                <a:gd name="T3" fmla="*/ 4767 h 4767"/>
                <a:gd name="T4" fmla="*/ 67711 w 67711"/>
                <a:gd name="T5" fmla="*/ 0 h 4767"/>
                <a:gd name="T6" fmla="*/ 0 w 67711"/>
                <a:gd name="T7" fmla="*/ 4767 h 4767"/>
              </a:gdLst>
              <a:ahLst/>
              <a:cxnLst>
                <a:cxn ang="0">
                  <a:pos x="T0" y="T1"/>
                </a:cxn>
                <a:cxn ang="0">
                  <a:pos x="T2" y="T3"/>
                </a:cxn>
                <a:cxn ang="0">
                  <a:pos x="T4" y="T5"/>
                </a:cxn>
                <a:cxn ang="0">
                  <a:pos x="T6" y="T7"/>
                </a:cxn>
              </a:cxnLst>
              <a:rect l="0" t="0" r="r" b="b"/>
              <a:pathLst>
                <a:path w="67711" h="4767">
                  <a:moveTo>
                    <a:pt x="0" y="4767"/>
                  </a:moveTo>
                  <a:lnTo>
                    <a:pt x="67711" y="4767"/>
                  </a:lnTo>
                  <a:lnTo>
                    <a:pt x="67711" y="0"/>
                  </a:lnTo>
                  <a:lnTo>
                    <a:pt x="0" y="4767"/>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grpSp>
      <p:sp>
        <p:nvSpPr>
          <p:cNvPr id="13" name="Kuvan paikkamerkki 2">
            <a:extLst>
              <a:ext uri="{FF2B5EF4-FFF2-40B4-BE49-F238E27FC236}">
                <a16:creationId xmlns:a16="http://schemas.microsoft.com/office/drawing/2014/main" id="{3120267B-A677-4444-88A5-26888B3B0CAA}"/>
              </a:ext>
            </a:extLst>
          </p:cNvPr>
          <p:cNvSpPr>
            <a:spLocks noGrp="1"/>
          </p:cNvSpPr>
          <p:nvPr>
            <p:ph type="pic" idx="13"/>
          </p:nvPr>
        </p:nvSpPr>
        <p:spPr>
          <a:xfrm>
            <a:off x="-745" y="-10221"/>
            <a:ext cx="12194723" cy="6868221"/>
          </a:xfrm>
          <a:custGeom>
            <a:avLst/>
            <a:gdLst>
              <a:gd name="connsiteX0" fmla="*/ 0 w 24369680"/>
              <a:gd name="connsiteY0" fmla="*/ 0 h 13734854"/>
              <a:gd name="connsiteX1" fmla="*/ 24369680 w 24369680"/>
              <a:gd name="connsiteY1" fmla="*/ 0 h 13734854"/>
              <a:gd name="connsiteX2" fmla="*/ 24369680 w 24369680"/>
              <a:gd name="connsiteY2" fmla="*/ 13734854 h 13734854"/>
              <a:gd name="connsiteX3" fmla="*/ 0 w 24369680"/>
              <a:gd name="connsiteY3" fmla="*/ 13734854 h 13734854"/>
              <a:gd name="connsiteX4" fmla="*/ 0 w 24369680"/>
              <a:gd name="connsiteY4" fmla="*/ 0 h 13734854"/>
              <a:gd name="connsiteX0" fmla="*/ 15794 w 24385474"/>
              <a:gd name="connsiteY0" fmla="*/ 0 h 13734854"/>
              <a:gd name="connsiteX1" fmla="*/ 24385474 w 24385474"/>
              <a:gd name="connsiteY1" fmla="*/ 0 h 13734854"/>
              <a:gd name="connsiteX2" fmla="*/ 24385474 w 24385474"/>
              <a:gd name="connsiteY2" fmla="*/ 13734854 h 13734854"/>
              <a:gd name="connsiteX3" fmla="*/ 15794 w 24385474"/>
              <a:gd name="connsiteY3" fmla="*/ 13734854 h 13734854"/>
              <a:gd name="connsiteX4" fmla="*/ 0 w 24385474"/>
              <a:gd name="connsiteY4" fmla="*/ 1715679 h 13734854"/>
              <a:gd name="connsiteX5" fmla="*/ 15794 w 24385474"/>
              <a:gd name="connsiteY5" fmla="*/ 0 h 13734854"/>
              <a:gd name="connsiteX0" fmla="*/ 15794 w 24396569"/>
              <a:gd name="connsiteY0" fmla="*/ 0 h 13734854"/>
              <a:gd name="connsiteX1" fmla="*/ 24385474 w 24396569"/>
              <a:gd name="connsiteY1" fmla="*/ 0 h 13734854"/>
              <a:gd name="connsiteX2" fmla="*/ 24396569 w 24396569"/>
              <a:gd name="connsiteY2" fmla="*/ 12019176 h 13734854"/>
              <a:gd name="connsiteX3" fmla="*/ 24385474 w 24396569"/>
              <a:gd name="connsiteY3" fmla="*/ 13734854 h 13734854"/>
              <a:gd name="connsiteX4" fmla="*/ 15794 w 24396569"/>
              <a:gd name="connsiteY4" fmla="*/ 13734854 h 13734854"/>
              <a:gd name="connsiteX5" fmla="*/ 0 w 24396569"/>
              <a:gd name="connsiteY5" fmla="*/ 1715679 h 13734854"/>
              <a:gd name="connsiteX6" fmla="*/ 15794 w 24396569"/>
              <a:gd name="connsiteY6" fmla="*/ 0 h 13734854"/>
              <a:gd name="connsiteX0" fmla="*/ 0 w 24396569"/>
              <a:gd name="connsiteY0" fmla="*/ 1715679 h 13734854"/>
              <a:gd name="connsiteX1" fmla="*/ 24385474 w 24396569"/>
              <a:gd name="connsiteY1" fmla="*/ 0 h 13734854"/>
              <a:gd name="connsiteX2" fmla="*/ 24396569 w 24396569"/>
              <a:gd name="connsiteY2" fmla="*/ 12019176 h 13734854"/>
              <a:gd name="connsiteX3" fmla="*/ 24385474 w 24396569"/>
              <a:gd name="connsiteY3" fmla="*/ 13734854 h 13734854"/>
              <a:gd name="connsiteX4" fmla="*/ 15794 w 24396569"/>
              <a:gd name="connsiteY4" fmla="*/ 13734854 h 13734854"/>
              <a:gd name="connsiteX5" fmla="*/ 0 w 24396569"/>
              <a:gd name="connsiteY5" fmla="*/ 1715679 h 13734854"/>
              <a:gd name="connsiteX0" fmla="*/ 0 w 24396569"/>
              <a:gd name="connsiteY0" fmla="*/ 1715679 h 14561968"/>
              <a:gd name="connsiteX1" fmla="*/ 24385474 w 24396569"/>
              <a:gd name="connsiteY1" fmla="*/ 0 h 14561968"/>
              <a:gd name="connsiteX2" fmla="*/ 24396569 w 24396569"/>
              <a:gd name="connsiteY2" fmla="*/ 12019176 h 14561968"/>
              <a:gd name="connsiteX3" fmla="*/ 15794 w 24396569"/>
              <a:gd name="connsiteY3" fmla="*/ 13734854 h 14561968"/>
              <a:gd name="connsiteX4" fmla="*/ 0 w 24396569"/>
              <a:gd name="connsiteY4" fmla="*/ 1715679 h 14561968"/>
              <a:gd name="connsiteX0" fmla="*/ 0 w 24396569"/>
              <a:gd name="connsiteY0" fmla="*/ 1715679 h 13734854"/>
              <a:gd name="connsiteX1" fmla="*/ 24385474 w 24396569"/>
              <a:gd name="connsiteY1" fmla="*/ 0 h 13734854"/>
              <a:gd name="connsiteX2" fmla="*/ 24396569 w 24396569"/>
              <a:gd name="connsiteY2" fmla="*/ 12019176 h 13734854"/>
              <a:gd name="connsiteX3" fmla="*/ 15794 w 24396569"/>
              <a:gd name="connsiteY3" fmla="*/ 13734854 h 13734854"/>
              <a:gd name="connsiteX4" fmla="*/ 0 w 24396569"/>
              <a:gd name="connsiteY4" fmla="*/ 1715679 h 13734854"/>
              <a:gd name="connsiteX0" fmla="*/ 0 w 24388632"/>
              <a:gd name="connsiteY0" fmla="*/ 1709329 h 13734854"/>
              <a:gd name="connsiteX1" fmla="*/ 24377537 w 24388632"/>
              <a:gd name="connsiteY1" fmla="*/ 0 h 13734854"/>
              <a:gd name="connsiteX2" fmla="*/ 24388632 w 24388632"/>
              <a:gd name="connsiteY2" fmla="*/ 12019176 h 13734854"/>
              <a:gd name="connsiteX3" fmla="*/ 7857 w 24388632"/>
              <a:gd name="connsiteY3" fmla="*/ 13734854 h 13734854"/>
              <a:gd name="connsiteX4" fmla="*/ 0 w 24388632"/>
              <a:gd name="connsiteY4" fmla="*/ 1709329 h 13734854"/>
              <a:gd name="connsiteX0" fmla="*/ 0 w 24388632"/>
              <a:gd name="connsiteY0" fmla="*/ 1710916 h 13736441"/>
              <a:gd name="connsiteX1" fmla="*/ 24380711 w 24388632"/>
              <a:gd name="connsiteY1" fmla="*/ 0 h 13736441"/>
              <a:gd name="connsiteX2" fmla="*/ 24388632 w 24388632"/>
              <a:gd name="connsiteY2" fmla="*/ 12020763 h 13736441"/>
              <a:gd name="connsiteX3" fmla="*/ 7857 w 24388632"/>
              <a:gd name="connsiteY3" fmla="*/ 13736441 h 13736441"/>
              <a:gd name="connsiteX4" fmla="*/ 0 w 24388632"/>
              <a:gd name="connsiteY4" fmla="*/ 1710916 h 13736441"/>
              <a:gd name="connsiteX0" fmla="*/ 0 w 24388632"/>
              <a:gd name="connsiteY0" fmla="*/ 1710916 h 13736441"/>
              <a:gd name="connsiteX1" fmla="*/ 24387062 w 24388632"/>
              <a:gd name="connsiteY1" fmla="*/ 0 h 13736441"/>
              <a:gd name="connsiteX2" fmla="*/ 24388632 w 24388632"/>
              <a:gd name="connsiteY2" fmla="*/ 12020763 h 13736441"/>
              <a:gd name="connsiteX3" fmla="*/ 7857 w 24388632"/>
              <a:gd name="connsiteY3" fmla="*/ 13736441 h 13736441"/>
              <a:gd name="connsiteX4" fmla="*/ 0 w 24388632"/>
              <a:gd name="connsiteY4" fmla="*/ 1710916 h 13736441"/>
              <a:gd name="connsiteX0" fmla="*/ 0 w 24388127"/>
              <a:gd name="connsiteY0" fmla="*/ 1710916 h 13736441"/>
              <a:gd name="connsiteX1" fmla="*/ 24387062 w 24388127"/>
              <a:gd name="connsiteY1" fmla="*/ 0 h 13736441"/>
              <a:gd name="connsiteX2" fmla="*/ 24387044 w 24388127"/>
              <a:gd name="connsiteY2" fmla="*/ 12020763 h 13736441"/>
              <a:gd name="connsiteX3" fmla="*/ 7857 w 24388127"/>
              <a:gd name="connsiteY3" fmla="*/ 13736441 h 13736441"/>
              <a:gd name="connsiteX4" fmla="*/ 0 w 24388127"/>
              <a:gd name="connsiteY4" fmla="*/ 1710916 h 13736441"/>
              <a:gd name="connsiteX0" fmla="*/ 0 w 24387858"/>
              <a:gd name="connsiteY0" fmla="*/ 1710916 h 13736441"/>
              <a:gd name="connsiteX1" fmla="*/ 24387062 w 24387858"/>
              <a:gd name="connsiteY1" fmla="*/ 0 h 13736441"/>
              <a:gd name="connsiteX2" fmla="*/ 24383869 w 24387858"/>
              <a:gd name="connsiteY2" fmla="*/ 12022351 h 13736441"/>
              <a:gd name="connsiteX3" fmla="*/ 7857 w 24387858"/>
              <a:gd name="connsiteY3" fmla="*/ 13736441 h 13736441"/>
              <a:gd name="connsiteX4" fmla="*/ 0 w 24387858"/>
              <a:gd name="connsiteY4" fmla="*/ 1710916 h 137364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7858" h="13736441">
                <a:moveTo>
                  <a:pt x="0" y="1710916"/>
                </a:moveTo>
                <a:lnTo>
                  <a:pt x="24387062" y="0"/>
                </a:lnTo>
                <a:cubicBezTo>
                  <a:pt x="24390760" y="4006392"/>
                  <a:pt x="24380171" y="8015959"/>
                  <a:pt x="24383869" y="12022351"/>
                </a:cubicBezTo>
                <a:lnTo>
                  <a:pt x="7857" y="13736441"/>
                </a:lnTo>
                <a:cubicBezTo>
                  <a:pt x="2592" y="9730049"/>
                  <a:pt x="5265" y="5717308"/>
                  <a:pt x="0" y="1710916"/>
                </a:cubicBezTo>
                <a:close/>
              </a:path>
            </a:pathLst>
          </a:custGeom>
          <a:solidFill>
            <a:schemeClr val="bg1">
              <a:lumMod val="95000"/>
            </a:schemeClr>
          </a:solidFill>
        </p:spPr>
        <p:txBody>
          <a:bodyPr anchor="ctr" anchorCtr="0"/>
          <a:lstStyle>
            <a:lvl1pPr marL="0" indent="0" algn="ctr">
              <a:buNone/>
              <a:defRPr sz="1000" b="1" i="1"/>
            </a:lvl1pPr>
            <a:lvl2pPr marL="228600" indent="0">
              <a:buNone/>
              <a:defRPr sz="1400"/>
            </a:lvl2pPr>
            <a:lvl3pPr marL="457200" indent="0">
              <a:buNone/>
              <a:defRPr sz="1200"/>
            </a:lvl3pPr>
            <a:lvl4pPr marL="685800" indent="0">
              <a:buNone/>
              <a:defRPr sz="1000"/>
            </a:lvl4pPr>
            <a:lvl5pPr marL="914400" indent="0">
              <a:buNone/>
              <a:defRPr sz="1000"/>
            </a:lvl5pPr>
            <a:lvl6pPr marL="1143000" indent="0">
              <a:buNone/>
              <a:defRPr sz="1000"/>
            </a:lvl6pPr>
            <a:lvl7pPr marL="1371600" indent="0">
              <a:buNone/>
              <a:defRPr sz="1000"/>
            </a:lvl7pPr>
            <a:lvl8pPr marL="1600200" indent="0">
              <a:buNone/>
              <a:defRPr sz="1000"/>
            </a:lvl8pPr>
            <a:lvl9pPr marL="1828800" indent="0">
              <a:buNone/>
              <a:defRPr sz="1000"/>
            </a:lvl9pPr>
          </a:lstStyle>
          <a:p>
            <a:r>
              <a:rPr lang="fi-FI"/>
              <a:t>Lisää kuva napsauttamalla kuvaketta</a:t>
            </a:r>
          </a:p>
        </p:txBody>
      </p:sp>
      <p:sp>
        <p:nvSpPr>
          <p:cNvPr id="5" name="Tekstin paikkamerkki 4">
            <a:extLst>
              <a:ext uri="{FF2B5EF4-FFF2-40B4-BE49-F238E27FC236}">
                <a16:creationId xmlns:a16="http://schemas.microsoft.com/office/drawing/2014/main" id="{43C6CAD2-0D70-4B20-9702-7BC2BBD23D3B}"/>
              </a:ext>
              <a:ext uri="{C183D7F6-B498-43B3-948B-1728B52AA6E4}">
                <adec:decorative xmlns:adec="http://schemas.microsoft.com/office/drawing/2017/decorative" val="1"/>
              </a:ext>
            </a:extLst>
          </p:cNvPr>
          <p:cNvSpPr>
            <a:spLocks noGrp="1"/>
          </p:cNvSpPr>
          <p:nvPr>
            <p:ph type="body" sz="quarter" idx="14" hasCustomPrompt="1"/>
          </p:nvPr>
        </p:nvSpPr>
        <p:spPr>
          <a:xfrm>
            <a:off x="9789037" y="433800"/>
            <a:ext cx="1895523" cy="194400"/>
          </a:xfrm>
          <a:blipFill>
            <a:blip r:embed="rId2"/>
            <a:stretch>
              <a:fillRect/>
            </a:stretch>
          </a:blipFill>
        </p:spPr>
        <p:txBody>
          <a:bodyPr anchor="ctr" anchorCtr="0"/>
          <a:lstStyle>
            <a:lvl1pPr marL="0" indent="0" algn="ctr">
              <a:buNone/>
              <a:defRPr sz="100"/>
            </a:lvl1pPr>
          </a:lstStyle>
          <a:p>
            <a:pPr lvl="0"/>
            <a:r>
              <a:rPr lang="fi-FI"/>
              <a:t> </a:t>
            </a:r>
          </a:p>
        </p:txBody>
      </p:sp>
    </p:spTree>
    <p:extLst>
      <p:ext uri="{BB962C8B-B14F-4D97-AF65-F5344CB8AC3E}">
        <p14:creationId xmlns:p14="http://schemas.microsoft.com/office/powerpoint/2010/main" val="2779074068"/>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userDrawn="1">
  <p:cSld name="Kuva nega">
    <p:spTree>
      <p:nvGrpSpPr>
        <p:cNvPr id="1" name=""/>
        <p:cNvGrpSpPr/>
        <p:nvPr/>
      </p:nvGrpSpPr>
      <p:grpSpPr>
        <a:xfrm>
          <a:off x="0" y="0"/>
          <a:ext cx="0" cy="0"/>
          <a:chOff x="0" y="0"/>
          <a:chExt cx="0" cy="0"/>
        </a:xfrm>
      </p:grpSpPr>
      <p:grpSp>
        <p:nvGrpSpPr>
          <p:cNvPr id="10" name="Ryhmä 9">
            <a:extLst>
              <a:ext uri="{FF2B5EF4-FFF2-40B4-BE49-F238E27FC236}">
                <a16:creationId xmlns:a16="http://schemas.microsoft.com/office/drawing/2014/main" id="{8622020D-8889-46EA-8225-3041EF1DCA1D}"/>
              </a:ext>
            </a:extLst>
          </p:cNvPr>
          <p:cNvGrpSpPr/>
          <p:nvPr userDrawn="1"/>
        </p:nvGrpSpPr>
        <p:grpSpPr>
          <a:xfrm>
            <a:off x="0" y="-9427"/>
            <a:ext cx="12192194" cy="6867427"/>
            <a:chOff x="0" y="-18854"/>
            <a:chExt cx="24382800" cy="13734854"/>
          </a:xfrm>
        </p:grpSpPr>
        <p:sp>
          <p:nvSpPr>
            <p:cNvPr id="11" name="Freeform 6">
              <a:extLst>
                <a:ext uri="{FF2B5EF4-FFF2-40B4-BE49-F238E27FC236}">
                  <a16:creationId xmlns:a16="http://schemas.microsoft.com/office/drawing/2014/main" id="{8A82724B-B94E-467B-87AF-0D5F12C5F296}"/>
                </a:ext>
                <a:ext uri="{C183D7F6-B498-43B3-948B-1728B52AA6E4}">
                  <adec:decorative xmlns:adec="http://schemas.microsoft.com/office/drawing/2017/decorative" val="1"/>
                </a:ext>
              </a:extLst>
            </p:cNvPr>
            <p:cNvSpPr>
              <a:spLocks/>
            </p:cNvSpPr>
            <p:nvPr userDrawn="1"/>
          </p:nvSpPr>
          <p:spPr bwMode="auto">
            <a:xfrm>
              <a:off x="0" y="-18854"/>
              <a:ext cx="24382800" cy="1714898"/>
            </a:xfrm>
            <a:custGeom>
              <a:avLst/>
              <a:gdLst>
                <a:gd name="T0" fmla="*/ 0 w 67725"/>
                <a:gd name="T1" fmla="*/ 0 h 4767"/>
                <a:gd name="T2" fmla="*/ 0 w 67725"/>
                <a:gd name="T3" fmla="*/ 4767 h 4767"/>
                <a:gd name="T4" fmla="*/ 67725 w 67725"/>
                <a:gd name="T5" fmla="*/ 24 h 4767"/>
                <a:gd name="T6" fmla="*/ 67725 w 67725"/>
                <a:gd name="T7" fmla="*/ 18 h 4767"/>
                <a:gd name="T8" fmla="*/ 0 w 67725"/>
                <a:gd name="T9" fmla="*/ 0 h 4767"/>
              </a:gdLst>
              <a:ahLst/>
              <a:cxnLst>
                <a:cxn ang="0">
                  <a:pos x="T0" y="T1"/>
                </a:cxn>
                <a:cxn ang="0">
                  <a:pos x="T2" y="T3"/>
                </a:cxn>
                <a:cxn ang="0">
                  <a:pos x="T4" y="T5"/>
                </a:cxn>
                <a:cxn ang="0">
                  <a:pos x="T6" y="T7"/>
                </a:cxn>
                <a:cxn ang="0">
                  <a:pos x="T8" y="T9"/>
                </a:cxn>
              </a:cxnLst>
              <a:rect l="0" t="0" r="r" b="b"/>
              <a:pathLst>
                <a:path w="67725" h="4767">
                  <a:moveTo>
                    <a:pt x="0" y="0"/>
                  </a:moveTo>
                  <a:lnTo>
                    <a:pt x="0" y="4767"/>
                  </a:lnTo>
                  <a:lnTo>
                    <a:pt x="67725" y="24"/>
                  </a:lnTo>
                  <a:lnTo>
                    <a:pt x="67725" y="18"/>
                  </a:lnTo>
                  <a:lnTo>
                    <a:pt x="0" y="0"/>
                  </a:lnTo>
                  <a:close/>
                </a:path>
              </a:pathLst>
            </a:custGeom>
            <a:solidFill>
              <a:srgbClr val="CEF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2" name="Freeform 7">
              <a:extLst>
                <a:ext uri="{FF2B5EF4-FFF2-40B4-BE49-F238E27FC236}">
                  <a16:creationId xmlns:a16="http://schemas.microsoft.com/office/drawing/2014/main" id="{B64FE49D-7B18-4557-AB1D-0C55EE1A1CE7}"/>
                </a:ext>
                <a:ext uri="{C183D7F6-B498-43B3-948B-1728B52AA6E4}">
                  <adec:decorative xmlns:adec="http://schemas.microsoft.com/office/drawing/2017/decorative" val="1"/>
                </a:ext>
              </a:extLst>
            </p:cNvPr>
            <p:cNvSpPr>
              <a:spLocks/>
            </p:cNvSpPr>
            <p:nvPr userDrawn="1"/>
          </p:nvSpPr>
          <p:spPr bwMode="auto">
            <a:xfrm>
              <a:off x="6366" y="12001102"/>
              <a:ext cx="24376434" cy="1714898"/>
            </a:xfrm>
            <a:custGeom>
              <a:avLst/>
              <a:gdLst>
                <a:gd name="T0" fmla="*/ 0 w 67711"/>
                <a:gd name="T1" fmla="*/ 4767 h 4767"/>
                <a:gd name="T2" fmla="*/ 67711 w 67711"/>
                <a:gd name="T3" fmla="*/ 4767 h 4767"/>
                <a:gd name="T4" fmla="*/ 67711 w 67711"/>
                <a:gd name="T5" fmla="*/ 0 h 4767"/>
                <a:gd name="T6" fmla="*/ 0 w 67711"/>
                <a:gd name="T7" fmla="*/ 4767 h 4767"/>
              </a:gdLst>
              <a:ahLst/>
              <a:cxnLst>
                <a:cxn ang="0">
                  <a:pos x="T0" y="T1"/>
                </a:cxn>
                <a:cxn ang="0">
                  <a:pos x="T2" y="T3"/>
                </a:cxn>
                <a:cxn ang="0">
                  <a:pos x="T4" y="T5"/>
                </a:cxn>
                <a:cxn ang="0">
                  <a:pos x="T6" y="T7"/>
                </a:cxn>
              </a:cxnLst>
              <a:rect l="0" t="0" r="r" b="b"/>
              <a:pathLst>
                <a:path w="67711" h="4767">
                  <a:moveTo>
                    <a:pt x="0" y="4767"/>
                  </a:moveTo>
                  <a:lnTo>
                    <a:pt x="67711" y="4767"/>
                  </a:lnTo>
                  <a:lnTo>
                    <a:pt x="67711" y="0"/>
                  </a:lnTo>
                  <a:lnTo>
                    <a:pt x="0" y="4767"/>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grpSp>
      <p:sp>
        <p:nvSpPr>
          <p:cNvPr id="13" name="Kuvan paikkamerkki 2">
            <a:extLst>
              <a:ext uri="{FF2B5EF4-FFF2-40B4-BE49-F238E27FC236}">
                <a16:creationId xmlns:a16="http://schemas.microsoft.com/office/drawing/2014/main" id="{3120267B-A677-4444-88A5-26888B3B0CAA}"/>
              </a:ext>
            </a:extLst>
          </p:cNvPr>
          <p:cNvSpPr>
            <a:spLocks noGrp="1"/>
          </p:cNvSpPr>
          <p:nvPr>
            <p:ph type="pic" idx="13"/>
          </p:nvPr>
        </p:nvSpPr>
        <p:spPr>
          <a:xfrm>
            <a:off x="-745" y="-10221"/>
            <a:ext cx="12194723" cy="6868221"/>
          </a:xfrm>
          <a:custGeom>
            <a:avLst/>
            <a:gdLst>
              <a:gd name="connsiteX0" fmla="*/ 0 w 24369680"/>
              <a:gd name="connsiteY0" fmla="*/ 0 h 13734854"/>
              <a:gd name="connsiteX1" fmla="*/ 24369680 w 24369680"/>
              <a:gd name="connsiteY1" fmla="*/ 0 h 13734854"/>
              <a:gd name="connsiteX2" fmla="*/ 24369680 w 24369680"/>
              <a:gd name="connsiteY2" fmla="*/ 13734854 h 13734854"/>
              <a:gd name="connsiteX3" fmla="*/ 0 w 24369680"/>
              <a:gd name="connsiteY3" fmla="*/ 13734854 h 13734854"/>
              <a:gd name="connsiteX4" fmla="*/ 0 w 24369680"/>
              <a:gd name="connsiteY4" fmla="*/ 0 h 13734854"/>
              <a:gd name="connsiteX0" fmla="*/ 15794 w 24385474"/>
              <a:gd name="connsiteY0" fmla="*/ 0 h 13734854"/>
              <a:gd name="connsiteX1" fmla="*/ 24385474 w 24385474"/>
              <a:gd name="connsiteY1" fmla="*/ 0 h 13734854"/>
              <a:gd name="connsiteX2" fmla="*/ 24385474 w 24385474"/>
              <a:gd name="connsiteY2" fmla="*/ 13734854 h 13734854"/>
              <a:gd name="connsiteX3" fmla="*/ 15794 w 24385474"/>
              <a:gd name="connsiteY3" fmla="*/ 13734854 h 13734854"/>
              <a:gd name="connsiteX4" fmla="*/ 0 w 24385474"/>
              <a:gd name="connsiteY4" fmla="*/ 1715679 h 13734854"/>
              <a:gd name="connsiteX5" fmla="*/ 15794 w 24385474"/>
              <a:gd name="connsiteY5" fmla="*/ 0 h 13734854"/>
              <a:gd name="connsiteX0" fmla="*/ 15794 w 24396569"/>
              <a:gd name="connsiteY0" fmla="*/ 0 h 13734854"/>
              <a:gd name="connsiteX1" fmla="*/ 24385474 w 24396569"/>
              <a:gd name="connsiteY1" fmla="*/ 0 h 13734854"/>
              <a:gd name="connsiteX2" fmla="*/ 24396569 w 24396569"/>
              <a:gd name="connsiteY2" fmla="*/ 12019176 h 13734854"/>
              <a:gd name="connsiteX3" fmla="*/ 24385474 w 24396569"/>
              <a:gd name="connsiteY3" fmla="*/ 13734854 h 13734854"/>
              <a:gd name="connsiteX4" fmla="*/ 15794 w 24396569"/>
              <a:gd name="connsiteY4" fmla="*/ 13734854 h 13734854"/>
              <a:gd name="connsiteX5" fmla="*/ 0 w 24396569"/>
              <a:gd name="connsiteY5" fmla="*/ 1715679 h 13734854"/>
              <a:gd name="connsiteX6" fmla="*/ 15794 w 24396569"/>
              <a:gd name="connsiteY6" fmla="*/ 0 h 13734854"/>
              <a:gd name="connsiteX0" fmla="*/ 0 w 24396569"/>
              <a:gd name="connsiteY0" fmla="*/ 1715679 h 13734854"/>
              <a:gd name="connsiteX1" fmla="*/ 24385474 w 24396569"/>
              <a:gd name="connsiteY1" fmla="*/ 0 h 13734854"/>
              <a:gd name="connsiteX2" fmla="*/ 24396569 w 24396569"/>
              <a:gd name="connsiteY2" fmla="*/ 12019176 h 13734854"/>
              <a:gd name="connsiteX3" fmla="*/ 24385474 w 24396569"/>
              <a:gd name="connsiteY3" fmla="*/ 13734854 h 13734854"/>
              <a:gd name="connsiteX4" fmla="*/ 15794 w 24396569"/>
              <a:gd name="connsiteY4" fmla="*/ 13734854 h 13734854"/>
              <a:gd name="connsiteX5" fmla="*/ 0 w 24396569"/>
              <a:gd name="connsiteY5" fmla="*/ 1715679 h 13734854"/>
              <a:gd name="connsiteX0" fmla="*/ 0 w 24396569"/>
              <a:gd name="connsiteY0" fmla="*/ 1715679 h 14561968"/>
              <a:gd name="connsiteX1" fmla="*/ 24385474 w 24396569"/>
              <a:gd name="connsiteY1" fmla="*/ 0 h 14561968"/>
              <a:gd name="connsiteX2" fmla="*/ 24396569 w 24396569"/>
              <a:gd name="connsiteY2" fmla="*/ 12019176 h 14561968"/>
              <a:gd name="connsiteX3" fmla="*/ 15794 w 24396569"/>
              <a:gd name="connsiteY3" fmla="*/ 13734854 h 14561968"/>
              <a:gd name="connsiteX4" fmla="*/ 0 w 24396569"/>
              <a:gd name="connsiteY4" fmla="*/ 1715679 h 14561968"/>
              <a:gd name="connsiteX0" fmla="*/ 0 w 24396569"/>
              <a:gd name="connsiteY0" fmla="*/ 1715679 h 13734854"/>
              <a:gd name="connsiteX1" fmla="*/ 24385474 w 24396569"/>
              <a:gd name="connsiteY1" fmla="*/ 0 h 13734854"/>
              <a:gd name="connsiteX2" fmla="*/ 24396569 w 24396569"/>
              <a:gd name="connsiteY2" fmla="*/ 12019176 h 13734854"/>
              <a:gd name="connsiteX3" fmla="*/ 15794 w 24396569"/>
              <a:gd name="connsiteY3" fmla="*/ 13734854 h 13734854"/>
              <a:gd name="connsiteX4" fmla="*/ 0 w 24396569"/>
              <a:gd name="connsiteY4" fmla="*/ 1715679 h 13734854"/>
              <a:gd name="connsiteX0" fmla="*/ 0 w 24388632"/>
              <a:gd name="connsiteY0" fmla="*/ 1709329 h 13734854"/>
              <a:gd name="connsiteX1" fmla="*/ 24377537 w 24388632"/>
              <a:gd name="connsiteY1" fmla="*/ 0 h 13734854"/>
              <a:gd name="connsiteX2" fmla="*/ 24388632 w 24388632"/>
              <a:gd name="connsiteY2" fmla="*/ 12019176 h 13734854"/>
              <a:gd name="connsiteX3" fmla="*/ 7857 w 24388632"/>
              <a:gd name="connsiteY3" fmla="*/ 13734854 h 13734854"/>
              <a:gd name="connsiteX4" fmla="*/ 0 w 24388632"/>
              <a:gd name="connsiteY4" fmla="*/ 1709329 h 13734854"/>
              <a:gd name="connsiteX0" fmla="*/ 0 w 24388632"/>
              <a:gd name="connsiteY0" fmla="*/ 1710916 h 13736441"/>
              <a:gd name="connsiteX1" fmla="*/ 24380711 w 24388632"/>
              <a:gd name="connsiteY1" fmla="*/ 0 h 13736441"/>
              <a:gd name="connsiteX2" fmla="*/ 24388632 w 24388632"/>
              <a:gd name="connsiteY2" fmla="*/ 12020763 h 13736441"/>
              <a:gd name="connsiteX3" fmla="*/ 7857 w 24388632"/>
              <a:gd name="connsiteY3" fmla="*/ 13736441 h 13736441"/>
              <a:gd name="connsiteX4" fmla="*/ 0 w 24388632"/>
              <a:gd name="connsiteY4" fmla="*/ 1710916 h 13736441"/>
              <a:gd name="connsiteX0" fmla="*/ 0 w 24388632"/>
              <a:gd name="connsiteY0" fmla="*/ 1710916 h 13736441"/>
              <a:gd name="connsiteX1" fmla="*/ 24387062 w 24388632"/>
              <a:gd name="connsiteY1" fmla="*/ 0 h 13736441"/>
              <a:gd name="connsiteX2" fmla="*/ 24388632 w 24388632"/>
              <a:gd name="connsiteY2" fmla="*/ 12020763 h 13736441"/>
              <a:gd name="connsiteX3" fmla="*/ 7857 w 24388632"/>
              <a:gd name="connsiteY3" fmla="*/ 13736441 h 13736441"/>
              <a:gd name="connsiteX4" fmla="*/ 0 w 24388632"/>
              <a:gd name="connsiteY4" fmla="*/ 1710916 h 13736441"/>
              <a:gd name="connsiteX0" fmla="*/ 0 w 24388127"/>
              <a:gd name="connsiteY0" fmla="*/ 1710916 h 13736441"/>
              <a:gd name="connsiteX1" fmla="*/ 24387062 w 24388127"/>
              <a:gd name="connsiteY1" fmla="*/ 0 h 13736441"/>
              <a:gd name="connsiteX2" fmla="*/ 24387044 w 24388127"/>
              <a:gd name="connsiteY2" fmla="*/ 12020763 h 13736441"/>
              <a:gd name="connsiteX3" fmla="*/ 7857 w 24388127"/>
              <a:gd name="connsiteY3" fmla="*/ 13736441 h 13736441"/>
              <a:gd name="connsiteX4" fmla="*/ 0 w 24388127"/>
              <a:gd name="connsiteY4" fmla="*/ 1710916 h 13736441"/>
              <a:gd name="connsiteX0" fmla="*/ 0 w 24387858"/>
              <a:gd name="connsiteY0" fmla="*/ 1710916 h 13736441"/>
              <a:gd name="connsiteX1" fmla="*/ 24387062 w 24387858"/>
              <a:gd name="connsiteY1" fmla="*/ 0 h 13736441"/>
              <a:gd name="connsiteX2" fmla="*/ 24383869 w 24387858"/>
              <a:gd name="connsiteY2" fmla="*/ 12022351 h 13736441"/>
              <a:gd name="connsiteX3" fmla="*/ 7857 w 24387858"/>
              <a:gd name="connsiteY3" fmla="*/ 13736441 h 13736441"/>
              <a:gd name="connsiteX4" fmla="*/ 0 w 24387858"/>
              <a:gd name="connsiteY4" fmla="*/ 1710916 h 137364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7858" h="13736441">
                <a:moveTo>
                  <a:pt x="0" y="1710916"/>
                </a:moveTo>
                <a:lnTo>
                  <a:pt x="24387062" y="0"/>
                </a:lnTo>
                <a:cubicBezTo>
                  <a:pt x="24390760" y="4006392"/>
                  <a:pt x="24380171" y="8015959"/>
                  <a:pt x="24383869" y="12022351"/>
                </a:cubicBezTo>
                <a:lnTo>
                  <a:pt x="7857" y="13736441"/>
                </a:lnTo>
                <a:cubicBezTo>
                  <a:pt x="2592" y="9730049"/>
                  <a:pt x="5265" y="5717308"/>
                  <a:pt x="0" y="1710916"/>
                </a:cubicBezTo>
                <a:close/>
              </a:path>
            </a:pathLst>
          </a:custGeom>
          <a:solidFill>
            <a:schemeClr val="bg1">
              <a:lumMod val="95000"/>
            </a:schemeClr>
          </a:solidFill>
        </p:spPr>
        <p:txBody>
          <a:bodyPr anchor="ctr" anchorCtr="0"/>
          <a:lstStyle>
            <a:lvl1pPr marL="0" indent="0" algn="ctr">
              <a:buNone/>
              <a:defRPr sz="1000" b="1" i="1"/>
            </a:lvl1pPr>
            <a:lvl2pPr marL="228600" indent="0">
              <a:buNone/>
              <a:defRPr sz="1400"/>
            </a:lvl2pPr>
            <a:lvl3pPr marL="457200" indent="0">
              <a:buNone/>
              <a:defRPr sz="1200"/>
            </a:lvl3pPr>
            <a:lvl4pPr marL="685800" indent="0">
              <a:buNone/>
              <a:defRPr sz="1000"/>
            </a:lvl4pPr>
            <a:lvl5pPr marL="914400" indent="0">
              <a:buNone/>
              <a:defRPr sz="1000"/>
            </a:lvl5pPr>
            <a:lvl6pPr marL="1143000" indent="0">
              <a:buNone/>
              <a:defRPr sz="1000"/>
            </a:lvl6pPr>
            <a:lvl7pPr marL="1371600" indent="0">
              <a:buNone/>
              <a:defRPr sz="1000"/>
            </a:lvl7pPr>
            <a:lvl8pPr marL="1600200" indent="0">
              <a:buNone/>
              <a:defRPr sz="1000"/>
            </a:lvl8pPr>
            <a:lvl9pPr marL="1828800" indent="0">
              <a:buNone/>
              <a:defRPr sz="1000"/>
            </a:lvl9pPr>
          </a:lstStyle>
          <a:p>
            <a:r>
              <a:rPr lang="fi-FI"/>
              <a:t>Lisää kuva napsauttamalla kuvaketta</a:t>
            </a:r>
          </a:p>
        </p:txBody>
      </p:sp>
      <p:sp>
        <p:nvSpPr>
          <p:cNvPr id="5" name="Tekstin paikkamerkki 4">
            <a:extLst>
              <a:ext uri="{FF2B5EF4-FFF2-40B4-BE49-F238E27FC236}">
                <a16:creationId xmlns:a16="http://schemas.microsoft.com/office/drawing/2014/main" id="{43C6CAD2-0D70-4B20-9702-7BC2BBD23D3B}"/>
              </a:ext>
              <a:ext uri="{C183D7F6-B498-43B3-948B-1728B52AA6E4}">
                <adec:decorative xmlns:adec="http://schemas.microsoft.com/office/drawing/2017/decorative" val="1"/>
              </a:ext>
            </a:extLst>
          </p:cNvPr>
          <p:cNvSpPr>
            <a:spLocks noGrp="1"/>
          </p:cNvSpPr>
          <p:nvPr>
            <p:ph type="body" sz="quarter" idx="14" hasCustomPrompt="1"/>
          </p:nvPr>
        </p:nvSpPr>
        <p:spPr>
          <a:xfrm>
            <a:off x="9789037" y="433800"/>
            <a:ext cx="1895523" cy="194400"/>
          </a:xfrm>
          <a:blipFill>
            <a:blip r:embed="rId2"/>
            <a:stretch>
              <a:fillRect/>
            </a:stretch>
          </a:blipFill>
        </p:spPr>
        <p:txBody>
          <a:bodyPr anchor="ctr" anchorCtr="0"/>
          <a:lstStyle>
            <a:lvl1pPr marL="0" indent="0" algn="ctr">
              <a:buNone/>
              <a:defRPr sz="100"/>
            </a:lvl1pPr>
          </a:lstStyle>
          <a:p>
            <a:pPr lvl="0"/>
            <a:r>
              <a:rPr lang="fi-FI"/>
              <a:t> </a:t>
            </a:r>
          </a:p>
        </p:txBody>
      </p:sp>
    </p:spTree>
    <p:extLst>
      <p:ext uri="{BB962C8B-B14F-4D97-AF65-F5344CB8AC3E}">
        <p14:creationId xmlns:p14="http://schemas.microsoft.com/office/powerpoint/2010/main" val="2415478727"/>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grpSp>
        <p:nvGrpSpPr>
          <p:cNvPr id="6" name="Ryhmä 5">
            <a:extLst>
              <a:ext uri="{FF2B5EF4-FFF2-40B4-BE49-F238E27FC236}">
                <a16:creationId xmlns:a16="http://schemas.microsoft.com/office/drawing/2014/main" id="{5E97D42B-BB3B-4D70-B419-BFB83663D9C6}"/>
              </a:ext>
            </a:extLst>
          </p:cNvPr>
          <p:cNvGrpSpPr/>
          <p:nvPr userDrawn="1"/>
        </p:nvGrpSpPr>
        <p:grpSpPr>
          <a:xfrm>
            <a:off x="0" y="-9427"/>
            <a:ext cx="12192194" cy="6867427"/>
            <a:chOff x="0" y="-18854"/>
            <a:chExt cx="24382800" cy="13734854"/>
          </a:xfrm>
        </p:grpSpPr>
        <p:sp>
          <p:nvSpPr>
            <p:cNvPr id="7" name="Freeform 6">
              <a:extLst>
                <a:ext uri="{FF2B5EF4-FFF2-40B4-BE49-F238E27FC236}">
                  <a16:creationId xmlns:a16="http://schemas.microsoft.com/office/drawing/2014/main" id="{E947666D-7DCE-4F99-BFC4-68C27902B78E}"/>
                </a:ext>
                <a:ext uri="{C183D7F6-B498-43B3-948B-1728B52AA6E4}">
                  <adec:decorative xmlns:adec="http://schemas.microsoft.com/office/drawing/2017/decorative" val="1"/>
                </a:ext>
              </a:extLst>
            </p:cNvPr>
            <p:cNvSpPr>
              <a:spLocks/>
            </p:cNvSpPr>
            <p:nvPr userDrawn="1"/>
          </p:nvSpPr>
          <p:spPr bwMode="auto">
            <a:xfrm>
              <a:off x="0" y="-18854"/>
              <a:ext cx="24382800" cy="1714898"/>
            </a:xfrm>
            <a:custGeom>
              <a:avLst/>
              <a:gdLst>
                <a:gd name="T0" fmla="*/ 0 w 67725"/>
                <a:gd name="T1" fmla="*/ 0 h 4767"/>
                <a:gd name="T2" fmla="*/ 0 w 67725"/>
                <a:gd name="T3" fmla="*/ 4767 h 4767"/>
                <a:gd name="T4" fmla="*/ 67725 w 67725"/>
                <a:gd name="T5" fmla="*/ 24 h 4767"/>
                <a:gd name="T6" fmla="*/ 67725 w 67725"/>
                <a:gd name="T7" fmla="*/ 18 h 4767"/>
                <a:gd name="T8" fmla="*/ 0 w 67725"/>
                <a:gd name="T9" fmla="*/ 0 h 4767"/>
              </a:gdLst>
              <a:ahLst/>
              <a:cxnLst>
                <a:cxn ang="0">
                  <a:pos x="T0" y="T1"/>
                </a:cxn>
                <a:cxn ang="0">
                  <a:pos x="T2" y="T3"/>
                </a:cxn>
                <a:cxn ang="0">
                  <a:pos x="T4" y="T5"/>
                </a:cxn>
                <a:cxn ang="0">
                  <a:pos x="T6" y="T7"/>
                </a:cxn>
                <a:cxn ang="0">
                  <a:pos x="T8" y="T9"/>
                </a:cxn>
              </a:cxnLst>
              <a:rect l="0" t="0" r="r" b="b"/>
              <a:pathLst>
                <a:path w="67725" h="4767">
                  <a:moveTo>
                    <a:pt x="0" y="0"/>
                  </a:moveTo>
                  <a:lnTo>
                    <a:pt x="0" y="4767"/>
                  </a:lnTo>
                  <a:lnTo>
                    <a:pt x="67725" y="24"/>
                  </a:lnTo>
                  <a:lnTo>
                    <a:pt x="67725" y="18"/>
                  </a:lnTo>
                  <a:lnTo>
                    <a:pt x="0" y="0"/>
                  </a:lnTo>
                  <a:close/>
                </a:path>
              </a:pathLst>
            </a:custGeom>
            <a:solidFill>
              <a:srgbClr val="CEF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8" name="Freeform 7">
              <a:extLst>
                <a:ext uri="{FF2B5EF4-FFF2-40B4-BE49-F238E27FC236}">
                  <a16:creationId xmlns:a16="http://schemas.microsoft.com/office/drawing/2014/main" id="{EE29252F-1217-499A-AEEF-B10241DF067C}"/>
                </a:ext>
                <a:ext uri="{C183D7F6-B498-43B3-948B-1728B52AA6E4}">
                  <adec:decorative xmlns:adec="http://schemas.microsoft.com/office/drawing/2017/decorative" val="1"/>
                </a:ext>
              </a:extLst>
            </p:cNvPr>
            <p:cNvSpPr>
              <a:spLocks/>
            </p:cNvSpPr>
            <p:nvPr userDrawn="1"/>
          </p:nvSpPr>
          <p:spPr bwMode="auto">
            <a:xfrm>
              <a:off x="6366" y="12001102"/>
              <a:ext cx="24376434" cy="1714898"/>
            </a:xfrm>
            <a:custGeom>
              <a:avLst/>
              <a:gdLst>
                <a:gd name="T0" fmla="*/ 0 w 67711"/>
                <a:gd name="T1" fmla="*/ 4767 h 4767"/>
                <a:gd name="T2" fmla="*/ 67711 w 67711"/>
                <a:gd name="T3" fmla="*/ 4767 h 4767"/>
                <a:gd name="T4" fmla="*/ 67711 w 67711"/>
                <a:gd name="T5" fmla="*/ 0 h 4767"/>
                <a:gd name="T6" fmla="*/ 0 w 67711"/>
                <a:gd name="T7" fmla="*/ 4767 h 4767"/>
              </a:gdLst>
              <a:ahLst/>
              <a:cxnLst>
                <a:cxn ang="0">
                  <a:pos x="T0" y="T1"/>
                </a:cxn>
                <a:cxn ang="0">
                  <a:pos x="T2" y="T3"/>
                </a:cxn>
                <a:cxn ang="0">
                  <a:pos x="T4" y="T5"/>
                </a:cxn>
                <a:cxn ang="0">
                  <a:pos x="T6" y="T7"/>
                </a:cxn>
              </a:cxnLst>
              <a:rect l="0" t="0" r="r" b="b"/>
              <a:pathLst>
                <a:path w="67711" h="4767">
                  <a:moveTo>
                    <a:pt x="0" y="4767"/>
                  </a:moveTo>
                  <a:lnTo>
                    <a:pt x="67711" y="4767"/>
                  </a:lnTo>
                  <a:lnTo>
                    <a:pt x="67711" y="0"/>
                  </a:lnTo>
                  <a:lnTo>
                    <a:pt x="0" y="4767"/>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grpSp>
      <p:sp>
        <p:nvSpPr>
          <p:cNvPr id="2" name="Otsikko 1">
            <a:extLst>
              <a:ext uri="{FF2B5EF4-FFF2-40B4-BE49-F238E27FC236}">
                <a16:creationId xmlns:a16="http://schemas.microsoft.com/office/drawing/2014/main" id="{D9D4FB9D-D480-450E-ABEE-85694599AFB7}"/>
              </a:ext>
            </a:extLst>
          </p:cNvPr>
          <p:cNvSpPr>
            <a:spLocks noGrp="1"/>
          </p:cNvSpPr>
          <p:nvPr>
            <p:ph type="title"/>
          </p:nvPr>
        </p:nvSpPr>
        <p:spPr/>
        <p:txBody>
          <a:bodyPr/>
          <a:lstStyle/>
          <a:p>
            <a:r>
              <a:rPr lang="fi-FI"/>
              <a:t>Muokkaa perustyyl. napsautt.</a:t>
            </a:r>
          </a:p>
        </p:txBody>
      </p:sp>
      <p:sp>
        <p:nvSpPr>
          <p:cNvPr id="3" name="Päivämäärän paikkamerkki 2">
            <a:extLst>
              <a:ext uri="{FF2B5EF4-FFF2-40B4-BE49-F238E27FC236}">
                <a16:creationId xmlns:a16="http://schemas.microsoft.com/office/drawing/2014/main" id="{5797E4D7-4DF3-42F7-A8B1-E81360052CE5}"/>
              </a:ext>
            </a:extLst>
          </p:cNvPr>
          <p:cNvSpPr>
            <a:spLocks noGrp="1"/>
          </p:cNvSpPr>
          <p:nvPr>
            <p:ph type="dt" sz="half" idx="10"/>
          </p:nvPr>
        </p:nvSpPr>
        <p:spPr/>
        <p:txBody>
          <a:bodyPr/>
          <a:lstStyle/>
          <a:p>
            <a:fld id="{4751A0BD-5408-4C6C-9A5C-10B4CA57242F}" type="datetime1">
              <a:rPr lang="fi-FI" smtClean="0"/>
              <a:t>9.5.2023</a:t>
            </a:fld>
            <a:endParaRPr lang="fi-FI"/>
          </a:p>
        </p:txBody>
      </p:sp>
      <p:sp>
        <p:nvSpPr>
          <p:cNvPr id="4" name="Alatunnisteen paikkamerkki 3">
            <a:extLst>
              <a:ext uri="{FF2B5EF4-FFF2-40B4-BE49-F238E27FC236}">
                <a16:creationId xmlns:a16="http://schemas.microsoft.com/office/drawing/2014/main" id="{115DA5D9-220B-4CA2-AF56-616A41B79E7E}"/>
              </a:ext>
            </a:extLst>
          </p:cNvPr>
          <p:cNvSpPr>
            <a:spLocks noGrp="1"/>
          </p:cNvSpPr>
          <p:nvPr>
            <p:ph type="ftr" sz="quarter" idx="11"/>
          </p:nvPr>
        </p:nvSpPr>
        <p:spPr/>
        <p:txBody>
          <a:bodyPr/>
          <a:lstStyle>
            <a:lvl1pPr>
              <a:defRPr>
                <a:solidFill>
                  <a:schemeClr val="bg1"/>
                </a:solidFill>
              </a:defRPr>
            </a:lvl1pPr>
          </a:lstStyle>
          <a:p>
            <a:endParaRPr lang="fi-FI"/>
          </a:p>
        </p:txBody>
      </p:sp>
      <p:sp>
        <p:nvSpPr>
          <p:cNvPr id="5" name="Dian numeron paikkamerkki 4">
            <a:extLst>
              <a:ext uri="{FF2B5EF4-FFF2-40B4-BE49-F238E27FC236}">
                <a16:creationId xmlns:a16="http://schemas.microsoft.com/office/drawing/2014/main" id="{90AACDB7-CE3E-4B32-A3E7-5CF3FA8C9C45}"/>
              </a:ext>
            </a:extLst>
          </p:cNvPr>
          <p:cNvSpPr>
            <a:spLocks noGrp="1"/>
          </p:cNvSpPr>
          <p:nvPr>
            <p:ph type="sldNum" sz="quarter" idx="12"/>
          </p:nvPr>
        </p:nvSpPr>
        <p:spPr/>
        <p:txBody>
          <a:bodyPr/>
          <a:lstStyle/>
          <a:p>
            <a:fld id="{03D2D5F4-4871-4469-8343-ED7F6811B37D}" type="slidenum">
              <a:rPr lang="fi-FI" smtClean="0"/>
              <a:t>‹#›</a:t>
            </a:fld>
            <a:endParaRPr lang="fi-FI"/>
          </a:p>
        </p:txBody>
      </p:sp>
    </p:spTree>
    <p:extLst>
      <p:ext uri="{BB962C8B-B14F-4D97-AF65-F5344CB8AC3E}">
        <p14:creationId xmlns:p14="http://schemas.microsoft.com/office/powerpoint/2010/main" val="38022201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Kaksi sisältökohdett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70DB3-F74A-1EA5-CA5D-99C0844D9CB9}"/>
              </a:ext>
            </a:extLst>
          </p:cNvPr>
          <p:cNvSpPr>
            <a:spLocks noGrp="1"/>
          </p:cNvSpPr>
          <p:nvPr>
            <p:ph type="title"/>
          </p:nvPr>
        </p:nvSpPr>
        <p:spPr/>
        <p:txBody>
          <a:bodyPr/>
          <a:lstStyle/>
          <a:p>
            <a:r>
              <a:rPr lang="fi-FI" noProof="0"/>
              <a:t>Muokkaa perustyyl. napsautt.</a:t>
            </a:r>
          </a:p>
        </p:txBody>
      </p:sp>
      <p:sp>
        <p:nvSpPr>
          <p:cNvPr id="8" name="Sisällön paikkamerkki 7">
            <a:extLst>
              <a:ext uri="{FF2B5EF4-FFF2-40B4-BE49-F238E27FC236}">
                <a16:creationId xmlns:a16="http://schemas.microsoft.com/office/drawing/2014/main" id="{B41AAC21-EDA2-D650-5A4B-8DABB9510A99}"/>
              </a:ext>
            </a:extLst>
          </p:cNvPr>
          <p:cNvSpPr>
            <a:spLocks noGrp="1"/>
          </p:cNvSpPr>
          <p:nvPr>
            <p:ph sz="quarter" idx="13"/>
          </p:nvPr>
        </p:nvSpPr>
        <p:spPr>
          <a:xfrm>
            <a:off x="919163" y="1597024"/>
            <a:ext cx="5171466" cy="4419147"/>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4" name="Sisällön paikkamerkki 7">
            <a:extLst>
              <a:ext uri="{FF2B5EF4-FFF2-40B4-BE49-F238E27FC236}">
                <a16:creationId xmlns:a16="http://schemas.microsoft.com/office/drawing/2014/main" id="{24BC3655-C1E0-B95F-9D57-487BBC79CB3E}"/>
              </a:ext>
            </a:extLst>
          </p:cNvPr>
          <p:cNvSpPr>
            <a:spLocks noGrp="1"/>
          </p:cNvSpPr>
          <p:nvPr>
            <p:ph sz="quarter" idx="17"/>
          </p:nvPr>
        </p:nvSpPr>
        <p:spPr>
          <a:xfrm>
            <a:off x="6292880" y="1597024"/>
            <a:ext cx="5171466" cy="4419147"/>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7" name="Alatunnisteen paikkamerkki 6">
            <a:extLst>
              <a:ext uri="{FF2B5EF4-FFF2-40B4-BE49-F238E27FC236}">
                <a16:creationId xmlns:a16="http://schemas.microsoft.com/office/drawing/2014/main" id="{9EBE6020-86D5-987D-F627-77275399447F}"/>
              </a:ext>
            </a:extLst>
          </p:cNvPr>
          <p:cNvSpPr>
            <a:spLocks noGrp="1"/>
          </p:cNvSpPr>
          <p:nvPr>
            <p:ph type="ftr" sz="quarter" idx="15"/>
          </p:nvPr>
        </p:nvSpPr>
        <p:spPr/>
        <p:txBody>
          <a:bodyPr/>
          <a:lstStyle/>
          <a:p>
            <a:r>
              <a:rPr lang="fi-FI" noProof="0"/>
              <a:t>Puheterapeutti Anne Hilden 2023</a:t>
            </a:r>
          </a:p>
        </p:txBody>
      </p:sp>
      <p:sp>
        <p:nvSpPr>
          <p:cNvPr id="3" name="Päivämäärän paikkamerkki 2">
            <a:extLst>
              <a:ext uri="{FF2B5EF4-FFF2-40B4-BE49-F238E27FC236}">
                <a16:creationId xmlns:a16="http://schemas.microsoft.com/office/drawing/2014/main" id="{1E277A0A-2A7D-6524-2A5F-8D5B8B903037}"/>
              </a:ext>
            </a:extLst>
          </p:cNvPr>
          <p:cNvSpPr>
            <a:spLocks noGrp="1"/>
          </p:cNvSpPr>
          <p:nvPr>
            <p:ph type="dt" sz="half" idx="14"/>
          </p:nvPr>
        </p:nvSpPr>
        <p:spPr/>
        <p:txBody>
          <a:bodyPr/>
          <a:lstStyle/>
          <a:p>
            <a:fld id="{8EA34371-A212-479F-B7CF-962BCB781C44}" type="datetime1">
              <a:rPr lang="fi-FI" noProof="0" smtClean="0"/>
              <a:t>9.5.2023</a:t>
            </a:fld>
            <a:endParaRPr lang="fi-FI" noProof="0"/>
          </a:p>
        </p:txBody>
      </p:sp>
      <p:sp>
        <p:nvSpPr>
          <p:cNvPr id="9" name="Dian numeron paikkamerkki 8">
            <a:extLst>
              <a:ext uri="{FF2B5EF4-FFF2-40B4-BE49-F238E27FC236}">
                <a16:creationId xmlns:a16="http://schemas.microsoft.com/office/drawing/2014/main" id="{C6C936AA-3DFD-CB3B-E4E9-50702E8C3693}"/>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210323166"/>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type="titleOnly" preserve="1">
  <p:cSld name="Vain otsikko nega">
    <p:bg>
      <p:bgPr>
        <a:solidFill>
          <a:schemeClr val="bg1">
            <a:lumMod val="85000"/>
          </a:schemeClr>
        </a:solidFill>
        <a:effectLst/>
      </p:bgPr>
    </p:bg>
    <p:spTree>
      <p:nvGrpSpPr>
        <p:cNvPr id="1" name=""/>
        <p:cNvGrpSpPr/>
        <p:nvPr/>
      </p:nvGrpSpPr>
      <p:grpSpPr>
        <a:xfrm>
          <a:off x="0" y="0"/>
          <a:ext cx="0" cy="0"/>
          <a:chOff x="0" y="0"/>
          <a:chExt cx="0" cy="0"/>
        </a:xfrm>
      </p:grpSpPr>
      <p:grpSp>
        <p:nvGrpSpPr>
          <p:cNvPr id="6" name="Ryhmä 5">
            <a:extLst>
              <a:ext uri="{FF2B5EF4-FFF2-40B4-BE49-F238E27FC236}">
                <a16:creationId xmlns:a16="http://schemas.microsoft.com/office/drawing/2014/main" id="{5E97D42B-BB3B-4D70-B419-BFB83663D9C6}"/>
              </a:ext>
            </a:extLst>
          </p:cNvPr>
          <p:cNvGrpSpPr/>
          <p:nvPr userDrawn="1"/>
        </p:nvGrpSpPr>
        <p:grpSpPr>
          <a:xfrm>
            <a:off x="0" y="-9427"/>
            <a:ext cx="12192194" cy="6867427"/>
            <a:chOff x="0" y="-18854"/>
            <a:chExt cx="24382800" cy="13734854"/>
          </a:xfrm>
        </p:grpSpPr>
        <p:sp>
          <p:nvSpPr>
            <p:cNvPr id="7" name="Freeform 6">
              <a:extLst>
                <a:ext uri="{FF2B5EF4-FFF2-40B4-BE49-F238E27FC236}">
                  <a16:creationId xmlns:a16="http://schemas.microsoft.com/office/drawing/2014/main" id="{E947666D-7DCE-4F99-BFC4-68C27902B78E}"/>
                </a:ext>
                <a:ext uri="{C183D7F6-B498-43B3-948B-1728B52AA6E4}">
                  <adec:decorative xmlns:adec="http://schemas.microsoft.com/office/drawing/2017/decorative" val="1"/>
                </a:ext>
              </a:extLst>
            </p:cNvPr>
            <p:cNvSpPr>
              <a:spLocks/>
            </p:cNvSpPr>
            <p:nvPr userDrawn="1"/>
          </p:nvSpPr>
          <p:spPr bwMode="auto">
            <a:xfrm>
              <a:off x="0" y="-18854"/>
              <a:ext cx="24382800" cy="1714898"/>
            </a:xfrm>
            <a:custGeom>
              <a:avLst/>
              <a:gdLst>
                <a:gd name="T0" fmla="*/ 0 w 67725"/>
                <a:gd name="T1" fmla="*/ 0 h 4767"/>
                <a:gd name="T2" fmla="*/ 0 w 67725"/>
                <a:gd name="T3" fmla="*/ 4767 h 4767"/>
                <a:gd name="T4" fmla="*/ 67725 w 67725"/>
                <a:gd name="T5" fmla="*/ 24 h 4767"/>
                <a:gd name="T6" fmla="*/ 67725 w 67725"/>
                <a:gd name="T7" fmla="*/ 18 h 4767"/>
                <a:gd name="T8" fmla="*/ 0 w 67725"/>
                <a:gd name="T9" fmla="*/ 0 h 4767"/>
              </a:gdLst>
              <a:ahLst/>
              <a:cxnLst>
                <a:cxn ang="0">
                  <a:pos x="T0" y="T1"/>
                </a:cxn>
                <a:cxn ang="0">
                  <a:pos x="T2" y="T3"/>
                </a:cxn>
                <a:cxn ang="0">
                  <a:pos x="T4" y="T5"/>
                </a:cxn>
                <a:cxn ang="0">
                  <a:pos x="T6" y="T7"/>
                </a:cxn>
                <a:cxn ang="0">
                  <a:pos x="T8" y="T9"/>
                </a:cxn>
              </a:cxnLst>
              <a:rect l="0" t="0" r="r" b="b"/>
              <a:pathLst>
                <a:path w="67725" h="4767">
                  <a:moveTo>
                    <a:pt x="0" y="0"/>
                  </a:moveTo>
                  <a:lnTo>
                    <a:pt x="0" y="4767"/>
                  </a:lnTo>
                  <a:lnTo>
                    <a:pt x="67725" y="24"/>
                  </a:lnTo>
                  <a:lnTo>
                    <a:pt x="67725" y="18"/>
                  </a:lnTo>
                  <a:lnTo>
                    <a:pt x="0" y="0"/>
                  </a:lnTo>
                  <a:close/>
                </a:path>
              </a:pathLst>
            </a:custGeom>
            <a:solidFill>
              <a:srgbClr val="CEF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8" name="Freeform 7">
              <a:extLst>
                <a:ext uri="{FF2B5EF4-FFF2-40B4-BE49-F238E27FC236}">
                  <a16:creationId xmlns:a16="http://schemas.microsoft.com/office/drawing/2014/main" id="{EE29252F-1217-499A-AEEF-B10241DF067C}"/>
                </a:ext>
                <a:ext uri="{C183D7F6-B498-43B3-948B-1728B52AA6E4}">
                  <adec:decorative xmlns:adec="http://schemas.microsoft.com/office/drawing/2017/decorative" val="1"/>
                </a:ext>
              </a:extLst>
            </p:cNvPr>
            <p:cNvSpPr>
              <a:spLocks/>
            </p:cNvSpPr>
            <p:nvPr userDrawn="1"/>
          </p:nvSpPr>
          <p:spPr bwMode="auto">
            <a:xfrm>
              <a:off x="6366" y="12001102"/>
              <a:ext cx="24376434" cy="1714898"/>
            </a:xfrm>
            <a:custGeom>
              <a:avLst/>
              <a:gdLst>
                <a:gd name="T0" fmla="*/ 0 w 67711"/>
                <a:gd name="T1" fmla="*/ 4767 h 4767"/>
                <a:gd name="T2" fmla="*/ 67711 w 67711"/>
                <a:gd name="T3" fmla="*/ 4767 h 4767"/>
                <a:gd name="T4" fmla="*/ 67711 w 67711"/>
                <a:gd name="T5" fmla="*/ 0 h 4767"/>
                <a:gd name="T6" fmla="*/ 0 w 67711"/>
                <a:gd name="T7" fmla="*/ 4767 h 4767"/>
              </a:gdLst>
              <a:ahLst/>
              <a:cxnLst>
                <a:cxn ang="0">
                  <a:pos x="T0" y="T1"/>
                </a:cxn>
                <a:cxn ang="0">
                  <a:pos x="T2" y="T3"/>
                </a:cxn>
                <a:cxn ang="0">
                  <a:pos x="T4" y="T5"/>
                </a:cxn>
                <a:cxn ang="0">
                  <a:pos x="T6" y="T7"/>
                </a:cxn>
              </a:cxnLst>
              <a:rect l="0" t="0" r="r" b="b"/>
              <a:pathLst>
                <a:path w="67711" h="4767">
                  <a:moveTo>
                    <a:pt x="0" y="4767"/>
                  </a:moveTo>
                  <a:lnTo>
                    <a:pt x="67711" y="4767"/>
                  </a:lnTo>
                  <a:lnTo>
                    <a:pt x="67711" y="0"/>
                  </a:lnTo>
                  <a:lnTo>
                    <a:pt x="0" y="4767"/>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grpSp>
      <p:sp>
        <p:nvSpPr>
          <p:cNvPr id="2" name="Otsikko 1">
            <a:extLst>
              <a:ext uri="{FF2B5EF4-FFF2-40B4-BE49-F238E27FC236}">
                <a16:creationId xmlns:a16="http://schemas.microsoft.com/office/drawing/2014/main" id="{D9D4FB9D-D480-450E-ABEE-85694599AFB7}"/>
              </a:ext>
            </a:extLst>
          </p:cNvPr>
          <p:cNvSpPr>
            <a:spLocks noGrp="1"/>
          </p:cNvSpPr>
          <p:nvPr>
            <p:ph type="title"/>
          </p:nvPr>
        </p:nvSpPr>
        <p:spPr/>
        <p:txBody>
          <a:bodyPr/>
          <a:lstStyle/>
          <a:p>
            <a:r>
              <a:rPr lang="fi-FI"/>
              <a:t>Muokkaa perustyyl. napsautt.</a:t>
            </a:r>
          </a:p>
        </p:txBody>
      </p:sp>
      <p:sp>
        <p:nvSpPr>
          <p:cNvPr id="3" name="Päivämäärän paikkamerkki 2">
            <a:extLst>
              <a:ext uri="{FF2B5EF4-FFF2-40B4-BE49-F238E27FC236}">
                <a16:creationId xmlns:a16="http://schemas.microsoft.com/office/drawing/2014/main" id="{5797E4D7-4DF3-42F7-A8B1-E81360052CE5}"/>
              </a:ext>
            </a:extLst>
          </p:cNvPr>
          <p:cNvSpPr>
            <a:spLocks noGrp="1"/>
          </p:cNvSpPr>
          <p:nvPr>
            <p:ph type="dt" sz="half" idx="10"/>
          </p:nvPr>
        </p:nvSpPr>
        <p:spPr/>
        <p:txBody>
          <a:bodyPr/>
          <a:lstStyle/>
          <a:p>
            <a:fld id="{4751A0BD-5408-4C6C-9A5C-10B4CA57242F}" type="datetime1">
              <a:rPr lang="fi-FI" smtClean="0"/>
              <a:t>9.5.2023</a:t>
            </a:fld>
            <a:endParaRPr lang="fi-FI"/>
          </a:p>
        </p:txBody>
      </p:sp>
      <p:sp>
        <p:nvSpPr>
          <p:cNvPr id="4" name="Alatunnisteen paikkamerkki 3">
            <a:extLst>
              <a:ext uri="{FF2B5EF4-FFF2-40B4-BE49-F238E27FC236}">
                <a16:creationId xmlns:a16="http://schemas.microsoft.com/office/drawing/2014/main" id="{115DA5D9-220B-4CA2-AF56-616A41B79E7E}"/>
              </a:ext>
            </a:extLst>
          </p:cNvPr>
          <p:cNvSpPr>
            <a:spLocks noGrp="1"/>
          </p:cNvSpPr>
          <p:nvPr>
            <p:ph type="ftr" sz="quarter" idx="11"/>
          </p:nvPr>
        </p:nvSpPr>
        <p:spPr/>
        <p:txBody>
          <a:bodyPr/>
          <a:lstStyle>
            <a:lvl1pPr>
              <a:defRPr>
                <a:solidFill>
                  <a:schemeClr val="bg1"/>
                </a:solidFill>
              </a:defRPr>
            </a:lvl1pPr>
          </a:lstStyle>
          <a:p>
            <a:endParaRPr lang="fi-FI"/>
          </a:p>
        </p:txBody>
      </p:sp>
      <p:sp>
        <p:nvSpPr>
          <p:cNvPr id="5" name="Dian numeron paikkamerkki 4">
            <a:extLst>
              <a:ext uri="{FF2B5EF4-FFF2-40B4-BE49-F238E27FC236}">
                <a16:creationId xmlns:a16="http://schemas.microsoft.com/office/drawing/2014/main" id="{90AACDB7-CE3E-4B32-A3E7-5CF3FA8C9C45}"/>
              </a:ext>
            </a:extLst>
          </p:cNvPr>
          <p:cNvSpPr>
            <a:spLocks noGrp="1"/>
          </p:cNvSpPr>
          <p:nvPr>
            <p:ph type="sldNum" sz="quarter" idx="12"/>
          </p:nvPr>
        </p:nvSpPr>
        <p:spPr/>
        <p:txBody>
          <a:bodyPr/>
          <a:lstStyle/>
          <a:p>
            <a:fld id="{03D2D5F4-4871-4469-8343-ED7F6811B37D}" type="slidenum">
              <a:rPr lang="fi-FI" smtClean="0"/>
              <a:t>‹#›</a:t>
            </a:fld>
            <a:endParaRPr lang="fi-FI"/>
          </a:p>
        </p:txBody>
      </p:sp>
      <p:pic>
        <p:nvPicPr>
          <p:cNvPr id="9" name="Kuva 8">
            <a:extLst>
              <a:ext uri="{FF2B5EF4-FFF2-40B4-BE49-F238E27FC236}">
                <a16:creationId xmlns:a16="http://schemas.microsoft.com/office/drawing/2014/main" id="{032260EC-5763-454B-86A4-9A6ED4E730D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788890" y="433578"/>
            <a:ext cx="1895983" cy="193549"/>
          </a:xfrm>
          <a:prstGeom prst="rect">
            <a:avLst/>
          </a:prstGeom>
        </p:spPr>
      </p:pic>
    </p:spTree>
    <p:extLst>
      <p:ext uri="{BB962C8B-B14F-4D97-AF65-F5344CB8AC3E}">
        <p14:creationId xmlns:p14="http://schemas.microsoft.com/office/powerpoint/2010/main" val="706431949"/>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E1A1614D-52CF-45AF-A901-12FA2C0515D9}"/>
              </a:ext>
            </a:extLst>
          </p:cNvPr>
          <p:cNvSpPr>
            <a:spLocks noGrp="1"/>
          </p:cNvSpPr>
          <p:nvPr>
            <p:ph type="dt" sz="half" idx="10"/>
          </p:nvPr>
        </p:nvSpPr>
        <p:spPr/>
        <p:txBody>
          <a:bodyPr/>
          <a:lstStyle/>
          <a:p>
            <a:fld id="{73280A3A-D064-40E9-B3C2-27D20437E4B9}" type="datetime1">
              <a:rPr lang="fi-FI" smtClean="0"/>
              <a:t>9.5.2023</a:t>
            </a:fld>
            <a:endParaRPr lang="fi-FI"/>
          </a:p>
        </p:txBody>
      </p:sp>
      <p:sp>
        <p:nvSpPr>
          <p:cNvPr id="3" name="Alatunnisteen paikkamerkki 2">
            <a:extLst>
              <a:ext uri="{FF2B5EF4-FFF2-40B4-BE49-F238E27FC236}">
                <a16:creationId xmlns:a16="http://schemas.microsoft.com/office/drawing/2014/main" id="{62A2215A-8FD8-4FBF-887A-0CE9E0203E9F}"/>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D2899E54-642F-4A9A-8599-805DAF4404EE}"/>
              </a:ext>
            </a:extLst>
          </p:cNvPr>
          <p:cNvSpPr>
            <a:spLocks noGrp="1"/>
          </p:cNvSpPr>
          <p:nvPr>
            <p:ph type="sldNum" sz="quarter" idx="12"/>
          </p:nvPr>
        </p:nvSpPr>
        <p:spPr/>
        <p:txBody>
          <a:bodyPr/>
          <a:lstStyle/>
          <a:p>
            <a:fld id="{03D2D5F4-4871-4469-8343-ED7F6811B37D}" type="slidenum">
              <a:rPr lang="fi-FI" smtClean="0"/>
              <a:t>‹#›</a:t>
            </a:fld>
            <a:endParaRPr lang="fi-FI"/>
          </a:p>
        </p:txBody>
      </p:sp>
    </p:spTree>
    <p:extLst>
      <p:ext uri="{BB962C8B-B14F-4D97-AF65-F5344CB8AC3E}">
        <p14:creationId xmlns:p14="http://schemas.microsoft.com/office/powerpoint/2010/main" val="2157964685"/>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type="title" preserve="1">
  <p:cSld name="Lopetus">
    <p:spTree>
      <p:nvGrpSpPr>
        <p:cNvPr id="1" name=""/>
        <p:cNvGrpSpPr/>
        <p:nvPr/>
      </p:nvGrpSpPr>
      <p:grpSpPr>
        <a:xfrm>
          <a:off x="0" y="0"/>
          <a:ext cx="0" cy="0"/>
          <a:chOff x="0" y="0"/>
          <a:chExt cx="0" cy="0"/>
        </a:xfrm>
      </p:grpSpPr>
      <p:pic>
        <p:nvPicPr>
          <p:cNvPr id="25" name="Kuva 24" descr="Nainen kävelee laiturilla">
            <a:extLst>
              <a:ext uri="{FF2B5EF4-FFF2-40B4-BE49-F238E27FC236}">
                <a16:creationId xmlns:a16="http://schemas.microsoft.com/office/drawing/2014/main" id="{6E5FA1D4-2C32-4240-9B55-00EBF83580F6}"/>
              </a:ext>
            </a:extLst>
          </p:cNvPr>
          <p:cNvPicPr>
            <a:picLocks/>
          </p:cNvPicPr>
          <p:nvPr userDrawn="1"/>
        </p:nvPicPr>
        <p:blipFill rotWithShape="1">
          <a:blip r:embed="rId2">
            <a:extLst>
              <a:ext uri="{28A0092B-C50C-407E-A947-70E740481C1C}">
                <a14:useLocalDpi xmlns:a14="http://schemas.microsoft.com/office/drawing/2010/main" val="0"/>
              </a:ext>
            </a:extLst>
          </a:blip>
          <a:srcRect/>
          <a:stretch/>
        </p:blipFill>
        <p:spPr>
          <a:xfrm>
            <a:off x="-1" y="0"/>
            <a:ext cx="12192194" cy="4958499"/>
          </a:xfrm>
          <a:prstGeom prst="rect">
            <a:avLst/>
          </a:prstGeom>
        </p:spPr>
      </p:pic>
      <p:sp>
        <p:nvSpPr>
          <p:cNvPr id="12" name="Freeform 5">
            <a:extLst>
              <a:ext uri="{FF2B5EF4-FFF2-40B4-BE49-F238E27FC236}">
                <a16:creationId xmlns:a16="http://schemas.microsoft.com/office/drawing/2014/main" id="{B56F663B-DE9D-4846-B92B-815F67F29843}"/>
              </a:ext>
              <a:ext uri="{C183D7F6-B498-43B3-948B-1728B52AA6E4}">
                <adec:decorative xmlns:adec="http://schemas.microsoft.com/office/drawing/2017/decorative" val="1"/>
              </a:ext>
            </a:extLst>
          </p:cNvPr>
          <p:cNvSpPr>
            <a:spLocks noChangeAspect="1"/>
          </p:cNvSpPr>
          <p:nvPr userDrawn="1"/>
        </p:nvSpPr>
        <p:spPr bwMode="auto">
          <a:xfrm>
            <a:off x="0" y="4053527"/>
            <a:ext cx="12192194" cy="2808449"/>
          </a:xfrm>
          <a:custGeom>
            <a:avLst/>
            <a:gdLst>
              <a:gd name="T0" fmla="*/ 0 w 67733"/>
              <a:gd name="T1" fmla="*/ 4768 h 15585"/>
              <a:gd name="T2" fmla="*/ 0 w 67733"/>
              <a:gd name="T3" fmla="*/ 4774 h 15585"/>
              <a:gd name="T4" fmla="*/ 0 w 67733"/>
              <a:gd name="T5" fmla="*/ 4774 h 15585"/>
              <a:gd name="T6" fmla="*/ 0 w 67733"/>
              <a:gd name="T7" fmla="*/ 15585 h 15585"/>
              <a:gd name="T8" fmla="*/ 67733 w 67733"/>
              <a:gd name="T9" fmla="*/ 15585 h 15585"/>
              <a:gd name="T10" fmla="*/ 67733 w 67733"/>
              <a:gd name="T11" fmla="*/ 0 h 15585"/>
              <a:gd name="T12" fmla="*/ 0 w 67733"/>
              <a:gd name="T13" fmla="*/ 4768 h 15585"/>
            </a:gdLst>
            <a:ahLst/>
            <a:cxnLst>
              <a:cxn ang="0">
                <a:pos x="T0" y="T1"/>
              </a:cxn>
              <a:cxn ang="0">
                <a:pos x="T2" y="T3"/>
              </a:cxn>
              <a:cxn ang="0">
                <a:pos x="T4" y="T5"/>
              </a:cxn>
              <a:cxn ang="0">
                <a:pos x="T6" y="T7"/>
              </a:cxn>
              <a:cxn ang="0">
                <a:pos x="T8" y="T9"/>
              </a:cxn>
              <a:cxn ang="0">
                <a:pos x="T10" y="T11"/>
              </a:cxn>
              <a:cxn ang="0">
                <a:pos x="T12" y="T13"/>
              </a:cxn>
            </a:cxnLst>
            <a:rect l="0" t="0" r="r" b="b"/>
            <a:pathLst>
              <a:path w="67733" h="15585">
                <a:moveTo>
                  <a:pt x="0" y="4768"/>
                </a:moveTo>
                <a:lnTo>
                  <a:pt x="0" y="4774"/>
                </a:lnTo>
                <a:lnTo>
                  <a:pt x="0" y="4774"/>
                </a:lnTo>
                <a:lnTo>
                  <a:pt x="0" y="15585"/>
                </a:lnTo>
                <a:lnTo>
                  <a:pt x="67733" y="15585"/>
                </a:lnTo>
                <a:cubicBezTo>
                  <a:pt x="67733" y="10379"/>
                  <a:pt x="67733" y="5195"/>
                  <a:pt x="67733" y="0"/>
                </a:cubicBezTo>
                <a:lnTo>
                  <a:pt x="0" y="4768"/>
                </a:lnTo>
                <a:close/>
              </a:path>
            </a:pathLst>
          </a:custGeom>
          <a:solidFill>
            <a:srgbClr val="97B3D4"/>
          </a:solidFill>
          <a:ln>
            <a:noFill/>
          </a:ln>
        </p:spPr>
        <p:txBody>
          <a:bodyPr vert="horz" wrap="square" lIns="45720" tIns="22860" rIns="45720" bIns="22860" numCol="1" anchor="t" anchorCtr="0" compatLnSpc="1">
            <a:prstTxWarp prst="textNoShape">
              <a:avLst/>
            </a:prstTxWarp>
          </a:bodyPr>
          <a:lstStyle/>
          <a:p>
            <a:endParaRPr lang="fi-FI" sz="900"/>
          </a:p>
        </p:txBody>
      </p:sp>
      <p:sp>
        <p:nvSpPr>
          <p:cNvPr id="24" name="Freeform 6">
            <a:extLst>
              <a:ext uri="{FF2B5EF4-FFF2-40B4-BE49-F238E27FC236}">
                <a16:creationId xmlns:a16="http://schemas.microsoft.com/office/drawing/2014/main" id="{B05BE846-A9E8-4F94-B6C9-47D9A241C76D}"/>
              </a:ext>
              <a:ext uri="{C183D7F6-B498-43B3-948B-1728B52AA6E4}">
                <adec:decorative xmlns:adec="http://schemas.microsoft.com/office/drawing/2017/decorative" val="1"/>
              </a:ext>
            </a:extLst>
          </p:cNvPr>
          <p:cNvSpPr>
            <a:spLocks/>
          </p:cNvSpPr>
          <p:nvPr userDrawn="1"/>
        </p:nvSpPr>
        <p:spPr bwMode="auto">
          <a:xfrm>
            <a:off x="0" y="-9427"/>
            <a:ext cx="12192194" cy="857449"/>
          </a:xfrm>
          <a:custGeom>
            <a:avLst/>
            <a:gdLst>
              <a:gd name="T0" fmla="*/ 0 w 67725"/>
              <a:gd name="T1" fmla="*/ 0 h 4767"/>
              <a:gd name="T2" fmla="*/ 0 w 67725"/>
              <a:gd name="T3" fmla="*/ 4767 h 4767"/>
              <a:gd name="T4" fmla="*/ 67725 w 67725"/>
              <a:gd name="T5" fmla="*/ 24 h 4767"/>
              <a:gd name="T6" fmla="*/ 67725 w 67725"/>
              <a:gd name="T7" fmla="*/ 18 h 4767"/>
              <a:gd name="T8" fmla="*/ 0 w 67725"/>
              <a:gd name="T9" fmla="*/ 0 h 4767"/>
            </a:gdLst>
            <a:ahLst/>
            <a:cxnLst>
              <a:cxn ang="0">
                <a:pos x="T0" y="T1"/>
              </a:cxn>
              <a:cxn ang="0">
                <a:pos x="T2" y="T3"/>
              </a:cxn>
              <a:cxn ang="0">
                <a:pos x="T4" y="T5"/>
              </a:cxn>
              <a:cxn ang="0">
                <a:pos x="T6" y="T7"/>
              </a:cxn>
              <a:cxn ang="0">
                <a:pos x="T8" y="T9"/>
              </a:cxn>
            </a:cxnLst>
            <a:rect l="0" t="0" r="r" b="b"/>
            <a:pathLst>
              <a:path w="67725" h="4767">
                <a:moveTo>
                  <a:pt x="0" y="0"/>
                </a:moveTo>
                <a:lnTo>
                  <a:pt x="0" y="4767"/>
                </a:lnTo>
                <a:lnTo>
                  <a:pt x="67725" y="24"/>
                </a:lnTo>
                <a:lnTo>
                  <a:pt x="67725" y="18"/>
                </a:lnTo>
                <a:lnTo>
                  <a:pt x="0" y="0"/>
                </a:lnTo>
                <a:close/>
              </a:path>
            </a:pathLst>
          </a:custGeom>
          <a:solidFill>
            <a:srgbClr val="CEFF23"/>
          </a:solidFill>
          <a:ln w="9525">
            <a:noFill/>
            <a:round/>
            <a:headEnd/>
            <a:tailEnd/>
          </a:ln>
        </p:spPr>
        <p:txBody>
          <a:bodyPr vert="horz" wrap="square" lIns="45720" tIns="22860" rIns="45720" bIns="22860" numCol="1" anchor="t" anchorCtr="0" compatLnSpc="1">
            <a:prstTxWarp prst="textNoShape">
              <a:avLst/>
            </a:prstTxWarp>
          </a:bodyPr>
          <a:lstStyle/>
          <a:p>
            <a:endParaRPr lang="fi-FI" sz="900"/>
          </a:p>
        </p:txBody>
      </p:sp>
      <p:grpSp>
        <p:nvGrpSpPr>
          <p:cNvPr id="23" name="Ryhmä 22">
            <a:extLst>
              <a:ext uri="{FF2B5EF4-FFF2-40B4-BE49-F238E27FC236}">
                <a16:creationId xmlns:a16="http://schemas.microsoft.com/office/drawing/2014/main" id="{E0ED3212-0E12-462B-9F9E-0F9AFCEB7B58}"/>
              </a:ext>
              <a:ext uri="{C183D7F6-B498-43B3-948B-1728B52AA6E4}">
                <adec:decorative xmlns:adec="http://schemas.microsoft.com/office/drawing/2017/decorative" val="1"/>
              </a:ext>
            </a:extLst>
          </p:cNvPr>
          <p:cNvGrpSpPr>
            <a:grpSpLocks noChangeAspect="1"/>
          </p:cNvGrpSpPr>
          <p:nvPr userDrawn="1"/>
        </p:nvGrpSpPr>
        <p:grpSpPr>
          <a:xfrm>
            <a:off x="0" y="2262433"/>
            <a:ext cx="12192194" cy="1250054"/>
            <a:chOff x="14288" y="1179513"/>
            <a:chExt cx="24353837" cy="2497138"/>
          </a:xfrm>
        </p:grpSpPr>
        <p:sp>
          <p:nvSpPr>
            <p:cNvPr id="16" name="Freeform 9">
              <a:extLst>
                <a:ext uri="{FF2B5EF4-FFF2-40B4-BE49-F238E27FC236}">
                  <a16:creationId xmlns:a16="http://schemas.microsoft.com/office/drawing/2014/main" id="{321A8E0B-C6F0-48F4-9E53-4DAE17B05BCC}"/>
                </a:ext>
                <a:ext uri="{C183D7F6-B498-43B3-948B-1728B52AA6E4}">
                  <adec:decorative xmlns:adec="http://schemas.microsoft.com/office/drawing/2017/decorative" val="1"/>
                </a:ext>
              </a:extLst>
            </p:cNvPr>
            <p:cNvSpPr>
              <a:spLocks/>
            </p:cNvSpPr>
            <p:nvPr userDrawn="1"/>
          </p:nvSpPr>
          <p:spPr bwMode="auto">
            <a:xfrm>
              <a:off x="14288" y="1223963"/>
              <a:ext cx="3727450" cy="2406650"/>
            </a:xfrm>
            <a:custGeom>
              <a:avLst/>
              <a:gdLst>
                <a:gd name="T0" fmla="*/ 6722 w 10366"/>
                <a:gd name="T1" fmla="*/ 0 h 6678"/>
                <a:gd name="T2" fmla="*/ 3329 w 10366"/>
                <a:gd name="T3" fmla="*/ 2477 h 6678"/>
                <a:gd name="T4" fmla="*/ 3724 w 10366"/>
                <a:gd name="T5" fmla="*/ 0 h 6678"/>
                <a:gd name="T6" fmla="*/ 771 w 10366"/>
                <a:gd name="T7" fmla="*/ 0 h 6678"/>
                <a:gd name="T8" fmla="*/ 0 w 10366"/>
                <a:gd name="T9" fmla="*/ 4858 h 6678"/>
                <a:gd name="T10" fmla="*/ 0 w 10366"/>
                <a:gd name="T11" fmla="*/ 6678 h 6678"/>
                <a:gd name="T12" fmla="*/ 2665 w 10366"/>
                <a:gd name="T13" fmla="*/ 6678 h 6678"/>
                <a:gd name="T14" fmla="*/ 3113 w 10366"/>
                <a:gd name="T15" fmla="*/ 3868 h 6678"/>
                <a:gd name="T16" fmla="*/ 5627 w 10366"/>
                <a:gd name="T17" fmla="*/ 6678 h 6678"/>
                <a:gd name="T18" fmla="*/ 9406 w 10366"/>
                <a:gd name="T19" fmla="*/ 6678 h 6678"/>
                <a:gd name="T20" fmla="*/ 6120 w 10366"/>
                <a:gd name="T21" fmla="*/ 3105 h 6678"/>
                <a:gd name="T22" fmla="*/ 10366 w 10366"/>
                <a:gd name="T23" fmla="*/ 0 h 6678"/>
                <a:gd name="T24" fmla="*/ 6722 w 10366"/>
                <a:gd name="T25" fmla="*/ 0 h 6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66" h="6678">
                  <a:moveTo>
                    <a:pt x="6722" y="0"/>
                  </a:moveTo>
                  <a:lnTo>
                    <a:pt x="3329" y="2477"/>
                  </a:lnTo>
                  <a:lnTo>
                    <a:pt x="3724" y="0"/>
                  </a:lnTo>
                  <a:lnTo>
                    <a:pt x="771" y="0"/>
                  </a:lnTo>
                  <a:lnTo>
                    <a:pt x="0" y="4858"/>
                  </a:lnTo>
                  <a:lnTo>
                    <a:pt x="0" y="6678"/>
                  </a:lnTo>
                  <a:lnTo>
                    <a:pt x="2665" y="6678"/>
                  </a:lnTo>
                  <a:lnTo>
                    <a:pt x="3113" y="3868"/>
                  </a:lnTo>
                  <a:lnTo>
                    <a:pt x="5627" y="6678"/>
                  </a:lnTo>
                  <a:lnTo>
                    <a:pt x="9406" y="6678"/>
                  </a:lnTo>
                  <a:lnTo>
                    <a:pt x="6120" y="3105"/>
                  </a:lnTo>
                  <a:lnTo>
                    <a:pt x="10366" y="0"/>
                  </a:lnTo>
                  <a:lnTo>
                    <a:pt x="6722"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7" name="Freeform 10">
              <a:extLst>
                <a:ext uri="{FF2B5EF4-FFF2-40B4-BE49-F238E27FC236}">
                  <a16:creationId xmlns:a16="http://schemas.microsoft.com/office/drawing/2014/main" id="{9F976DE6-DF60-436D-8406-2AED6DDCF071}"/>
                </a:ext>
                <a:ext uri="{C183D7F6-B498-43B3-948B-1728B52AA6E4}">
                  <adec:decorative xmlns:adec="http://schemas.microsoft.com/office/drawing/2017/decorative" val="1"/>
                </a:ext>
              </a:extLst>
            </p:cNvPr>
            <p:cNvSpPr>
              <a:spLocks noEditPoints="1"/>
            </p:cNvSpPr>
            <p:nvPr userDrawn="1"/>
          </p:nvSpPr>
          <p:spPr bwMode="auto">
            <a:xfrm>
              <a:off x="3224213" y="1179513"/>
              <a:ext cx="3714750" cy="2497138"/>
            </a:xfrm>
            <a:custGeom>
              <a:avLst/>
              <a:gdLst>
                <a:gd name="T0" fmla="*/ 0 w 10332"/>
                <a:gd name="T1" fmla="*/ 3914 h 6930"/>
                <a:gd name="T2" fmla="*/ 45 w 10332"/>
                <a:gd name="T3" fmla="*/ 3222 h 6930"/>
                <a:gd name="T4" fmla="*/ 5242 w 10332"/>
                <a:gd name="T5" fmla="*/ 0 h 6930"/>
                <a:gd name="T6" fmla="*/ 5664 w 10332"/>
                <a:gd name="T7" fmla="*/ 0 h 6930"/>
                <a:gd name="T8" fmla="*/ 10332 w 10332"/>
                <a:gd name="T9" fmla="*/ 2962 h 6930"/>
                <a:gd name="T10" fmla="*/ 10269 w 10332"/>
                <a:gd name="T11" fmla="*/ 3689 h 6930"/>
                <a:gd name="T12" fmla="*/ 5081 w 10332"/>
                <a:gd name="T13" fmla="*/ 6930 h 6930"/>
                <a:gd name="T14" fmla="*/ 4650 w 10332"/>
                <a:gd name="T15" fmla="*/ 6930 h 6930"/>
                <a:gd name="T16" fmla="*/ 0 w 10332"/>
                <a:gd name="T17" fmla="*/ 3914 h 6930"/>
                <a:gd name="T18" fmla="*/ 5296 w 10332"/>
                <a:gd name="T19" fmla="*/ 1975 h 6930"/>
                <a:gd name="T20" fmla="*/ 3088 w 10332"/>
                <a:gd name="T21" fmla="*/ 3348 h 6930"/>
                <a:gd name="T22" fmla="*/ 3070 w 10332"/>
                <a:gd name="T23" fmla="*/ 3644 h 6930"/>
                <a:gd name="T24" fmla="*/ 5018 w 10332"/>
                <a:gd name="T25" fmla="*/ 4937 h 6930"/>
                <a:gd name="T26" fmla="*/ 7235 w 10332"/>
                <a:gd name="T27" fmla="*/ 3546 h 6930"/>
                <a:gd name="T28" fmla="*/ 7262 w 10332"/>
                <a:gd name="T29" fmla="*/ 3214 h 6930"/>
                <a:gd name="T30" fmla="*/ 5296 w 10332"/>
                <a:gd name="T31" fmla="*/ 1975 h 6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2" h="6930">
                  <a:moveTo>
                    <a:pt x="0" y="3914"/>
                  </a:moveTo>
                  <a:cubicBezTo>
                    <a:pt x="0" y="3734"/>
                    <a:pt x="9" y="3483"/>
                    <a:pt x="45" y="3222"/>
                  </a:cubicBezTo>
                  <a:cubicBezTo>
                    <a:pt x="233" y="1876"/>
                    <a:pt x="1023" y="0"/>
                    <a:pt x="5242" y="0"/>
                  </a:cubicBezTo>
                  <a:lnTo>
                    <a:pt x="5664" y="0"/>
                  </a:lnTo>
                  <a:cubicBezTo>
                    <a:pt x="9613" y="0"/>
                    <a:pt x="10332" y="1670"/>
                    <a:pt x="10332" y="2962"/>
                  </a:cubicBezTo>
                  <a:cubicBezTo>
                    <a:pt x="10332" y="3196"/>
                    <a:pt x="10305" y="3465"/>
                    <a:pt x="10269" y="3689"/>
                  </a:cubicBezTo>
                  <a:cubicBezTo>
                    <a:pt x="10053" y="5018"/>
                    <a:pt x="9335" y="6930"/>
                    <a:pt x="5081" y="6930"/>
                  </a:cubicBezTo>
                  <a:lnTo>
                    <a:pt x="4650" y="6930"/>
                  </a:lnTo>
                  <a:cubicBezTo>
                    <a:pt x="781" y="6930"/>
                    <a:pt x="0" y="5251"/>
                    <a:pt x="0" y="3914"/>
                  </a:cubicBezTo>
                  <a:close/>
                  <a:moveTo>
                    <a:pt x="5296" y="1975"/>
                  </a:moveTo>
                  <a:cubicBezTo>
                    <a:pt x="3644" y="1975"/>
                    <a:pt x="3169" y="2711"/>
                    <a:pt x="3088" y="3348"/>
                  </a:cubicBezTo>
                  <a:cubicBezTo>
                    <a:pt x="3079" y="3420"/>
                    <a:pt x="3070" y="3519"/>
                    <a:pt x="3070" y="3644"/>
                  </a:cubicBezTo>
                  <a:cubicBezTo>
                    <a:pt x="3070" y="4255"/>
                    <a:pt x="3510" y="4937"/>
                    <a:pt x="5018" y="4937"/>
                  </a:cubicBezTo>
                  <a:cubicBezTo>
                    <a:pt x="6651" y="4937"/>
                    <a:pt x="7136" y="4210"/>
                    <a:pt x="7235" y="3546"/>
                  </a:cubicBezTo>
                  <a:cubicBezTo>
                    <a:pt x="7253" y="3420"/>
                    <a:pt x="7262" y="3321"/>
                    <a:pt x="7262" y="3214"/>
                  </a:cubicBezTo>
                  <a:cubicBezTo>
                    <a:pt x="7262" y="2603"/>
                    <a:pt x="6813" y="1975"/>
                    <a:pt x="5296" y="1975"/>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8" name="Freeform 11">
              <a:extLst>
                <a:ext uri="{FF2B5EF4-FFF2-40B4-BE49-F238E27FC236}">
                  <a16:creationId xmlns:a16="http://schemas.microsoft.com/office/drawing/2014/main" id="{96A2C1F8-6EAF-4BEC-BE34-4343D712646C}"/>
                </a:ext>
                <a:ext uri="{C183D7F6-B498-43B3-948B-1728B52AA6E4}">
                  <adec:decorative xmlns:adec="http://schemas.microsoft.com/office/drawing/2017/decorative" val="1"/>
                </a:ext>
              </a:extLst>
            </p:cNvPr>
            <p:cNvSpPr>
              <a:spLocks/>
            </p:cNvSpPr>
            <p:nvPr userDrawn="1"/>
          </p:nvSpPr>
          <p:spPr bwMode="auto">
            <a:xfrm>
              <a:off x="7058025" y="1223963"/>
              <a:ext cx="3692525" cy="2446338"/>
            </a:xfrm>
            <a:custGeom>
              <a:avLst/>
              <a:gdLst>
                <a:gd name="T0" fmla="*/ 700 w 10268"/>
                <a:gd name="T1" fmla="*/ 0 h 6786"/>
                <a:gd name="T2" fmla="*/ 3662 w 10268"/>
                <a:gd name="T3" fmla="*/ 0 h 6786"/>
                <a:gd name="T4" fmla="*/ 3213 w 10268"/>
                <a:gd name="T5" fmla="*/ 2818 h 6786"/>
                <a:gd name="T6" fmla="*/ 4847 w 10268"/>
                <a:gd name="T7" fmla="*/ 4506 h 6786"/>
                <a:gd name="T8" fmla="*/ 4865 w 10268"/>
                <a:gd name="T9" fmla="*/ 4506 h 6786"/>
                <a:gd name="T10" fmla="*/ 6857 w 10268"/>
                <a:gd name="T11" fmla="*/ 2836 h 6786"/>
                <a:gd name="T12" fmla="*/ 7306 w 10268"/>
                <a:gd name="T13" fmla="*/ 0 h 6786"/>
                <a:gd name="T14" fmla="*/ 10268 w 10268"/>
                <a:gd name="T15" fmla="*/ 0 h 6786"/>
                <a:gd name="T16" fmla="*/ 9802 w 10268"/>
                <a:gd name="T17" fmla="*/ 2989 h 6786"/>
                <a:gd name="T18" fmla="*/ 5017 w 10268"/>
                <a:gd name="T19" fmla="*/ 6786 h 6786"/>
                <a:gd name="T20" fmla="*/ 4622 w 10268"/>
                <a:gd name="T21" fmla="*/ 6786 h 6786"/>
                <a:gd name="T22" fmla="*/ 224 w 10268"/>
                <a:gd name="T23" fmla="*/ 2971 h 6786"/>
                <a:gd name="T24" fmla="*/ 700 w 10268"/>
                <a:gd name="T25" fmla="*/ 0 h 6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268" h="6786">
                  <a:moveTo>
                    <a:pt x="700" y="0"/>
                  </a:moveTo>
                  <a:lnTo>
                    <a:pt x="3662" y="0"/>
                  </a:lnTo>
                  <a:lnTo>
                    <a:pt x="3213" y="2818"/>
                  </a:lnTo>
                  <a:cubicBezTo>
                    <a:pt x="3079" y="3644"/>
                    <a:pt x="3312" y="4506"/>
                    <a:pt x="4847" y="4506"/>
                  </a:cubicBezTo>
                  <a:lnTo>
                    <a:pt x="4865" y="4506"/>
                  </a:lnTo>
                  <a:cubicBezTo>
                    <a:pt x="6319" y="4506"/>
                    <a:pt x="6732" y="3644"/>
                    <a:pt x="6857" y="2836"/>
                  </a:cubicBezTo>
                  <a:lnTo>
                    <a:pt x="7306" y="0"/>
                  </a:lnTo>
                  <a:lnTo>
                    <a:pt x="10268" y="0"/>
                  </a:lnTo>
                  <a:lnTo>
                    <a:pt x="9802" y="2989"/>
                  </a:lnTo>
                  <a:cubicBezTo>
                    <a:pt x="9568" y="4443"/>
                    <a:pt x="8895" y="6786"/>
                    <a:pt x="5017" y="6786"/>
                  </a:cubicBezTo>
                  <a:lnTo>
                    <a:pt x="4622" y="6786"/>
                  </a:lnTo>
                  <a:cubicBezTo>
                    <a:pt x="377" y="6786"/>
                    <a:pt x="0" y="4398"/>
                    <a:pt x="224" y="2971"/>
                  </a:cubicBezTo>
                  <a:lnTo>
                    <a:pt x="700"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9" name="Freeform 12">
              <a:extLst>
                <a:ext uri="{FF2B5EF4-FFF2-40B4-BE49-F238E27FC236}">
                  <a16:creationId xmlns:a16="http://schemas.microsoft.com/office/drawing/2014/main" id="{BEC02F9C-E6FC-40B6-85EC-1FD0A88E37A5}"/>
                </a:ext>
                <a:ext uri="{C183D7F6-B498-43B3-948B-1728B52AA6E4}">
                  <adec:decorative xmlns:adec="http://schemas.microsoft.com/office/drawing/2017/decorative" val="1"/>
                </a:ext>
              </a:extLst>
            </p:cNvPr>
            <p:cNvSpPr>
              <a:spLocks/>
            </p:cNvSpPr>
            <p:nvPr userDrawn="1"/>
          </p:nvSpPr>
          <p:spPr bwMode="auto">
            <a:xfrm>
              <a:off x="10847388" y="1223963"/>
              <a:ext cx="3679825" cy="2406650"/>
            </a:xfrm>
            <a:custGeom>
              <a:avLst/>
              <a:gdLst>
                <a:gd name="T0" fmla="*/ 6337 w 10233"/>
                <a:gd name="T1" fmla="*/ 6678 h 6678"/>
                <a:gd name="T2" fmla="*/ 2217 w 10233"/>
                <a:gd name="T3" fmla="*/ 6678 h 6678"/>
                <a:gd name="T4" fmla="*/ 0 w 10233"/>
                <a:gd name="T5" fmla="*/ 0 h 6678"/>
                <a:gd name="T6" fmla="*/ 3267 w 10233"/>
                <a:gd name="T7" fmla="*/ 0 h 6678"/>
                <a:gd name="T8" fmla="*/ 4613 w 10233"/>
                <a:gd name="T9" fmla="*/ 4380 h 6678"/>
                <a:gd name="T10" fmla="*/ 7109 w 10233"/>
                <a:gd name="T11" fmla="*/ 0 h 6678"/>
                <a:gd name="T12" fmla="*/ 10233 w 10233"/>
                <a:gd name="T13" fmla="*/ 0 h 6678"/>
                <a:gd name="T14" fmla="*/ 6337 w 10233"/>
                <a:gd name="T15" fmla="*/ 6678 h 66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33" h="6678">
                  <a:moveTo>
                    <a:pt x="6337" y="6678"/>
                  </a:moveTo>
                  <a:lnTo>
                    <a:pt x="2217" y="6678"/>
                  </a:lnTo>
                  <a:lnTo>
                    <a:pt x="0" y="0"/>
                  </a:lnTo>
                  <a:lnTo>
                    <a:pt x="3267" y="0"/>
                  </a:lnTo>
                  <a:lnTo>
                    <a:pt x="4613" y="4380"/>
                  </a:lnTo>
                  <a:lnTo>
                    <a:pt x="7109" y="0"/>
                  </a:lnTo>
                  <a:lnTo>
                    <a:pt x="10233" y="0"/>
                  </a:lnTo>
                  <a:lnTo>
                    <a:pt x="6337" y="6678"/>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0" name="Freeform 13">
              <a:extLst>
                <a:ext uri="{FF2B5EF4-FFF2-40B4-BE49-F238E27FC236}">
                  <a16:creationId xmlns:a16="http://schemas.microsoft.com/office/drawing/2014/main" id="{63CF111C-678D-4D1E-AC5E-9D785B047AC4}"/>
                </a:ext>
                <a:ext uri="{C183D7F6-B498-43B3-948B-1728B52AA6E4}">
                  <adec:decorative xmlns:adec="http://schemas.microsoft.com/office/drawing/2017/decorative" val="1"/>
                </a:ext>
              </a:extLst>
            </p:cNvPr>
            <p:cNvSpPr>
              <a:spLocks noEditPoints="1"/>
            </p:cNvSpPr>
            <p:nvPr userDrawn="1"/>
          </p:nvSpPr>
          <p:spPr bwMode="auto">
            <a:xfrm>
              <a:off x="14219238" y="1179513"/>
              <a:ext cx="3714750" cy="2497138"/>
            </a:xfrm>
            <a:custGeom>
              <a:avLst/>
              <a:gdLst>
                <a:gd name="T0" fmla="*/ 0 w 10331"/>
                <a:gd name="T1" fmla="*/ 3914 h 6930"/>
                <a:gd name="T2" fmla="*/ 45 w 10331"/>
                <a:gd name="T3" fmla="*/ 3222 h 6930"/>
                <a:gd name="T4" fmla="*/ 5242 w 10331"/>
                <a:gd name="T5" fmla="*/ 0 h 6930"/>
                <a:gd name="T6" fmla="*/ 5664 w 10331"/>
                <a:gd name="T7" fmla="*/ 0 h 6930"/>
                <a:gd name="T8" fmla="*/ 10331 w 10331"/>
                <a:gd name="T9" fmla="*/ 2962 h 6930"/>
                <a:gd name="T10" fmla="*/ 10269 w 10331"/>
                <a:gd name="T11" fmla="*/ 3689 h 6930"/>
                <a:gd name="T12" fmla="*/ 5080 w 10331"/>
                <a:gd name="T13" fmla="*/ 6930 h 6930"/>
                <a:gd name="T14" fmla="*/ 4650 w 10331"/>
                <a:gd name="T15" fmla="*/ 6930 h 6930"/>
                <a:gd name="T16" fmla="*/ 0 w 10331"/>
                <a:gd name="T17" fmla="*/ 3914 h 6930"/>
                <a:gd name="T18" fmla="*/ 5296 w 10331"/>
                <a:gd name="T19" fmla="*/ 1975 h 6930"/>
                <a:gd name="T20" fmla="*/ 3088 w 10331"/>
                <a:gd name="T21" fmla="*/ 3348 h 6930"/>
                <a:gd name="T22" fmla="*/ 3070 w 10331"/>
                <a:gd name="T23" fmla="*/ 3644 h 6930"/>
                <a:gd name="T24" fmla="*/ 5017 w 10331"/>
                <a:gd name="T25" fmla="*/ 4937 h 6930"/>
                <a:gd name="T26" fmla="*/ 7235 w 10331"/>
                <a:gd name="T27" fmla="*/ 3546 h 6930"/>
                <a:gd name="T28" fmla="*/ 7262 w 10331"/>
                <a:gd name="T29" fmla="*/ 3214 h 6930"/>
                <a:gd name="T30" fmla="*/ 5296 w 10331"/>
                <a:gd name="T31" fmla="*/ 1975 h 6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1" h="6930">
                  <a:moveTo>
                    <a:pt x="0" y="3914"/>
                  </a:moveTo>
                  <a:cubicBezTo>
                    <a:pt x="0" y="3734"/>
                    <a:pt x="9" y="3483"/>
                    <a:pt x="45" y="3222"/>
                  </a:cubicBezTo>
                  <a:cubicBezTo>
                    <a:pt x="233" y="1876"/>
                    <a:pt x="1023" y="0"/>
                    <a:pt x="5242" y="0"/>
                  </a:cubicBezTo>
                  <a:lnTo>
                    <a:pt x="5664" y="0"/>
                  </a:lnTo>
                  <a:cubicBezTo>
                    <a:pt x="9613" y="0"/>
                    <a:pt x="10331" y="1670"/>
                    <a:pt x="10331" y="2962"/>
                  </a:cubicBezTo>
                  <a:cubicBezTo>
                    <a:pt x="10331" y="3196"/>
                    <a:pt x="10304" y="3465"/>
                    <a:pt x="10269" y="3689"/>
                  </a:cubicBezTo>
                  <a:cubicBezTo>
                    <a:pt x="10053" y="5018"/>
                    <a:pt x="9335" y="6930"/>
                    <a:pt x="5080" y="6930"/>
                  </a:cubicBezTo>
                  <a:lnTo>
                    <a:pt x="4650" y="6930"/>
                  </a:lnTo>
                  <a:cubicBezTo>
                    <a:pt x="781" y="6930"/>
                    <a:pt x="0" y="5251"/>
                    <a:pt x="0" y="3914"/>
                  </a:cubicBezTo>
                  <a:close/>
                  <a:moveTo>
                    <a:pt x="5296" y="1975"/>
                  </a:moveTo>
                  <a:cubicBezTo>
                    <a:pt x="3644" y="1975"/>
                    <a:pt x="3168" y="2711"/>
                    <a:pt x="3088" y="3348"/>
                  </a:cubicBezTo>
                  <a:cubicBezTo>
                    <a:pt x="3079" y="3420"/>
                    <a:pt x="3070" y="3519"/>
                    <a:pt x="3070" y="3644"/>
                  </a:cubicBezTo>
                  <a:cubicBezTo>
                    <a:pt x="3070" y="4255"/>
                    <a:pt x="3510" y="4937"/>
                    <a:pt x="5017" y="4937"/>
                  </a:cubicBezTo>
                  <a:cubicBezTo>
                    <a:pt x="6651" y="4937"/>
                    <a:pt x="7136" y="4210"/>
                    <a:pt x="7235" y="3546"/>
                  </a:cubicBezTo>
                  <a:cubicBezTo>
                    <a:pt x="7253" y="3420"/>
                    <a:pt x="7262" y="3321"/>
                    <a:pt x="7262" y="3214"/>
                  </a:cubicBezTo>
                  <a:cubicBezTo>
                    <a:pt x="7262" y="2603"/>
                    <a:pt x="6813" y="1975"/>
                    <a:pt x="5296" y="1975"/>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1" name="Freeform 14">
              <a:extLst>
                <a:ext uri="{FF2B5EF4-FFF2-40B4-BE49-F238E27FC236}">
                  <a16:creationId xmlns:a16="http://schemas.microsoft.com/office/drawing/2014/main" id="{46A25D9D-A80B-4426-82D4-16011802C16C}"/>
                </a:ext>
                <a:ext uri="{C183D7F6-B498-43B3-948B-1728B52AA6E4}">
                  <adec:decorative xmlns:adec="http://schemas.microsoft.com/office/drawing/2017/decorative" val="1"/>
                </a:ext>
              </a:extLst>
            </p:cNvPr>
            <p:cNvSpPr>
              <a:spLocks/>
            </p:cNvSpPr>
            <p:nvPr userDrawn="1"/>
          </p:nvSpPr>
          <p:spPr bwMode="auto">
            <a:xfrm>
              <a:off x="17949863" y="1223963"/>
              <a:ext cx="2801938" cy="2406650"/>
            </a:xfrm>
            <a:custGeom>
              <a:avLst/>
              <a:gdLst>
                <a:gd name="T0" fmla="*/ 4013 w 7792"/>
                <a:gd name="T1" fmla="*/ 0 h 6678"/>
                <a:gd name="T2" fmla="*/ 3295 w 7792"/>
                <a:gd name="T3" fmla="*/ 4506 h 6678"/>
                <a:gd name="T4" fmla="*/ 7792 w 7792"/>
                <a:gd name="T5" fmla="*/ 4506 h 6678"/>
                <a:gd name="T6" fmla="*/ 7451 w 7792"/>
                <a:gd name="T7" fmla="*/ 6678 h 6678"/>
                <a:gd name="T8" fmla="*/ 0 w 7792"/>
                <a:gd name="T9" fmla="*/ 6678 h 6678"/>
                <a:gd name="T10" fmla="*/ 1060 w 7792"/>
                <a:gd name="T11" fmla="*/ 0 h 6678"/>
                <a:gd name="T12" fmla="*/ 4013 w 7792"/>
                <a:gd name="T13" fmla="*/ 0 h 6678"/>
              </a:gdLst>
              <a:ahLst/>
              <a:cxnLst>
                <a:cxn ang="0">
                  <a:pos x="T0" y="T1"/>
                </a:cxn>
                <a:cxn ang="0">
                  <a:pos x="T2" y="T3"/>
                </a:cxn>
                <a:cxn ang="0">
                  <a:pos x="T4" y="T5"/>
                </a:cxn>
                <a:cxn ang="0">
                  <a:pos x="T6" y="T7"/>
                </a:cxn>
                <a:cxn ang="0">
                  <a:pos x="T8" y="T9"/>
                </a:cxn>
                <a:cxn ang="0">
                  <a:pos x="T10" y="T11"/>
                </a:cxn>
                <a:cxn ang="0">
                  <a:pos x="T12" y="T13"/>
                </a:cxn>
              </a:cxnLst>
              <a:rect l="0" t="0" r="r" b="b"/>
              <a:pathLst>
                <a:path w="7792" h="6678">
                  <a:moveTo>
                    <a:pt x="4013" y="0"/>
                  </a:moveTo>
                  <a:lnTo>
                    <a:pt x="3295" y="4506"/>
                  </a:lnTo>
                  <a:lnTo>
                    <a:pt x="7792" y="4506"/>
                  </a:lnTo>
                  <a:lnTo>
                    <a:pt x="7451" y="6678"/>
                  </a:lnTo>
                  <a:lnTo>
                    <a:pt x="0" y="6678"/>
                  </a:lnTo>
                  <a:lnTo>
                    <a:pt x="1060" y="0"/>
                  </a:lnTo>
                  <a:lnTo>
                    <a:pt x="4013"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2" name="Freeform 15">
              <a:extLst>
                <a:ext uri="{FF2B5EF4-FFF2-40B4-BE49-F238E27FC236}">
                  <a16:creationId xmlns:a16="http://schemas.microsoft.com/office/drawing/2014/main" id="{BF0A95AA-4771-4B49-8D0E-8E69C2FE8547}"/>
                </a:ext>
                <a:ext uri="{C183D7F6-B498-43B3-948B-1728B52AA6E4}">
                  <adec:decorative xmlns:adec="http://schemas.microsoft.com/office/drawing/2017/decorative" val="1"/>
                </a:ext>
              </a:extLst>
            </p:cNvPr>
            <p:cNvSpPr>
              <a:spLocks noEditPoints="1"/>
            </p:cNvSpPr>
            <p:nvPr userDrawn="1"/>
          </p:nvSpPr>
          <p:spPr bwMode="auto">
            <a:xfrm>
              <a:off x="20723225" y="1223963"/>
              <a:ext cx="3644900" cy="2406650"/>
            </a:xfrm>
            <a:custGeom>
              <a:avLst/>
              <a:gdLst>
                <a:gd name="T0" fmla="*/ 4111 w 10140"/>
                <a:gd name="T1" fmla="*/ 0 h 6678"/>
                <a:gd name="T2" fmla="*/ 0 w 10140"/>
                <a:gd name="T3" fmla="*/ 6678 h 6678"/>
                <a:gd name="T4" fmla="*/ 2989 w 10140"/>
                <a:gd name="T5" fmla="*/ 6678 h 6678"/>
                <a:gd name="T6" fmla="*/ 3528 w 10140"/>
                <a:gd name="T7" fmla="*/ 5753 h 6678"/>
                <a:gd name="T8" fmla="*/ 7001 w 10140"/>
                <a:gd name="T9" fmla="*/ 5753 h 6678"/>
                <a:gd name="T10" fmla="*/ 7289 w 10140"/>
                <a:gd name="T11" fmla="*/ 6678 h 6678"/>
                <a:gd name="T12" fmla="*/ 10140 w 10140"/>
                <a:gd name="T13" fmla="*/ 6678 h 6678"/>
                <a:gd name="T14" fmla="*/ 10140 w 10140"/>
                <a:gd name="T15" fmla="*/ 5570 h 6678"/>
                <a:gd name="T16" fmla="*/ 8186 w 10140"/>
                <a:gd name="T17" fmla="*/ 0 h 6678"/>
                <a:gd name="T18" fmla="*/ 4111 w 10140"/>
                <a:gd name="T19" fmla="*/ 0 h 6678"/>
                <a:gd name="T20" fmla="*/ 5808 w 10140"/>
                <a:gd name="T21" fmla="*/ 1849 h 6678"/>
                <a:gd name="T22" fmla="*/ 6445 w 10140"/>
                <a:gd name="T23" fmla="*/ 3913 h 6678"/>
                <a:gd name="T24" fmla="*/ 4596 w 10140"/>
                <a:gd name="T25" fmla="*/ 3913 h 6678"/>
                <a:gd name="T26" fmla="*/ 5808 w 10140"/>
                <a:gd name="T27" fmla="*/ 1849 h 6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140" h="6678">
                  <a:moveTo>
                    <a:pt x="4111" y="0"/>
                  </a:moveTo>
                  <a:lnTo>
                    <a:pt x="0" y="6678"/>
                  </a:lnTo>
                  <a:lnTo>
                    <a:pt x="2989" y="6678"/>
                  </a:lnTo>
                  <a:lnTo>
                    <a:pt x="3528" y="5753"/>
                  </a:lnTo>
                  <a:lnTo>
                    <a:pt x="7001" y="5753"/>
                  </a:lnTo>
                  <a:lnTo>
                    <a:pt x="7289" y="6678"/>
                  </a:lnTo>
                  <a:lnTo>
                    <a:pt x="10140" y="6678"/>
                  </a:lnTo>
                  <a:lnTo>
                    <a:pt x="10140" y="5570"/>
                  </a:lnTo>
                  <a:lnTo>
                    <a:pt x="8186" y="0"/>
                  </a:lnTo>
                  <a:lnTo>
                    <a:pt x="4111" y="0"/>
                  </a:lnTo>
                  <a:close/>
                  <a:moveTo>
                    <a:pt x="5808" y="1849"/>
                  </a:moveTo>
                  <a:lnTo>
                    <a:pt x="6445" y="3913"/>
                  </a:lnTo>
                  <a:lnTo>
                    <a:pt x="4596" y="3913"/>
                  </a:lnTo>
                  <a:lnTo>
                    <a:pt x="5808" y="1849"/>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grpSp>
      <p:sp>
        <p:nvSpPr>
          <p:cNvPr id="2" name="Otsikko 1">
            <a:extLst>
              <a:ext uri="{FF2B5EF4-FFF2-40B4-BE49-F238E27FC236}">
                <a16:creationId xmlns:a16="http://schemas.microsoft.com/office/drawing/2014/main" id="{A64E3C18-FA14-4185-BE65-FDB45FD88D66}"/>
              </a:ext>
            </a:extLst>
          </p:cNvPr>
          <p:cNvSpPr>
            <a:spLocks noGrp="1"/>
          </p:cNvSpPr>
          <p:nvPr>
            <p:ph type="ctrTitle"/>
          </p:nvPr>
        </p:nvSpPr>
        <p:spPr>
          <a:xfrm>
            <a:off x="2221490" y="4670137"/>
            <a:ext cx="9040587" cy="821627"/>
          </a:xfrm>
        </p:spPr>
        <p:txBody>
          <a:bodyPr anchor="b"/>
          <a:lstStyle>
            <a:lvl1pPr algn="r">
              <a:defRPr sz="4800">
                <a:solidFill>
                  <a:schemeClr val="tx1"/>
                </a:solidFill>
              </a:defRPr>
            </a:lvl1pPr>
          </a:lstStyle>
          <a:p>
            <a:r>
              <a:rPr lang="fi-FI"/>
              <a:t>Muokkaa perustyyl. napsautt.</a:t>
            </a:r>
          </a:p>
        </p:txBody>
      </p:sp>
      <p:sp>
        <p:nvSpPr>
          <p:cNvPr id="3" name="Alaotsikko 2">
            <a:extLst>
              <a:ext uri="{FF2B5EF4-FFF2-40B4-BE49-F238E27FC236}">
                <a16:creationId xmlns:a16="http://schemas.microsoft.com/office/drawing/2014/main" id="{433C471F-8838-4C25-8EB0-AD6B71B38A69}"/>
              </a:ext>
            </a:extLst>
          </p:cNvPr>
          <p:cNvSpPr>
            <a:spLocks noGrp="1"/>
          </p:cNvSpPr>
          <p:nvPr>
            <p:ph type="subTitle" idx="1"/>
          </p:nvPr>
        </p:nvSpPr>
        <p:spPr>
          <a:xfrm>
            <a:off x="2221490" y="5524035"/>
            <a:ext cx="9040587" cy="499046"/>
          </a:xfrm>
        </p:spPr>
        <p:txBody>
          <a:bodyPr/>
          <a:lstStyle>
            <a:lvl1pPr marL="0" indent="0" algn="r">
              <a:buNone/>
              <a:defRPr sz="1800">
                <a:solidFill>
                  <a:schemeClr val="tx1"/>
                </a:solidFill>
              </a:defRPr>
            </a:lvl1pPr>
            <a:lvl2pPr marL="228600" indent="0" algn="ctr">
              <a:buNone/>
              <a:defRPr sz="1000"/>
            </a:lvl2pPr>
            <a:lvl3pPr marL="457200" indent="0" algn="ctr">
              <a:buNone/>
              <a:defRPr sz="900"/>
            </a:lvl3pPr>
            <a:lvl4pPr marL="685800" indent="0" algn="ctr">
              <a:buNone/>
              <a:defRPr sz="800"/>
            </a:lvl4pPr>
            <a:lvl5pPr marL="914400" indent="0" algn="ctr">
              <a:buNone/>
              <a:defRPr sz="800"/>
            </a:lvl5pPr>
            <a:lvl6pPr marL="1143000" indent="0" algn="ctr">
              <a:buNone/>
              <a:defRPr sz="800"/>
            </a:lvl6pPr>
            <a:lvl7pPr marL="1371600" indent="0" algn="ctr">
              <a:buNone/>
              <a:defRPr sz="800"/>
            </a:lvl7pPr>
            <a:lvl8pPr marL="1600200" indent="0" algn="ctr">
              <a:buNone/>
              <a:defRPr sz="800"/>
            </a:lvl8pPr>
            <a:lvl9pPr marL="1828800" indent="0" algn="ctr">
              <a:buNone/>
              <a:defRPr sz="800"/>
            </a:lvl9pPr>
          </a:lstStyle>
          <a:p>
            <a:r>
              <a:rPr lang="fi-FI"/>
              <a:t>Muokkaa alaotsikon perustyyliä napsautt.</a:t>
            </a:r>
          </a:p>
        </p:txBody>
      </p:sp>
    </p:spTree>
    <p:extLst>
      <p:ext uri="{BB962C8B-B14F-4D97-AF65-F5344CB8AC3E}">
        <p14:creationId xmlns:p14="http://schemas.microsoft.com/office/powerpoint/2010/main" val="1276363868"/>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type="title" preserve="1">
  <p:cSld name="1_Lopetu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Freeform 5">
            <a:extLst>
              <a:ext uri="{FF2B5EF4-FFF2-40B4-BE49-F238E27FC236}">
                <a16:creationId xmlns:a16="http://schemas.microsoft.com/office/drawing/2014/main" id="{B56F663B-DE9D-4846-B92B-815F67F29843}"/>
              </a:ext>
              <a:ext uri="{C183D7F6-B498-43B3-948B-1728B52AA6E4}">
                <adec:decorative xmlns:adec="http://schemas.microsoft.com/office/drawing/2017/decorative" val="1"/>
              </a:ext>
            </a:extLst>
          </p:cNvPr>
          <p:cNvSpPr>
            <a:spLocks noChangeAspect="1"/>
          </p:cNvSpPr>
          <p:nvPr userDrawn="1"/>
        </p:nvSpPr>
        <p:spPr bwMode="auto">
          <a:xfrm>
            <a:off x="0" y="4053527"/>
            <a:ext cx="12192194" cy="2808449"/>
          </a:xfrm>
          <a:custGeom>
            <a:avLst/>
            <a:gdLst>
              <a:gd name="T0" fmla="*/ 0 w 67733"/>
              <a:gd name="T1" fmla="*/ 4768 h 15585"/>
              <a:gd name="T2" fmla="*/ 0 w 67733"/>
              <a:gd name="T3" fmla="*/ 4774 h 15585"/>
              <a:gd name="T4" fmla="*/ 0 w 67733"/>
              <a:gd name="T5" fmla="*/ 4774 h 15585"/>
              <a:gd name="T6" fmla="*/ 0 w 67733"/>
              <a:gd name="T7" fmla="*/ 15585 h 15585"/>
              <a:gd name="T8" fmla="*/ 67733 w 67733"/>
              <a:gd name="T9" fmla="*/ 15585 h 15585"/>
              <a:gd name="T10" fmla="*/ 67733 w 67733"/>
              <a:gd name="T11" fmla="*/ 0 h 15585"/>
              <a:gd name="T12" fmla="*/ 0 w 67733"/>
              <a:gd name="T13" fmla="*/ 4768 h 15585"/>
            </a:gdLst>
            <a:ahLst/>
            <a:cxnLst>
              <a:cxn ang="0">
                <a:pos x="T0" y="T1"/>
              </a:cxn>
              <a:cxn ang="0">
                <a:pos x="T2" y="T3"/>
              </a:cxn>
              <a:cxn ang="0">
                <a:pos x="T4" y="T5"/>
              </a:cxn>
              <a:cxn ang="0">
                <a:pos x="T6" y="T7"/>
              </a:cxn>
              <a:cxn ang="0">
                <a:pos x="T8" y="T9"/>
              </a:cxn>
              <a:cxn ang="0">
                <a:pos x="T10" y="T11"/>
              </a:cxn>
              <a:cxn ang="0">
                <a:pos x="T12" y="T13"/>
              </a:cxn>
            </a:cxnLst>
            <a:rect l="0" t="0" r="r" b="b"/>
            <a:pathLst>
              <a:path w="67733" h="15585">
                <a:moveTo>
                  <a:pt x="0" y="4768"/>
                </a:moveTo>
                <a:lnTo>
                  <a:pt x="0" y="4774"/>
                </a:lnTo>
                <a:lnTo>
                  <a:pt x="0" y="4774"/>
                </a:lnTo>
                <a:lnTo>
                  <a:pt x="0" y="15585"/>
                </a:lnTo>
                <a:lnTo>
                  <a:pt x="67733" y="15585"/>
                </a:lnTo>
                <a:cubicBezTo>
                  <a:pt x="67733" y="10379"/>
                  <a:pt x="67733" y="5195"/>
                  <a:pt x="67733" y="0"/>
                </a:cubicBezTo>
                <a:lnTo>
                  <a:pt x="0" y="4768"/>
                </a:lnTo>
                <a:close/>
              </a:path>
            </a:pathLst>
          </a:custGeom>
          <a:solidFill>
            <a:srgbClr val="97B3D4"/>
          </a:solidFill>
          <a:ln>
            <a:noFill/>
          </a:ln>
        </p:spPr>
        <p:txBody>
          <a:bodyPr vert="horz" wrap="square" lIns="45720" tIns="22860" rIns="45720" bIns="22860" numCol="1" anchor="t" anchorCtr="0" compatLnSpc="1">
            <a:prstTxWarp prst="textNoShape">
              <a:avLst/>
            </a:prstTxWarp>
          </a:bodyPr>
          <a:lstStyle/>
          <a:p>
            <a:endParaRPr lang="fi-FI" sz="900"/>
          </a:p>
        </p:txBody>
      </p:sp>
      <p:sp>
        <p:nvSpPr>
          <p:cNvPr id="24" name="Freeform 6">
            <a:extLst>
              <a:ext uri="{FF2B5EF4-FFF2-40B4-BE49-F238E27FC236}">
                <a16:creationId xmlns:a16="http://schemas.microsoft.com/office/drawing/2014/main" id="{B05BE846-A9E8-4F94-B6C9-47D9A241C76D}"/>
              </a:ext>
              <a:ext uri="{C183D7F6-B498-43B3-948B-1728B52AA6E4}">
                <adec:decorative xmlns:adec="http://schemas.microsoft.com/office/drawing/2017/decorative" val="1"/>
              </a:ext>
            </a:extLst>
          </p:cNvPr>
          <p:cNvSpPr>
            <a:spLocks/>
          </p:cNvSpPr>
          <p:nvPr userDrawn="1"/>
        </p:nvSpPr>
        <p:spPr bwMode="auto">
          <a:xfrm>
            <a:off x="0" y="-9427"/>
            <a:ext cx="12192194" cy="857449"/>
          </a:xfrm>
          <a:custGeom>
            <a:avLst/>
            <a:gdLst>
              <a:gd name="T0" fmla="*/ 0 w 67725"/>
              <a:gd name="T1" fmla="*/ 0 h 4767"/>
              <a:gd name="T2" fmla="*/ 0 w 67725"/>
              <a:gd name="T3" fmla="*/ 4767 h 4767"/>
              <a:gd name="T4" fmla="*/ 67725 w 67725"/>
              <a:gd name="T5" fmla="*/ 24 h 4767"/>
              <a:gd name="T6" fmla="*/ 67725 w 67725"/>
              <a:gd name="T7" fmla="*/ 18 h 4767"/>
              <a:gd name="T8" fmla="*/ 0 w 67725"/>
              <a:gd name="T9" fmla="*/ 0 h 4767"/>
            </a:gdLst>
            <a:ahLst/>
            <a:cxnLst>
              <a:cxn ang="0">
                <a:pos x="T0" y="T1"/>
              </a:cxn>
              <a:cxn ang="0">
                <a:pos x="T2" y="T3"/>
              </a:cxn>
              <a:cxn ang="0">
                <a:pos x="T4" y="T5"/>
              </a:cxn>
              <a:cxn ang="0">
                <a:pos x="T6" y="T7"/>
              </a:cxn>
              <a:cxn ang="0">
                <a:pos x="T8" y="T9"/>
              </a:cxn>
            </a:cxnLst>
            <a:rect l="0" t="0" r="r" b="b"/>
            <a:pathLst>
              <a:path w="67725" h="4767">
                <a:moveTo>
                  <a:pt x="0" y="0"/>
                </a:moveTo>
                <a:lnTo>
                  <a:pt x="0" y="4767"/>
                </a:lnTo>
                <a:lnTo>
                  <a:pt x="67725" y="24"/>
                </a:lnTo>
                <a:lnTo>
                  <a:pt x="67725" y="18"/>
                </a:lnTo>
                <a:lnTo>
                  <a:pt x="0" y="0"/>
                </a:lnTo>
                <a:close/>
              </a:path>
            </a:pathLst>
          </a:custGeom>
          <a:solidFill>
            <a:srgbClr val="CEFF23"/>
          </a:solidFill>
          <a:ln w="9525">
            <a:noFill/>
            <a:round/>
            <a:headEnd/>
            <a:tailEnd/>
          </a:ln>
        </p:spPr>
        <p:txBody>
          <a:bodyPr vert="horz" wrap="square" lIns="45720" tIns="22860" rIns="45720" bIns="22860" numCol="1" anchor="t" anchorCtr="0" compatLnSpc="1">
            <a:prstTxWarp prst="textNoShape">
              <a:avLst/>
            </a:prstTxWarp>
          </a:bodyPr>
          <a:lstStyle/>
          <a:p>
            <a:endParaRPr lang="fi-FI" sz="900"/>
          </a:p>
        </p:txBody>
      </p:sp>
      <p:grpSp>
        <p:nvGrpSpPr>
          <p:cNvPr id="23" name="Ryhmä 22">
            <a:extLst>
              <a:ext uri="{FF2B5EF4-FFF2-40B4-BE49-F238E27FC236}">
                <a16:creationId xmlns:a16="http://schemas.microsoft.com/office/drawing/2014/main" id="{E0ED3212-0E12-462B-9F9E-0F9AFCEB7B58}"/>
              </a:ext>
              <a:ext uri="{C183D7F6-B498-43B3-948B-1728B52AA6E4}">
                <adec:decorative xmlns:adec="http://schemas.microsoft.com/office/drawing/2017/decorative" val="1"/>
              </a:ext>
            </a:extLst>
          </p:cNvPr>
          <p:cNvGrpSpPr>
            <a:grpSpLocks noChangeAspect="1"/>
          </p:cNvGrpSpPr>
          <p:nvPr userDrawn="1"/>
        </p:nvGrpSpPr>
        <p:grpSpPr>
          <a:xfrm>
            <a:off x="0" y="2262433"/>
            <a:ext cx="12192194" cy="1250054"/>
            <a:chOff x="14288" y="1179513"/>
            <a:chExt cx="24353837" cy="2497138"/>
          </a:xfrm>
        </p:grpSpPr>
        <p:sp>
          <p:nvSpPr>
            <p:cNvPr id="16" name="Freeform 9">
              <a:extLst>
                <a:ext uri="{FF2B5EF4-FFF2-40B4-BE49-F238E27FC236}">
                  <a16:creationId xmlns:a16="http://schemas.microsoft.com/office/drawing/2014/main" id="{321A8E0B-C6F0-48F4-9E53-4DAE17B05BCC}"/>
                </a:ext>
                <a:ext uri="{C183D7F6-B498-43B3-948B-1728B52AA6E4}">
                  <adec:decorative xmlns:adec="http://schemas.microsoft.com/office/drawing/2017/decorative" val="1"/>
                </a:ext>
              </a:extLst>
            </p:cNvPr>
            <p:cNvSpPr>
              <a:spLocks/>
            </p:cNvSpPr>
            <p:nvPr userDrawn="1"/>
          </p:nvSpPr>
          <p:spPr bwMode="auto">
            <a:xfrm>
              <a:off x="14288" y="1223963"/>
              <a:ext cx="3727450" cy="2406650"/>
            </a:xfrm>
            <a:custGeom>
              <a:avLst/>
              <a:gdLst>
                <a:gd name="T0" fmla="*/ 6722 w 10366"/>
                <a:gd name="T1" fmla="*/ 0 h 6678"/>
                <a:gd name="T2" fmla="*/ 3329 w 10366"/>
                <a:gd name="T3" fmla="*/ 2477 h 6678"/>
                <a:gd name="T4" fmla="*/ 3724 w 10366"/>
                <a:gd name="T5" fmla="*/ 0 h 6678"/>
                <a:gd name="T6" fmla="*/ 771 w 10366"/>
                <a:gd name="T7" fmla="*/ 0 h 6678"/>
                <a:gd name="T8" fmla="*/ 0 w 10366"/>
                <a:gd name="T9" fmla="*/ 4858 h 6678"/>
                <a:gd name="T10" fmla="*/ 0 w 10366"/>
                <a:gd name="T11" fmla="*/ 6678 h 6678"/>
                <a:gd name="T12" fmla="*/ 2665 w 10366"/>
                <a:gd name="T13" fmla="*/ 6678 h 6678"/>
                <a:gd name="T14" fmla="*/ 3113 w 10366"/>
                <a:gd name="T15" fmla="*/ 3868 h 6678"/>
                <a:gd name="T16" fmla="*/ 5627 w 10366"/>
                <a:gd name="T17" fmla="*/ 6678 h 6678"/>
                <a:gd name="T18" fmla="*/ 9406 w 10366"/>
                <a:gd name="T19" fmla="*/ 6678 h 6678"/>
                <a:gd name="T20" fmla="*/ 6120 w 10366"/>
                <a:gd name="T21" fmla="*/ 3105 h 6678"/>
                <a:gd name="T22" fmla="*/ 10366 w 10366"/>
                <a:gd name="T23" fmla="*/ 0 h 6678"/>
                <a:gd name="T24" fmla="*/ 6722 w 10366"/>
                <a:gd name="T25" fmla="*/ 0 h 6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66" h="6678">
                  <a:moveTo>
                    <a:pt x="6722" y="0"/>
                  </a:moveTo>
                  <a:lnTo>
                    <a:pt x="3329" y="2477"/>
                  </a:lnTo>
                  <a:lnTo>
                    <a:pt x="3724" y="0"/>
                  </a:lnTo>
                  <a:lnTo>
                    <a:pt x="771" y="0"/>
                  </a:lnTo>
                  <a:lnTo>
                    <a:pt x="0" y="4858"/>
                  </a:lnTo>
                  <a:lnTo>
                    <a:pt x="0" y="6678"/>
                  </a:lnTo>
                  <a:lnTo>
                    <a:pt x="2665" y="6678"/>
                  </a:lnTo>
                  <a:lnTo>
                    <a:pt x="3113" y="3868"/>
                  </a:lnTo>
                  <a:lnTo>
                    <a:pt x="5627" y="6678"/>
                  </a:lnTo>
                  <a:lnTo>
                    <a:pt x="9406" y="6678"/>
                  </a:lnTo>
                  <a:lnTo>
                    <a:pt x="6120" y="3105"/>
                  </a:lnTo>
                  <a:lnTo>
                    <a:pt x="10366" y="0"/>
                  </a:lnTo>
                  <a:lnTo>
                    <a:pt x="6722"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7" name="Freeform 10">
              <a:extLst>
                <a:ext uri="{FF2B5EF4-FFF2-40B4-BE49-F238E27FC236}">
                  <a16:creationId xmlns:a16="http://schemas.microsoft.com/office/drawing/2014/main" id="{9F976DE6-DF60-436D-8406-2AED6DDCF071}"/>
                </a:ext>
                <a:ext uri="{C183D7F6-B498-43B3-948B-1728B52AA6E4}">
                  <adec:decorative xmlns:adec="http://schemas.microsoft.com/office/drawing/2017/decorative" val="1"/>
                </a:ext>
              </a:extLst>
            </p:cNvPr>
            <p:cNvSpPr>
              <a:spLocks noEditPoints="1"/>
            </p:cNvSpPr>
            <p:nvPr userDrawn="1"/>
          </p:nvSpPr>
          <p:spPr bwMode="auto">
            <a:xfrm>
              <a:off x="3224213" y="1179513"/>
              <a:ext cx="3714750" cy="2497138"/>
            </a:xfrm>
            <a:custGeom>
              <a:avLst/>
              <a:gdLst>
                <a:gd name="T0" fmla="*/ 0 w 10332"/>
                <a:gd name="T1" fmla="*/ 3914 h 6930"/>
                <a:gd name="T2" fmla="*/ 45 w 10332"/>
                <a:gd name="T3" fmla="*/ 3222 h 6930"/>
                <a:gd name="T4" fmla="*/ 5242 w 10332"/>
                <a:gd name="T5" fmla="*/ 0 h 6930"/>
                <a:gd name="T6" fmla="*/ 5664 w 10332"/>
                <a:gd name="T7" fmla="*/ 0 h 6930"/>
                <a:gd name="T8" fmla="*/ 10332 w 10332"/>
                <a:gd name="T9" fmla="*/ 2962 h 6930"/>
                <a:gd name="T10" fmla="*/ 10269 w 10332"/>
                <a:gd name="T11" fmla="*/ 3689 h 6930"/>
                <a:gd name="T12" fmla="*/ 5081 w 10332"/>
                <a:gd name="T13" fmla="*/ 6930 h 6930"/>
                <a:gd name="T14" fmla="*/ 4650 w 10332"/>
                <a:gd name="T15" fmla="*/ 6930 h 6930"/>
                <a:gd name="T16" fmla="*/ 0 w 10332"/>
                <a:gd name="T17" fmla="*/ 3914 h 6930"/>
                <a:gd name="T18" fmla="*/ 5296 w 10332"/>
                <a:gd name="T19" fmla="*/ 1975 h 6930"/>
                <a:gd name="T20" fmla="*/ 3088 w 10332"/>
                <a:gd name="T21" fmla="*/ 3348 h 6930"/>
                <a:gd name="T22" fmla="*/ 3070 w 10332"/>
                <a:gd name="T23" fmla="*/ 3644 h 6930"/>
                <a:gd name="T24" fmla="*/ 5018 w 10332"/>
                <a:gd name="T25" fmla="*/ 4937 h 6930"/>
                <a:gd name="T26" fmla="*/ 7235 w 10332"/>
                <a:gd name="T27" fmla="*/ 3546 h 6930"/>
                <a:gd name="T28" fmla="*/ 7262 w 10332"/>
                <a:gd name="T29" fmla="*/ 3214 h 6930"/>
                <a:gd name="T30" fmla="*/ 5296 w 10332"/>
                <a:gd name="T31" fmla="*/ 1975 h 6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2" h="6930">
                  <a:moveTo>
                    <a:pt x="0" y="3914"/>
                  </a:moveTo>
                  <a:cubicBezTo>
                    <a:pt x="0" y="3734"/>
                    <a:pt x="9" y="3483"/>
                    <a:pt x="45" y="3222"/>
                  </a:cubicBezTo>
                  <a:cubicBezTo>
                    <a:pt x="233" y="1876"/>
                    <a:pt x="1023" y="0"/>
                    <a:pt x="5242" y="0"/>
                  </a:cubicBezTo>
                  <a:lnTo>
                    <a:pt x="5664" y="0"/>
                  </a:lnTo>
                  <a:cubicBezTo>
                    <a:pt x="9613" y="0"/>
                    <a:pt x="10332" y="1670"/>
                    <a:pt x="10332" y="2962"/>
                  </a:cubicBezTo>
                  <a:cubicBezTo>
                    <a:pt x="10332" y="3196"/>
                    <a:pt x="10305" y="3465"/>
                    <a:pt x="10269" y="3689"/>
                  </a:cubicBezTo>
                  <a:cubicBezTo>
                    <a:pt x="10053" y="5018"/>
                    <a:pt x="9335" y="6930"/>
                    <a:pt x="5081" y="6930"/>
                  </a:cubicBezTo>
                  <a:lnTo>
                    <a:pt x="4650" y="6930"/>
                  </a:lnTo>
                  <a:cubicBezTo>
                    <a:pt x="781" y="6930"/>
                    <a:pt x="0" y="5251"/>
                    <a:pt x="0" y="3914"/>
                  </a:cubicBezTo>
                  <a:close/>
                  <a:moveTo>
                    <a:pt x="5296" y="1975"/>
                  </a:moveTo>
                  <a:cubicBezTo>
                    <a:pt x="3644" y="1975"/>
                    <a:pt x="3169" y="2711"/>
                    <a:pt x="3088" y="3348"/>
                  </a:cubicBezTo>
                  <a:cubicBezTo>
                    <a:pt x="3079" y="3420"/>
                    <a:pt x="3070" y="3519"/>
                    <a:pt x="3070" y="3644"/>
                  </a:cubicBezTo>
                  <a:cubicBezTo>
                    <a:pt x="3070" y="4255"/>
                    <a:pt x="3510" y="4937"/>
                    <a:pt x="5018" y="4937"/>
                  </a:cubicBezTo>
                  <a:cubicBezTo>
                    <a:pt x="6651" y="4937"/>
                    <a:pt x="7136" y="4210"/>
                    <a:pt x="7235" y="3546"/>
                  </a:cubicBezTo>
                  <a:cubicBezTo>
                    <a:pt x="7253" y="3420"/>
                    <a:pt x="7262" y="3321"/>
                    <a:pt x="7262" y="3214"/>
                  </a:cubicBezTo>
                  <a:cubicBezTo>
                    <a:pt x="7262" y="2603"/>
                    <a:pt x="6813" y="1975"/>
                    <a:pt x="5296" y="1975"/>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8" name="Freeform 11">
              <a:extLst>
                <a:ext uri="{FF2B5EF4-FFF2-40B4-BE49-F238E27FC236}">
                  <a16:creationId xmlns:a16="http://schemas.microsoft.com/office/drawing/2014/main" id="{96A2C1F8-6EAF-4BEC-BE34-4343D712646C}"/>
                </a:ext>
                <a:ext uri="{C183D7F6-B498-43B3-948B-1728B52AA6E4}">
                  <adec:decorative xmlns:adec="http://schemas.microsoft.com/office/drawing/2017/decorative" val="1"/>
                </a:ext>
              </a:extLst>
            </p:cNvPr>
            <p:cNvSpPr>
              <a:spLocks/>
            </p:cNvSpPr>
            <p:nvPr userDrawn="1"/>
          </p:nvSpPr>
          <p:spPr bwMode="auto">
            <a:xfrm>
              <a:off x="7058025" y="1223963"/>
              <a:ext cx="3692525" cy="2446338"/>
            </a:xfrm>
            <a:custGeom>
              <a:avLst/>
              <a:gdLst>
                <a:gd name="T0" fmla="*/ 700 w 10268"/>
                <a:gd name="T1" fmla="*/ 0 h 6786"/>
                <a:gd name="T2" fmla="*/ 3662 w 10268"/>
                <a:gd name="T3" fmla="*/ 0 h 6786"/>
                <a:gd name="T4" fmla="*/ 3213 w 10268"/>
                <a:gd name="T5" fmla="*/ 2818 h 6786"/>
                <a:gd name="T6" fmla="*/ 4847 w 10268"/>
                <a:gd name="T7" fmla="*/ 4506 h 6786"/>
                <a:gd name="T8" fmla="*/ 4865 w 10268"/>
                <a:gd name="T9" fmla="*/ 4506 h 6786"/>
                <a:gd name="T10" fmla="*/ 6857 w 10268"/>
                <a:gd name="T11" fmla="*/ 2836 h 6786"/>
                <a:gd name="T12" fmla="*/ 7306 w 10268"/>
                <a:gd name="T13" fmla="*/ 0 h 6786"/>
                <a:gd name="T14" fmla="*/ 10268 w 10268"/>
                <a:gd name="T15" fmla="*/ 0 h 6786"/>
                <a:gd name="T16" fmla="*/ 9802 w 10268"/>
                <a:gd name="T17" fmla="*/ 2989 h 6786"/>
                <a:gd name="T18" fmla="*/ 5017 w 10268"/>
                <a:gd name="T19" fmla="*/ 6786 h 6786"/>
                <a:gd name="T20" fmla="*/ 4622 w 10268"/>
                <a:gd name="T21" fmla="*/ 6786 h 6786"/>
                <a:gd name="T22" fmla="*/ 224 w 10268"/>
                <a:gd name="T23" fmla="*/ 2971 h 6786"/>
                <a:gd name="T24" fmla="*/ 700 w 10268"/>
                <a:gd name="T25" fmla="*/ 0 h 6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268" h="6786">
                  <a:moveTo>
                    <a:pt x="700" y="0"/>
                  </a:moveTo>
                  <a:lnTo>
                    <a:pt x="3662" y="0"/>
                  </a:lnTo>
                  <a:lnTo>
                    <a:pt x="3213" y="2818"/>
                  </a:lnTo>
                  <a:cubicBezTo>
                    <a:pt x="3079" y="3644"/>
                    <a:pt x="3312" y="4506"/>
                    <a:pt x="4847" y="4506"/>
                  </a:cubicBezTo>
                  <a:lnTo>
                    <a:pt x="4865" y="4506"/>
                  </a:lnTo>
                  <a:cubicBezTo>
                    <a:pt x="6319" y="4506"/>
                    <a:pt x="6732" y="3644"/>
                    <a:pt x="6857" y="2836"/>
                  </a:cubicBezTo>
                  <a:lnTo>
                    <a:pt x="7306" y="0"/>
                  </a:lnTo>
                  <a:lnTo>
                    <a:pt x="10268" y="0"/>
                  </a:lnTo>
                  <a:lnTo>
                    <a:pt x="9802" y="2989"/>
                  </a:lnTo>
                  <a:cubicBezTo>
                    <a:pt x="9568" y="4443"/>
                    <a:pt x="8895" y="6786"/>
                    <a:pt x="5017" y="6786"/>
                  </a:cubicBezTo>
                  <a:lnTo>
                    <a:pt x="4622" y="6786"/>
                  </a:lnTo>
                  <a:cubicBezTo>
                    <a:pt x="377" y="6786"/>
                    <a:pt x="0" y="4398"/>
                    <a:pt x="224" y="2971"/>
                  </a:cubicBezTo>
                  <a:lnTo>
                    <a:pt x="700"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9" name="Freeform 12">
              <a:extLst>
                <a:ext uri="{FF2B5EF4-FFF2-40B4-BE49-F238E27FC236}">
                  <a16:creationId xmlns:a16="http://schemas.microsoft.com/office/drawing/2014/main" id="{BEC02F9C-E6FC-40B6-85EC-1FD0A88E37A5}"/>
                </a:ext>
                <a:ext uri="{C183D7F6-B498-43B3-948B-1728B52AA6E4}">
                  <adec:decorative xmlns:adec="http://schemas.microsoft.com/office/drawing/2017/decorative" val="1"/>
                </a:ext>
              </a:extLst>
            </p:cNvPr>
            <p:cNvSpPr>
              <a:spLocks/>
            </p:cNvSpPr>
            <p:nvPr userDrawn="1"/>
          </p:nvSpPr>
          <p:spPr bwMode="auto">
            <a:xfrm>
              <a:off x="10847388" y="1223963"/>
              <a:ext cx="3679825" cy="2406650"/>
            </a:xfrm>
            <a:custGeom>
              <a:avLst/>
              <a:gdLst>
                <a:gd name="T0" fmla="*/ 6337 w 10233"/>
                <a:gd name="T1" fmla="*/ 6678 h 6678"/>
                <a:gd name="T2" fmla="*/ 2217 w 10233"/>
                <a:gd name="T3" fmla="*/ 6678 h 6678"/>
                <a:gd name="T4" fmla="*/ 0 w 10233"/>
                <a:gd name="T5" fmla="*/ 0 h 6678"/>
                <a:gd name="T6" fmla="*/ 3267 w 10233"/>
                <a:gd name="T7" fmla="*/ 0 h 6678"/>
                <a:gd name="T8" fmla="*/ 4613 w 10233"/>
                <a:gd name="T9" fmla="*/ 4380 h 6678"/>
                <a:gd name="T10" fmla="*/ 7109 w 10233"/>
                <a:gd name="T11" fmla="*/ 0 h 6678"/>
                <a:gd name="T12" fmla="*/ 10233 w 10233"/>
                <a:gd name="T13" fmla="*/ 0 h 6678"/>
                <a:gd name="T14" fmla="*/ 6337 w 10233"/>
                <a:gd name="T15" fmla="*/ 6678 h 66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33" h="6678">
                  <a:moveTo>
                    <a:pt x="6337" y="6678"/>
                  </a:moveTo>
                  <a:lnTo>
                    <a:pt x="2217" y="6678"/>
                  </a:lnTo>
                  <a:lnTo>
                    <a:pt x="0" y="0"/>
                  </a:lnTo>
                  <a:lnTo>
                    <a:pt x="3267" y="0"/>
                  </a:lnTo>
                  <a:lnTo>
                    <a:pt x="4613" y="4380"/>
                  </a:lnTo>
                  <a:lnTo>
                    <a:pt x="7109" y="0"/>
                  </a:lnTo>
                  <a:lnTo>
                    <a:pt x="10233" y="0"/>
                  </a:lnTo>
                  <a:lnTo>
                    <a:pt x="6337" y="6678"/>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0" name="Freeform 13">
              <a:extLst>
                <a:ext uri="{FF2B5EF4-FFF2-40B4-BE49-F238E27FC236}">
                  <a16:creationId xmlns:a16="http://schemas.microsoft.com/office/drawing/2014/main" id="{63CF111C-678D-4D1E-AC5E-9D785B047AC4}"/>
                </a:ext>
                <a:ext uri="{C183D7F6-B498-43B3-948B-1728B52AA6E4}">
                  <adec:decorative xmlns:adec="http://schemas.microsoft.com/office/drawing/2017/decorative" val="1"/>
                </a:ext>
              </a:extLst>
            </p:cNvPr>
            <p:cNvSpPr>
              <a:spLocks noEditPoints="1"/>
            </p:cNvSpPr>
            <p:nvPr userDrawn="1"/>
          </p:nvSpPr>
          <p:spPr bwMode="auto">
            <a:xfrm>
              <a:off x="14219238" y="1179513"/>
              <a:ext cx="3714750" cy="2497138"/>
            </a:xfrm>
            <a:custGeom>
              <a:avLst/>
              <a:gdLst>
                <a:gd name="T0" fmla="*/ 0 w 10331"/>
                <a:gd name="T1" fmla="*/ 3914 h 6930"/>
                <a:gd name="T2" fmla="*/ 45 w 10331"/>
                <a:gd name="T3" fmla="*/ 3222 h 6930"/>
                <a:gd name="T4" fmla="*/ 5242 w 10331"/>
                <a:gd name="T5" fmla="*/ 0 h 6930"/>
                <a:gd name="T6" fmla="*/ 5664 w 10331"/>
                <a:gd name="T7" fmla="*/ 0 h 6930"/>
                <a:gd name="T8" fmla="*/ 10331 w 10331"/>
                <a:gd name="T9" fmla="*/ 2962 h 6930"/>
                <a:gd name="T10" fmla="*/ 10269 w 10331"/>
                <a:gd name="T11" fmla="*/ 3689 h 6930"/>
                <a:gd name="T12" fmla="*/ 5080 w 10331"/>
                <a:gd name="T13" fmla="*/ 6930 h 6930"/>
                <a:gd name="T14" fmla="*/ 4650 w 10331"/>
                <a:gd name="T15" fmla="*/ 6930 h 6930"/>
                <a:gd name="T16" fmla="*/ 0 w 10331"/>
                <a:gd name="T17" fmla="*/ 3914 h 6930"/>
                <a:gd name="T18" fmla="*/ 5296 w 10331"/>
                <a:gd name="T19" fmla="*/ 1975 h 6930"/>
                <a:gd name="T20" fmla="*/ 3088 w 10331"/>
                <a:gd name="T21" fmla="*/ 3348 h 6930"/>
                <a:gd name="T22" fmla="*/ 3070 w 10331"/>
                <a:gd name="T23" fmla="*/ 3644 h 6930"/>
                <a:gd name="T24" fmla="*/ 5017 w 10331"/>
                <a:gd name="T25" fmla="*/ 4937 h 6930"/>
                <a:gd name="T26" fmla="*/ 7235 w 10331"/>
                <a:gd name="T27" fmla="*/ 3546 h 6930"/>
                <a:gd name="T28" fmla="*/ 7262 w 10331"/>
                <a:gd name="T29" fmla="*/ 3214 h 6930"/>
                <a:gd name="T30" fmla="*/ 5296 w 10331"/>
                <a:gd name="T31" fmla="*/ 1975 h 6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1" h="6930">
                  <a:moveTo>
                    <a:pt x="0" y="3914"/>
                  </a:moveTo>
                  <a:cubicBezTo>
                    <a:pt x="0" y="3734"/>
                    <a:pt x="9" y="3483"/>
                    <a:pt x="45" y="3222"/>
                  </a:cubicBezTo>
                  <a:cubicBezTo>
                    <a:pt x="233" y="1876"/>
                    <a:pt x="1023" y="0"/>
                    <a:pt x="5242" y="0"/>
                  </a:cubicBezTo>
                  <a:lnTo>
                    <a:pt x="5664" y="0"/>
                  </a:lnTo>
                  <a:cubicBezTo>
                    <a:pt x="9613" y="0"/>
                    <a:pt x="10331" y="1670"/>
                    <a:pt x="10331" y="2962"/>
                  </a:cubicBezTo>
                  <a:cubicBezTo>
                    <a:pt x="10331" y="3196"/>
                    <a:pt x="10304" y="3465"/>
                    <a:pt x="10269" y="3689"/>
                  </a:cubicBezTo>
                  <a:cubicBezTo>
                    <a:pt x="10053" y="5018"/>
                    <a:pt x="9335" y="6930"/>
                    <a:pt x="5080" y="6930"/>
                  </a:cubicBezTo>
                  <a:lnTo>
                    <a:pt x="4650" y="6930"/>
                  </a:lnTo>
                  <a:cubicBezTo>
                    <a:pt x="781" y="6930"/>
                    <a:pt x="0" y="5251"/>
                    <a:pt x="0" y="3914"/>
                  </a:cubicBezTo>
                  <a:close/>
                  <a:moveTo>
                    <a:pt x="5296" y="1975"/>
                  </a:moveTo>
                  <a:cubicBezTo>
                    <a:pt x="3644" y="1975"/>
                    <a:pt x="3168" y="2711"/>
                    <a:pt x="3088" y="3348"/>
                  </a:cubicBezTo>
                  <a:cubicBezTo>
                    <a:pt x="3079" y="3420"/>
                    <a:pt x="3070" y="3519"/>
                    <a:pt x="3070" y="3644"/>
                  </a:cubicBezTo>
                  <a:cubicBezTo>
                    <a:pt x="3070" y="4255"/>
                    <a:pt x="3510" y="4937"/>
                    <a:pt x="5017" y="4937"/>
                  </a:cubicBezTo>
                  <a:cubicBezTo>
                    <a:pt x="6651" y="4937"/>
                    <a:pt x="7136" y="4210"/>
                    <a:pt x="7235" y="3546"/>
                  </a:cubicBezTo>
                  <a:cubicBezTo>
                    <a:pt x="7253" y="3420"/>
                    <a:pt x="7262" y="3321"/>
                    <a:pt x="7262" y="3214"/>
                  </a:cubicBezTo>
                  <a:cubicBezTo>
                    <a:pt x="7262" y="2603"/>
                    <a:pt x="6813" y="1975"/>
                    <a:pt x="5296" y="1975"/>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1" name="Freeform 14">
              <a:extLst>
                <a:ext uri="{FF2B5EF4-FFF2-40B4-BE49-F238E27FC236}">
                  <a16:creationId xmlns:a16="http://schemas.microsoft.com/office/drawing/2014/main" id="{46A25D9D-A80B-4426-82D4-16011802C16C}"/>
                </a:ext>
                <a:ext uri="{C183D7F6-B498-43B3-948B-1728B52AA6E4}">
                  <adec:decorative xmlns:adec="http://schemas.microsoft.com/office/drawing/2017/decorative" val="1"/>
                </a:ext>
              </a:extLst>
            </p:cNvPr>
            <p:cNvSpPr>
              <a:spLocks/>
            </p:cNvSpPr>
            <p:nvPr userDrawn="1"/>
          </p:nvSpPr>
          <p:spPr bwMode="auto">
            <a:xfrm>
              <a:off x="17949863" y="1223963"/>
              <a:ext cx="2801938" cy="2406650"/>
            </a:xfrm>
            <a:custGeom>
              <a:avLst/>
              <a:gdLst>
                <a:gd name="T0" fmla="*/ 4013 w 7792"/>
                <a:gd name="T1" fmla="*/ 0 h 6678"/>
                <a:gd name="T2" fmla="*/ 3295 w 7792"/>
                <a:gd name="T3" fmla="*/ 4506 h 6678"/>
                <a:gd name="T4" fmla="*/ 7792 w 7792"/>
                <a:gd name="T5" fmla="*/ 4506 h 6678"/>
                <a:gd name="T6" fmla="*/ 7451 w 7792"/>
                <a:gd name="T7" fmla="*/ 6678 h 6678"/>
                <a:gd name="T8" fmla="*/ 0 w 7792"/>
                <a:gd name="T9" fmla="*/ 6678 h 6678"/>
                <a:gd name="T10" fmla="*/ 1060 w 7792"/>
                <a:gd name="T11" fmla="*/ 0 h 6678"/>
                <a:gd name="T12" fmla="*/ 4013 w 7792"/>
                <a:gd name="T13" fmla="*/ 0 h 6678"/>
              </a:gdLst>
              <a:ahLst/>
              <a:cxnLst>
                <a:cxn ang="0">
                  <a:pos x="T0" y="T1"/>
                </a:cxn>
                <a:cxn ang="0">
                  <a:pos x="T2" y="T3"/>
                </a:cxn>
                <a:cxn ang="0">
                  <a:pos x="T4" y="T5"/>
                </a:cxn>
                <a:cxn ang="0">
                  <a:pos x="T6" y="T7"/>
                </a:cxn>
                <a:cxn ang="0">
                  <a:pos x="T8" y="T9"/>
                </a:cxn>
                <a:cxn ang="0">
                  <a:pos x="T10" y="T11"/>
                </a:cxn>
                <a:cxn ang="0">
                  <a:pos x="T12" y="T13"/>
                </a:cxn>
              </a:cxnLst>
              <a:rect l="0" t="0" r="r" b="b"/>
              <a:pathLst>
                <a:path w="7792" h="6678">
                  <a:moveTo>
                    <a:pt x="4013" y="0"/>
                  </a:moveTo>
                  <a:lnTo>
                    <a:pt x="3295" y="4506"/>
                  </a:lnTo>
                  <a:lnTo>
                    <a:pt x="7792" y="4506"/>
                  </a:lnTo>
                  <a:lnTo>
                    <a:pt x="7451" y="6678"/>
                  </a:lnTo>
                  <a:lnTo>
                    <a:pt x="0" y="6678"/>
                  </a:lnTo>
                  <a:lnTo>
                    <a:pt x="1060" y="0"/>
                  </a:lnTo>
                  <a:lnTo>
                    <a:pt x="4013"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2" name="Freeform 15">
              <a:extLst>
                <a:ext uri="{FF2B5EF4-FFF2-40B4-BE49-F238E27FC236}">
                  <a16:creationId xmlns:a16="http://schemas.microsoft.com/office/drawing/2014/main" id="{BF0A95AA-4771-4B49-8D0E-8E69C2FE8547}"/>
                </a:ext>
                <a:ext uri="{C183D7F6-B498-43B3-948B-1728B52AA6E4}">
                  <adec:decorative xmlns:adec="http://schemas.microsoft.com/office/drawing/2017/decorative" val="1"/>
                </a:ext>
              </a:extLst>
            </p:cNvPr>
            <p:cNvSpPr>
              <a:spLocks noEditPoints="1"/>
            </p:cNvSpPr>
            <p:nvPr userDrawn="1"/>
          </p:nvSpPr>
          <p:spPr bwMode="auto">
            <a:xfrm>
              <a:off x="20723225" y="1223963"/>
              <a:ext cx="3644900" cy="2406650"/>
            </a:xfrm>
            <a:custGeom>
              <a:avLst/>
              <a:gdLst>
                <a:gd name="T0" fmla="*/ 4111 w 10140"/>
                <a:gd name="T1" fmla="*/ 0 h 6678"/>
                <a:gd name="T2" fmla="*/ 0 w 10140"/>
                <a:gd name="T3" fmla="*/ 6678 h 6678"/>
                <a:gd name="T4" fmla="*/ 2989 w 10140"/>
                <a:gd name="T5" fmla="*/ 6678 h 6678"/>
                <a:gd name="T6" fmla="*/ 3528 w 10140"/>
                <a:gd name="T7" fmla="*/ 5753 h 6678"/>
                <a:gd name="T8" fmla="*/ 7001 w 10140"/>
                <a:gd name="T9" fmla="*/ 5753 h 6678"/>
                <a:gd name="T10" fmla="*/ 7289 w 10140"/>
                <a:gd name="T11" fmla="*/ 6678 h 6678"/>
                <a:gd name="T12" fmla="*/ 10140 w 10140"/>
                <a:gd name="T13" fmla="*/ 6678 h 6678"/>
                <a:gd name="T14" fmla="*/ 10140 w 10140"/>
                <a:gd name="T15" fmla="*/ 5570 h 6678"/>
                <a:gd name="T16" fmla="*/ 8186 w 10140"/>
                <a:gd name="T17" fmla="*/ 0 h 6678"/>
                <a:gd name="T18" fmla="*/ 4111 w 10140"/>
                <a:gd name="T19" fmla="*/ 0 h 6678"/>
                <a:gd name="T20" fmla="*/ 5808 w 10140"/>
                <a:gd name="T21" fmla="*/ 1849 h 6678"/>
                <a:gd name="T22" fmla="*/ 6445 w 10140"/>
                <a:gd name="T23" fmla="*/ 3913 h 6678"/>
                <a:gd name="T24" fmla="*/ 4596 w 10140"/>
                <a:gd name="T25" fmla="*/ 3913 h 6678"/>
                <a:gd name="T26" fmla="*/ 5808 w 10140"/>
                <a:gd name="T27" fmla="*/ 1849 h 6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140" h="6678">
                  <a:moveTo>
                    <a:pt x="4111" y="0"/>
                  </a:moveTo>
                  <a:lnTo>
                    <a:pt x="0" y="6678"/>
                  </a:lnTo>
                  <a:lnTo>
                    <a:pt x="2989" y="6678"/>
                  </a:lnTo>
                  <a:lnTo>
                    <a:pt x="3528" y="5753"/>
                  </a:lnTo>
                  <a:lnTo>
                    <a:pt x="7001" y="5753"/>
                  </a:lnTo>
                  <a:lnTo>
                    <a:pt x="7289" y="6678"/>
                  </a:lnTo>
                  <a:lnTo>
                    <a:pt x="10140" y="6678"/>
                  </a:lnTo>
                  <a:lnTo>
                    <a:pt x="10140" y="5570"/>
                  </a:lnTo>
                  <a:lnTo>
                    <a:pt x="8186" y="0"/>
                  </a:lnTo>
                  <a:lnTo>
                    <a:pt x="4111" y="0"/>
                  </a:lnTo>
                  <a:close/>
                  <a:moveTo>
                    <a:pt x="5808" y="1849"/>
                  </a:moveTo>
                  <a:lnTo>
                    <a:pt x="6445" y="3913"/>
                  </a:lnTo>
                  <a:lnTo>
                    <a:pt x="4596" y="3913"/>
                  </a:lnTo>
                  <a:lnTo>
                    <a:pt x="5808" y="1849"/>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grpSp>
      <p:sp>
        <p:nvSpPr>
          <p:cNvPr id="2" name="Otsikko 1">
            <a:extLst>
              <a:ext uri="{FF2B5EF4-FFF2-40B4-BE49-F238E27FC236}">
                <a16:creationId xmlns:a16="http://schemas.microsoft.com/office/drawing/2014/main" id="{A64E3C18-FA14-4185-BE65-FDB45FD88D66}"/>
              </a:ext>
            </a:extLst>
          </p:cNvPr>
          <p:cNvSpPr>
            <a:spLocks noGrp="1"/>
          </p:cNvSpPr>
          <p:nvPr>
            <p:ph type="ctrTitle"/>
          </p:nvPr>
        </p:nvSpPr>
        <p:spPr>
          <a:xfrm>
            <a:off x="2221490" y="4670137"/>
            <a:ext cx="9040587" cy="821627"/>
          </a:xfrm>
        </p:spPr>
        <p:txBody>
          <a:bodyPr anchor="b"/>
          <a:lstStyle>
            <a:lvl1pPr algn="r">
              <a:defRPr sz="4800">
                <a:solidFill>
                  <a:schemeClr val="tx1"/>
                </a:solidFill>
              </a:defRPr>
            </a:lvl1pPr>
          </a:lstStyle>
          <a:p>
            <a:r>
              <a:rPr lang="fi-FI"/>
              <a:t>Muokkaa perustyyl. napsautt.</a:t>
            </a:r>
          </a:p>
        </p:txBody>
      </p:sp>
      <p:sp>
        <p:nvSpPr>
          <p:cNvPr id="3" name="Alaotsikko 2">
            <a:extLst>
              <a:ext uri="{FF2B5EF4-FFF2-40B4-BE49-F238E27FC236}">
                <a16:creationId xmlns:a16="http://schemas.microsoft.com/office/drawing/2014/main" id="{433C471F-8838-4C25-8EB0-AD6B71B38A69}"/>
              </a:ext>
            </a:extLst>
          </p:cNvPr>
          <p:cNvSpPr>
            <a:spLocks noGrp="1"/>
          </p:cNvSpPr>
          <p:nvPr>
            <p:ph type="subTitle" idx="1"/>
          </p:nvPr>
        </p:nvSpPr>
        <p:spPr>
          <a:xfrm>
            <a:off x="2221490" y="5524035"/>
            <a:ext cx="9040587" cy="499046"/>
          </a:xfrm>
        </p:spPr>
        <p:txBody>
          <a:bodyPr/>
          <a:lstStyle>
            <a:lvl1pPr marL="0" indent="0" algn="r">
              <a:buNone/>
              <a:defRPr sz="1800">
                <a:solidFill>
                  <a:schemeClr val="tx1"/>
                </a:solidFill>
              </a:defRPr>
            </a:lvl1pPr>
            <a:lvl2pPr marL="228600" indent="0" algn="ctr">
              <a:buNone/>
              <a:defRPr sz="1000"/>
            </a:lvl2pPr>
            <a:lvl3pPr marL="457200" indent="0" algn="ctr">
              <a:buNone/>
              <a:defRPr sz="900"/>
            </a:lvl3pPr>
            <a:lvl4pPr marL="685800" indent="0" algn="ctr">
              <a:buNone/>
              <a:defRPr sz="800"/>
            </a:lvl4pPr>
            <a:lvl5pPr marL="914400" indent="0" algn="ctr">
              <a:buNone/>
              <a:defRPr sz="800"/>
            </a:lvl5pPr>
            <a:lvl6pPr marL="1143000" indent="0" algn="ctr">
              <a:buNone/>
              <a:defRPr sz="800"/>
            </a:lvl6pPr>
            <a:lvl7pPr marL="1371600" indent="0" algn="ctr">
              <a:buNone/>
              <a:defRPr sz="800"/>
            </a:lvl7pPr>
            <a:lvl8pPr marL="1600200" indent="0" algn="ctr">
              <a:buNone/>
              <a:defRPr sz="800"/>
            </a:lvl8pPr>
            <a:lvl9pPr marL="1828800" indent="0" algn="ctr">
              <a:buNone/>
              <a:defRPr sz="800"/>
            </a:lvl9pPr>
          </a:lstStyle>
          <a:p>
            <a:r>
              <a:rPr lang="fi-FI"/>
              <a:t>Muokkaa alaotsikon perustyyliä napsautt.</a:t>
            </a:r>
          </a:p>
        </p:txBody>
      </p:sp>
    </p:spTree>
    <p:extLst>
      <p:ext uri="{BB962C8B-B14F-4D97-AF65-F5344CB8AC3E}">
        <p14:creationId xmlns:p14="http://schemas.microsoft.com/office/powerpoint/2010/main" val="1081610004"/>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type="title" preserve="1">
  <p:cSld name="Lopetus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Freeform 5">
            <a:extLst>
              <a:ext uri="{FF2B5EF4-FFF2-40B4-BE49-F238E27FC236}">
                <a16:creationId xmlns:a16="http://schemas.microsoft.com/office/drawing/2014/main" id="{B56F663B-DE9D-4846-B92B-815F67F29843}"/>
              </a:ext>
              <a:ext uri="{C183D7F6-B498-43B3-948B-1728B52AA6E4}">
                <adec:decorative xmlns:adec="http://schemas.microsoft.com/office/drawing/2017/decorative" val="1"/>
              </a:ext>
            </a:extLst>
          </p:cNvPr>
          <p:cNvSpPr>
            <a:spLocks noChangeAspect="1"/>
          </p:cNvSpPr>
          <p:nvPr userDrawn="1"/>
        </p:nvSpPr>
        <p:spPr bwMode="auto">
          <a:xfrm>
            <a:off x="0" y="4053527"/>
            <a:ext cx="12192194" cy="2808449"/>
          </a:xfrm>
          <a:custGeom>
            <a:avLst/>
            <a:gdLst>
              <a:gd name="T0" fmla="*/ 0 w 67733"/>
              <a:gd name="T1" fmla="*/ 4768 h 15585"/>
              <a:gd name="T2" fmla="*/ 0 w 67733"/>
              <a:gd name="T3" fmla="*/ 4774 h 15585"/>
              <a:gd name="T4" fmla="*/ 0 w 67733"/>
              <a:gd name="T5" fmla="*/ 4774 h 15585"/>
              <a:gd name="T6" fmla="*/ 0 w 67733"/>
              <a:gd name="T7" fmla="*/ 15585 h 15585"/>
              <a:gd name="T8" fmla="*/ 67733 w 67733"/>
              <a:gd name="T9" fmla="*/ 15585 h 15585"/>
              <a:gd name="T10" fmla="*/ 67733 w 67733"/>
              <a:gd name="T11" fmla="*/ 0 h 15585"/>
              <a:gd name="T12" fmla="*/ 0 w 67733"/>
              <a:gd name="T13" fmla="*/ 4768 h 15585"/>
            </a:gdLst>
            <a:ahLst/>
            <a:cxnLst>
              <a:cxn ang="0">
                <a:pos x="T0" y="T1"/>
              </a:cxn>
              <a:cxn ang="0">
                <a:pos x="T2" y="T3"/>
              </a:cxn>
              <a:cxn ang="0">
                <a:pos x="T4" y="T5"/>
              </a:cxn>
              <a:cxn ang="0">
                <a:pos x="T6" y="T7"/>
              </a:cxn>
              <a:cxn ang="0">
                <a:pos x="T8" y="T9"/>
              </a:cxn>
              <a:cxn ang="0">
                <a:pos x="T10" y="T11"/>
              </a:cxn>
              <a:cxn ang="0">
                <a:pos x="T12" y="T13"/>
              </a:cxn>
            </a:cxnLst>
            <a:rect l="0" t="0" r="r" b="b"/>
            <a:pathLst>
              <a:path w="67733" h="15585">
                <a:moveTo>
                  <a:pt x="0" y="4768"/>
                </a:moveTo>
                <a:lnTo>
                  <a:pt x="0" y="4774"/>
                </a:lnTo>
                <a:lnTo>
                  <a:pt x="0" y="4774"/>
                </a:lnTo>
                <a:lnTo>
                  <a:pt x="0" y="15585"/>
                </a:lnTo>
                <a:lnTo>
                  <a:pt x="67733" y="15585"/>
                </a:lnTo>
                <a:cubicBezTo>
                  <a:pt x="67733" y="10379"/>
                  <a:pt x="67733" y="5195"/>
                  <a:pt x="67733" y="0"/>
                </a:cubicBezTo>
                <a:lnTo>
                  <a:pt x="0" y="4768"/>
                </a:lnTo>
                <a:close/>
              </a:path>
            </a:pathLst>
          </a:custGeom>
          <a:solidFill>
            <a:srgbClr val="A75042"/>
          </a:solidFill>
          <a:ln>
            <a:noFill/>
          </a:ln>
        </p:spPr>
        <p:txBody>
          <a:bodyPr vert="horz" wrap="square" lIns="45720" tIns="22860" rIns="45720" bIns="22860" numCol="1" anchor="t" anchorCtr="0" compatLnSpc="1">
            <a:prstTxWarp prst="textNoShape">
              <a:avLst/>
            </a:prstTxWarp>
          </a:bodyPr>
          <a:lstStyle/>
          <a:p>
            <a:endParaRPr lang="fi-FI" sz="900"/>
          </a:p>
        </p:txBody>
      </p:sp>
      <p:sp>
        <p:nvSpPr>
          <p:cNvPr id="24" name="Freeform 6">
            <a:extLst>
              <a:ext uri="{FF2B5EF4-FFF2-40B4-BE49-F238E27FC236}">
                <a16:creationId xmlns:a16="http://schemas.microsoft.com/office/drawing/2014/main" id="{B05BE846-A9E8-4F94-B6C9-47D9A241C76D}"/>
              </a:ext>
              <a:ext uri="{C183D7F6-B498-43B3-948B-1728B52AA6E4}">
                <adec:decorative xmlns:adec="http://schemas.microsoft.com/office/drawing/2017/decorative" val="1"/>
              </a:ext>
            </a:extLst>
          </p:cNvPr>
          <p:cNvSpPr>
            <a:spLocks/>
          </p:cNvSpPr>
          <p:nvPr userDrawn="1"/>
        </p:nvSpPr>
        <p:spPr bwMode="auto">
          <a:xfrm>
            <a:off x="0" y="-9427"/>
            <a:ext cx="12192194" cy="857449"/>
          </a:xfrm>
          <a:custGeom>
            <a:avLst/>
            <a:gdLst>
              <a:gd name="T0" fmla="*/ 0 w 67725"/>
              <a:gd name="T1" fmla="*/ 0 h 4767"/>
              <a:gd name="T2" fmla="*/ 0 w 67725"/>
              <a:gd name="T3" fmla="*/ 4767 h 4767"/>
              <a:gd name="T4" fmla="*/ 67725 w 67725"/>
              <a:gd name="T5" fmla="*/ 24 h 4767"/>
              <a:gd name="T6" fmla="*/ 67725 w 67725"/>
              <a:gd name="T7" fmla="*/ 18 h 4767"/>
              <a:gd name="T8" fmla="*/ 0 w 67725"/>
              <a:gd name="T9" fmla="*/ 0 h 4767"/>
            </a:gdLst>
            <a:ahLst/>
            <a:cxnLst>
              <a:cxn ang="0">
                <a:pos x="T0" y="T1"/>
              </a:cxn>
              <a:cxn ang="0">
                <a:pos x="T2" y="T3"/>
              </a:cxn>
              <a:cxn ang="0">
                <a:pos x="T4" y="T5"/>
              </a:cxn>
              <a:cxn ang="0">
                <a:pos x="T6" y="T7"/>
              </a:cxn>
              <a:cxn ang="0">
                <a:pos x="T8" y="T9"/>
              </a:cxn>
            </a:cxnLst>
            <a:rect l="0" t="0" r="r" b="b"/>
            <a:pathLst>
              <a:path w="67725" h="4767">
                <a:moveTo>
                  <a:pt x="0" y="0"/>
                </a:moveTo>
                <a:lnTo>
                  <a:pt x="0" y="4767"/>
                </a:lnTo>
                <a:lnTo>
                  <a:pt x="67725" y="24"/>
                </a:lnTo>
                <a:lnTo>
                  <a:pt x="67725" y="18"/>
                </a:lnTo>
                <a:lnTo>
                  <a:pt x="0" y="0"/>
                </a:lnTo>
                <a:close/>
              </a:path>
            </a:pathLst>
          </a:custGeom>
          <a:solidFill>
            <a:srgbClr val="CEFF23"/>
          </a:solidFill>
          <a:ln w="9525">
            <a:noFill/>
            <a:round/>
            <a:headEnd/>
            <a:tailEnd/>
          </a:ln>
        </p:spPr>
        <p:txBody>
          <a:bodyPr vert="horz" wrap="square" lIns="45720" tIns="22860" rIns="45720" bIns="22860" numCol="1" anchor="t" anchorCtr="0" compatLnSpc="1">
            <a:prstTxWarp prst="textNoShape">
              <a:avLst/>
            </a:prstTxWarp>
          </a:bodyPr>
          <a:lstStyle/>
          <a:p>
            <a:endParaRPr lang="fi-FI" sz="900"/>
          </a:p>
        </p:txBody>
      </p:sp>
      <p:grpSp>
        <p:nvGrpSpPr>
          <p:cNvPr id="23" name="Ryhmä 22">
            <a:extLst>
              <a:ext uri="{FF2B5EF4-FFF2-40B4-BE49-F238E27FC236}">
                <a16:creationId xmlns:a16="http://schemas.microsoft.com/office/drawing/2014/main" id="{E0ED3212-0E12-462B-9F9E-0F9AFCEB7B58}"/>
              </a:ext>
              <a:ext uri="{C183D7F6-B498-43B3-948B-1728B52AA6E4}">
                <adec:decorative xmlns:adec="http://schemas.microsoft.com/office/drawing/2017/decorative" val="1"/>
              </a:ext>
            </a:extLst>
          </p:cNvPr>
          <p:cNvGrpSpPr>
            <a:grpSpLocks noChangeAspect="1"/>
          </p:cNvGrpSpPr>
          <p:nvPr userDrawn="1"/>
        </p:nvGrpSpPr>
        <p:grpSpPr>
          <a:xfrm>
            <a:off x="0" y="2262433"/>
            <a:ext cx="12192194" cy="1250054"/>
            <a:chOff x="14288" y="1179513"/>
            <a:chExt cx="24353837" cy="2497138"/>
          </a:xfrm>
        </p:grpSpPr>
        <p:sp>
          <p:nvSpPr>
            <p:cNvPr id="16" name="Freeform 9">
              <a:extLst>
                <a:ext uri="{FF2B5EF4-FFF2-40B4-BE49-F238E27FC236}">
                  <a16:creationId xmlns:a16="http://schemas.microsoft.com/office/drawing/2014/main" id="{321A8E0B-C6F0-48F4-9E53-4DAE17B05BCC}"/>
                </a:ext>
                <a:ext uri="{C183D7F6-B498-43B3-948B-1728B52AA6E4}">
                  <adec:decorative xmlns:adec="http://schemas.microsoft.com/office/drawing/2017/decorative" val="1"/>
                </a:ext>
              </a:extLst>
            </p:cNvPr>
            <p:cNvSpPr>
              <a:spLocks/>
            </p:cNvSpPr>
            <p:nvPr userDrawn="1"/>
          </p:nvSpPr>
          <p:spPr bwMode="auto">
            <a:xfrm>
              <a:off x="14288" y="1223963"/>
              <a:ext cx="3727450" cy="2406650"/>
            </a:xfrm>
            <a:custGeom>
              <a:avLst/>
              <a:gdLst>
                <a:gd name="T0" fmla="*/ 6722 w 10366"/>
                <a:gd name="T1" fmla="*/ 0 h 6678"/>
                <a:gd name="T2" fmla="*/ 3329 w 10366"/>
                <a:gd name="T3" fmla="*/ 2477 h 6678"/>
                <a:gd name="T4" fmla="*/ 3724 w 10366"/>
                <a:gd name="T5" fmla="*/ 0 h 6678"/>
                <a:gd name="T6" fmla="*/ 771 w 10366"/>
                <a:gd name="T7" fmla="*/ 0 h 6678"/>
                <a:gd name="T8" fmla="*/ 0 w 10366"/>
                <a:gd name="T9" fmla="*/ 4858 h 6678"/>
                <a:gd name="T10" fmla="*/ 0 w 10366"/>
                <a:gd name="T11" fmla="*/ 6678 h 6678"/>
                <a:gd name="T12" fmla="*/ 2665 w 10366"/>
                <a:gd name="T13" fmla="*/ 6678 h 6678"/>
                <a:gd name="T14" fmla="*/ 3113 w 10366"/>
                <a:gd name="T15" fmla="*/ 3868 h 6678"/>
                <a:gd name="T16" fmla="*/ 5627 w 10366"/>
                <a:gd name="T17" fmla="*/ 6678 h 6678"/>
                <a:gd name="T18" fmla="*/ 9406 w 10366"/>
                <a:gd name="T19" fmla="*/ 6678 h 6678"/>
                <a:gd name="T20" fmla="*/ 6120 w 10366"/>
                <a:gd name="T21" fmla="*/ 3105 h 6678"/>
                <a:gd name="T22" fmla="*/ 10366 w 10366"/>
                <a:gd name="T23" fmla="*/ 0 h 6678"/>
                <a:gd name="T24" fmla="*/ 6722 w 10366"/>
                <a:gd name="T25" fmla="*/ 0 h 6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66" h="6678">
                  <a:moveTo>
                    <a:pt x="6722" y="0"/>
                  </a:moveTo>
                  <a:lnTo>
                    <a:pt x="3329" y="2477"/>
                  </a:lnTo>
                  <a:lnTo>
                    <a:pt x="3724" y="0"/>
                  </a:lnTo>
                  <a:lnTo>
                    <a:pt x="771" y="0"/>
                  </a:lnTo>
                  <a:lnTo>
                    <a:pt x="0" y="4858"/>
                  </a:lnTo>
                  <a:lnTo>
                    <a:pt x="0" y="6678"/>
                  </a:lnTo>
                  <a:lnTo>
                    <a:pt x="2665" y="6678"/>
                  </a:lnTo>
                  <a:lnTo>
                    <a:pt x="3113" y="3868"/>
                  </a:lnTo>
                  <a:lnTo>
                    <a:pt x="5627" y="6678"/>
                  </a:lnTo>
                  <a:lnTo>
                    <a:pt x="9406" y="6678"/>
                  </a:lnTo>
                  <a:lnTo>
                    <a:pt x="6120" y="3105"/>
                  </a:lnTo>
                  <a:lnTo>
                    <a:pt x="10366" y="0"/>
                  </a:lnTo>
                  <a:lnTo>
                    <a:pt x="6722"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7" name="Freeform 10">
              <a:extLst>
                <a:ext uri="{FF2B5EF4-FFF2-40B4-BE49-F238E27FC236}">
                  <a16:creationId xmlns:a16="http://schemas.microsoft.com/office/drawing/2014/main" id="{9F976DE6-DF60-436D-8406-2AED6DDCF071}"/>
                </a:ext>
                <a:ext uri="{C183D7F6-B498-43B3-948B-1728B52AA6E4}">
                  <adec:decorative xmlns:adec="http://schemas.microsoft.com/office/drawing/2017/decorative" val="1"/>
                </a:ext>
              </a:extLst>
            </p:cNvPr>
            <p:cNvSpPr>
              <a:spLocks noEditPoints="1"/>
            </p:cNvSpPr>
            <p:nvPr userDrawn="1"/>
          </p:nvSpPr>
          <p:spPr bwMode="auto">
            <a:xfrm>
              <a:off x="3224213" y="1179513"/>
              <a:ext cx="3714750" cy="2497138"/>
            </a:xfrm>
            <a:custGeom>
              <a:avLst/>
              <a:gdLst>
                <a:gd name="T0" fmla="*/ 0 w 10332"/>
                <a:gd name="T1" fmla="*/ 3914 h 6930"/>
                <a:gd name="T2" fmla="*/ 45 w 10332"/>
                <a:gd name="T3" fmla="*/ 3222 h 6930"/>
                <a:gd name="T4" fmla="*/ 5242 w 10332"/>
                <a:gd name="T5" fmla="*/ 0 h 6930"/>
                <a:gd name="T6" fmla="*/ 5664 w 10332"/>
                <a:gd name="T7" fmla="*/ 0 h 6930"/>
                <a:gd name="T8" fmla="*/ 10332 w 10332"/>
                <a:gd name="T9" fmla="*/ 2962 h 6930"/>
                <a:gd name="T10" fmla="*/ 10269 w 10332"/>
                <a:gd name="T11" fmla="*/ 3689 h 6930"/>
                <a:gd name="T12" fmla="*/ 5081 w 10332"/>
                <a:gd name="T13" fmla="*/ 6930 h 6930"/>
                <a:gd name="T14" fmla="*/ 4650 w 10332"/>
                <a:gd name="T15" fmla="*/ 6930 h 6930"/>
                <a:gd name="T16" fmla="*/ 0 w 10332"/>
                <a:gd name="T17" fmla="*/ 3914 h 6930"/>
                <a:gd name="T18" fmla="*/ 5296 w 10332"/>
                <a:gd name="T19" fmla="*/ 1975 h 6930"/>
                <a:gd name="T20" fmla="*/ 3088 w 10332"/>
                <a:gd name="T21" fmla="*/ 3348 h 6930"/>
                <a:gd name="T22" fmla="*/ 3070 w 10332"/>
                <a:gd name="T23" fmla="*/ 3644 h 6930"/>
                <a:gd name="T24" fmla="*/ 5018 w 10332"/>
                <a:gd name="T25" fmla="*/ 4937 h 6930"/>
                <a:gd name="T26" fmla="*/ 7235 w 10332"/>
                <a:gd name="T27" fmla="*/ 3546 h 6930"/>
                <a:gd name="T28" fmla="*/ 7262 w 10332"/>
                <a:gd name="T29" fmla="*/ 3214 h 6930"/>
                <a:gd name="T30" fmla="*/ 5296 w 10332"/>
                <a:gd name="T31" fmla="*/ 1975 h 6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2" h="6930">
                  <a:moveTo>
                    <a:pt x="0" y="3914"/>
                  </a:moveTo>
                  <a:cubicBezTo>
                    <a:pt x="0" y="3734"/>
                    <a:pt x="9" y="3483"/>
                    <a:pt x="45" y="3222"/>
                  </a:cubicBezTo>
                  <a:cubicBezTo>
                    <a:pt x="233" y="1876"/>
                    <a:pt x="1023" y="0"/>
                    <a:pt x="5242" y="0"/>
                  </a:cubicBezTo>
                  <a:lnTo>
                    <a:pt x="5664" y="0"/>
                  </a:lnTo>
                  <a:cubicBezTo>
                    <a:pt x="9613" y="0"/>
                    <a:pt x="10332" y="1670"/>
                    <a:pt x="10332" y="2962"/>
                  </a:cubicBezTo>
                  <a:cubicBezTo>
                    <a:pt x="10332" y="3196"/>
                    <a:pt x="10305" y="3465"/>
                    <a:pt x="10269" y="3689"/>
                  </a:cubicBezTo>
                  <a:cubicBezTo>
                    <a:pt x="10053" y="5018"/>
                    <a:pt x="9335" y="6930"/>
                    <a:pt x="5081" y="6930"/>
                  </a:cubicBezTo>
                  <a:lnTo>
                    <a:pt x="4650" y="6930"/>
                  </a:lnTo>
                  <a:cubicBezTo>
                    <a:pt x="781" y="6930"/>
                    <a:pt x="0" y="5251"/>
                    <a:pt x="0" y="3914"/>
                  </a:cubicBezTo>
                  <a:close/>
                  <a:moveTo>
                    <a:pt x="5296" y="1975"/>
                  </a:moveTo>
                  <a:cubicBezTo>
                    <a:pt x="3644" y="1975"/>
                    <a:pt x="3169" y="2711"/>
                    <a:pt x="3088" y="3348"/>
                  </a:cubicBezTo>
                  <a:cubicBezTo>
                    <a:pt x="3079" y="3420"/>
                    <a:pt x="3070" y="3519"/>
                    <a:pt x="3070" y="3644"/>
                  </a:cubicBezTo>
                  <a:cubicBezTo>
                    <a:pt x="3070" y="4255"/>
                    <a:pt x="3510" y="4937"/>
                    <a:pt x="5018" y="4937"/>
                  </a:cubicBezTo>
                  <a:cubicBezTo>
                    <a:pt x="6651" y="4937"/>
                    <a:pt x="7136" y="4210"/>
                    <a:pt x="7235" y="3546"/>
                  </a:cubicBezTo>
                  <a:cubicBezTo>
                    <a:pt x="7253" y="3420"/>
                    <a:pt x="7262" y="3321"/>
                    <a:pt x="7262" y="3214"/>
                  </a:cubicBezTo>
                  <a:cubicBezTo>
                    <a:pt x="7262" y="2603"/>
                    <a:pt x="6813" y="1975"/>
                    <a:pt x="5296" y="1975"/>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8" name="Freeform 11">
              <a:extLst>
                <a:ext uri="{FF2B5EF4-FFF2-40B4-BE49-F238E27FC236}">
                  <a16:creationId xmlns:a16="http://schemas.microsoft.com/office/drawing/2014/main" id="{96A2C1F8-6EAF-4BEC-BE34-4343D712646C}"/>
                </a:ext>
                <a:ext uri="{C183D7F6-B498-43B3-948B-1728B52AA6E4}">
                  <adec:decorative xmlns:adec="http://schemas.microsoft.com/office/drawing/2017/decorative" val="1"/>
                </a:ext>
              </a:extLst>
            </p:cNvPr>
            <p:cNvSpPr>
              <a:spLocks/>
            </p:cNvSpPr>
            <p:nvPr userDrawn="1"/>
          </p:nvSpPr>
          <p:spPr bwMode="auto">
            <a:xfrm>
              <a:off x="7058025" y="1223963"/>
              <a:ext cx="3692525" cy="2446338"/>
            </a:xfrm>
            <a:custGeom>
              <a:avLst/>
              <a:gdLst>
                <a:gd name="T0" fmla="*/ 700 w 10268"/>
                <a:gd name="T1" fmla="*/ 0 h 6786"/>
                <a:gd name="T2" fmla="*/ 3662 w 10268"/>
                <a:gd name="T3" fmla="*/ 0 h 6786"/>
                <a:gd name="T4" fmla="*/ 3213 w 10268"/>
                <a:gd name="T5" fmla="*/ 2818 h 6786"/>
                <a:gd name="T6" fmla="*/ 4847 w 10268"/>
                <a:gd name="T7" fmla="*/ 4506 h 6786"/>
                <a:gd name="T8" fmla="*/ 4865 w 10268"/>
                <a:gd name="T9" fmla="*/ 4506 h 6786"/>
                <a:gd name="T10" fmla="*/ 6857 w 10268"/>
                <a:gd name="T11" fmla="*/ 2836 h 6786"/>
                <a:gd name="T12" fmla="*/ 7306 w 10268"/>
                <a:gd name="T13" fmla="*/ 0 h 6786"/>
                <a:gd name="T14" fmla="*/ 10268 w 10268"/>
                <a:gd name="T15" fmla="*/ 0 h 6786"/>
                <a:gd name="T16" fmla="*/ 9802 w 10268"/>
                <a:gd name="T17" fmla="*/ 2989 h 6786"/>
                <a:gd name="T18" fmla="*/ 5017 w 10268"/>
                <a:gd name="T19" fmla="*/ 6786 h 6786"/>
                <a:gd name="T20" fmla="*/ 4622 w 10268"/>
                <a:gd name="T21" fmla="*/ 6786 h 6786"/>
                <a:gd name="T22" fmla="*/ 224 w 10268"/>
                <a:gd name="T23" fmla="*/ 2971 h 6786"/>
                <a:gd name="T24" fmla="*/ 700 w 10268"/>
                <a:gd name="T25" fmla="*/ 0 h 6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268" h="6786">
                  <a:moveTo>
                    <a:pt x="700" y="0"/>
                  </a:moveTo>
                  <a:lnTo>
                    <a:pt x="3662" y="0"/>
                  </a:lnTo>
                  <a:lnTo>
                    <a:pt x="3213" y="2818"/>
                  </a:lnTo>
                  <a:cubicBezTo>
                    <a:pt x="3079" y="3644"/>
                    <a:pt x="3312" y="4506"/>
                    <a:pt x="4847" y="4506"/>
                  </a:cubicBezTo>
                  <a:lnTo>
                    <a:pt x="4865" y="4506"/>
                  </a:lnTo>
                  <a:cubicBezTo>
                    <a:pt x="6319" y="4506"/>
                    <a:pt x="6732" y="3644"/>
                    <a:pt x="6857" y="2836"/>
                  </a:cubicBezTo>
                  <a:lnTo>
                    <a:pt x="7306" y="0"/>
                  </a:lnTo>
                  <a:lnTo>
                    <a:pt x="10268" y="0"/>
                  </a:lnTo>
                  <a:lnTo>
                    <a:pt x="9802" y="2989"/>
                  </a:lnTo>
                  <a:cubicBezTo>
                    <a:pt x="9568" y="4443"/>
                    <a:pt x="8895" y="6786"/>
                    <a:pt x="5017" y="6786"/>
                  </a:cubicBezTo>
                  <a:lnTo>
                    <a:pt x="4622" y="6786"/>
                  </a:lnTo>
                  <a:cubicBezTo>
                    <a:pt x="377" y="6786"/>
                    <a:pt x="0" y="4398"/>
                    <a:pt x="224" y="2971"/>
                  </a:cubicBezTo>
                  <a:lnTo>
                    <a:pt x="700"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9" name="Freeform 12">
              <a:extLst>
                <a:ext uri="{FF2B5EF4-FFF2-40B4-BE49-F238E27FC236}">
                  <a16:creationId xmlns:a16="http://schemas.microsoft.com/office/drawing/2014/main" id="{BEC02F9C-E6FC-40B6-85EC-1FD0A88E37A5}"/>
                </a:ext>
                <a:ext uri="{C183D7F6-B498-43B3-948B-1728B52AA6E4}">
                  <adec:decorative xmlns:adec="http://schemas.microsoft.com/office/drawing/2017/decorative" val="1"/>
                </a:ext>
              </a:extLst>
            </p:cNvPr>
            <p:cNvSpPr>
              <a:spLocks/>
            </p:cNvSpPr>
            <p:nvPr userDrawn="1"/>
          </p:nvSpPr>
          <p:spPr bwMode="auto">
            <a:xfrm>
              <a:off x="10847388" y="1223963"/>
              <a:ext cx="3679825" cy="2406650"/>
            </a:xfrm>
            <a:custGeom>
              <a:avLst/>
              <a:gdLst>
                <a:gd name="T0" fmla="*/ 6337 w 10233"/>
                <a:gd name="T1" fmla="*/ 6678 h 6678"/>
                <a:gd name="T2" fmla="*/ 2217 w 10233"/>
                <a:gd name="T3" fmla="*/ 6678 h 6678"/>
                <a:gd name="T4" fmla="*/ 0 w 10233"/>
                <a:gd name="T5" fmla="*/ 0 h 6678"/>
                <a:gd name="T6" fmla="*/ 3267 w 10233"/>
                <a:gd name="T7" fmla="*/ 0 h 6678"/>
                <a:gd name="T8" fmla="*/ 4613 w 10233"/>
                <a:gd name="T9" fmla="*/ 4380 h 6678"/>
                <a:gd name="T10" fmla="*/ 7109 w 10233"/>
                <a:gd name="T11" fmla="*/ 0 h 6678"/>
                <a:gd name="T12" fmla="*/ 10233 w 10233"/>
                <a:gd name="T13" fmla="*/ 0 h 6678"/>
                <a:gd name="T14" fmla="*/ 6337 w 10233"/>
                <a:gd name="T15" fmla="*/ 6678 h 66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33" h="6678">
                  <a:moveTo>
                    <a:pt x="6337" y="6678"/>
                  </a:moveTo>
                  <a:lnTo>
                    <a:pt x="2217" y="6678"/>
                  </a:lnTo>
                  <a:lnTo>
                    <a:pt x="0" y="0"/>
                  </a:lnTo>
                  <a:lnTo>
                    <a:pt x="3267" y="0"/>
                  </a:lnTo>
                  <a:lnTo>
                    <a:pt x="4613" y="4380"/>
                  </a:lnTo>
                  <a:lnTo>
                    <a:pt x="7109" y="0"/>
                  </a:lnTo>
                  <a:lnTo>
                    <a:pt x="10233" y="0"/>
                  </a:lnTo>
                  <a:lnTo>
                    <a:pt x="6337" y="6678"/>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0" name="Freeform 13">
              <a:extLst>
                <a:ext uri="{FF2B5EF4-FFF2-40B4-BE49-F238E27FC236}">
                  <a16:creationId xmlns:a16="http://schemas.microsoft.com/office/drawing/2014/main" id="{63CF111C-678D-4D1E-AC5E-9D785B047AC4}"/>
                </a:ext>
                <a:ext uri="{C183D7F6-B498-43B3-948B-1728B52AA6E4}">
                  <adec:decorative xmlns:adec="http://schemas.microsoft.com/office/drawing/2017/decorative" val="1"/>
                </a:ext>
              </a:extLst>
            </p:cNvPr>
            <p:cNvSpPr>
              <a:spLocks noEditPoints="1"/>
            </p:cNvSpPr>
            <p:nvPr userDrawn="1"/>
          </p:nvSpPr>
          <p:spPr bwMode="auto">
            <a:xfrm>
              <a:off x="14219238" y="1179513"/>
              <a:ext cx="3714750" cy="2497138"/>
            </a:xfrm>
            <a:custGeom>
              <a:avLst/>
              <a:gdLst>
                <a:gd name="T0" fmla="*/ 0 w 10331"/>
                <a:gd name="T1" fmla="*/ 3914 h 6930"/>
                <a:gd name="T2" fmla="*/ 45 w 10331"/>
                <a:gd name="T3" fmla="*/ 3222 h 6930"/>
                <a:gd name="T4" fmla="*/ 5242 w 10331"/>
                <a:gd name="T5" fmla="*/ 0 h 6930"/>
                <a:gd name="T6" fmla="*/ 5664 w 10331"/>
                <a:gd name="T7" fmla="*/ 0 h 6930"/>
                <a:gd name="T8" fmla="*/ 10331 w 10331"/>
                <a:gd name="T9" fmla="*/ 2962 h 6930"/>
                <a:gd name="T10" fmla="*/ 10269 w 10331"/>
                <a:gd name="T11" fmla="*/ 3689 h 6930"/>
                <a:gd name="T12" fmla="*/ 5080 w 10331"/>
                <a:gd name="T13" fmla="*/ 6930 h 6930"/>
                <a:gd name="T14" fmla="*/ 4650 w 10331"/>
                <a:gd name="T15" fmla="*/ 6930 h 6930"/>
                <a:gd name="T16" fmla="*/ 0 w 10331"/>
                <a:gd name="T17" fmla="*/ 3914 h 6930"/>
                <a:gd name="T18" fmla="*/ 5296 w 10331"/>
                <a:gd name="T19" fmla="*/ 1975 h 6930"/>
                <a:gd name="T20" fmla="*/ 3088 w 10331"/>
                <a:gd name="T21" fmla="*/ 3348 h 6930"/>
                <a:gd name="T22" fmla="*/ 3070 w 10331"/>
                <a:gd name="T23" fmla="*/ 3644 h 6930"/>
                <a:gd name="T24" fmla="*/ 5017 w 10331"/>
                <a:gd name="T25" fmla="*/ 4937 h 6930"/>
                <a:gd name="T26" fmla="*/ 7235 w 10331"/>
                <a:gd name="T27" fmla="*/ 3546 h 6930"/>
                <a:gd name="T28" fmla="*/ 7262 w 10331"/>
                <a:gd name="T29" fmla="*/ 3214 h 6930"/>
                <a:gd name="T30" fmla="*/ 5296 w 10331"/>
                <a:gd name="T31" fmla="*/ 1975 h 6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1" h="6930">
                  <a:moveTo>
                    <a:pt x="0" y="3914"/>
                  </a:moveTo>
                  <a:cubicBezTo>
                    <a:pt x="0" y="3734"/>
                    <a:pt x="9" y="3483"/>
                    <a:pt x="45" y="3222"/>
                  </a:cubicBezTo>
                  <a:cubicBezTo>
                    <a:pt x="233" y="1876"/>
                    <a:pt x="1023" y="0"/>
                    <a:pt x="5242" y="0"/>
                  </a:cubicBezTo>
                  <a:lnTo>
                    <a:pt x="5664" y="0"/>
                  </a:lnTo>
                  <a:cubicBezTo>
                    <a:pt x="9613" y="0"/>
                    <a:pt x="10331" y="1670"/>
                    <a:pt x="10331" y="2962"/>
                  </a:cubicBezTo>
                  <a:cubicBezTo>
                    <a:pt x="10331" y="3196"/>
                    <a:pt x="10304" y="3465"/>
                    <a:pt x="10269" y="3689"/>
                  </a:cubicBezTo>
                  <a:cubicBezTo>
                    <a:pt x="10053" y="5018"/>
                    <a:pt x="9335" y="6930"/>
                    <a:pt x="5080" y="6930"/>
                  </a:cubicBezTo>
                  <a:lnTo>
                    <a:pt x="4650" y="6930"/>
                  </a:lnTo>
                  <a:cubicBezTo>
                    <a:pt x="781" y="6930"/>
                    <a:pt x="0" y="5251"/>
                    <a:pt x="0" y="3914"/>
                  </a:cubicBezTo>
                  <a:close/>
                  <a:moveTo>
                    <a:pt x="5296" y="1975"/>
                  </a:moveTo>
                  <a:cubicBezTo>
                    <a:pt x="3644" y="1975"/>
                    <a:pt x="3168" y="2711"/>
                    <a:pt x="3088" y="3348"/>
                  </a:cubicBezTo>
                  <a:cubicBezTo>
                    <a:pt x="3079" y="3420"/>
                    <a:pt x="3070" y="3519"/>
                    <a:pt x="3070" y="3644"/>
                  </a:cubicBezTo>
                  <a:cubicBezTo>
                    <a:pt x="3070" y="4255"/>
                    <a:pt x="3510" y="4937"/>
                    <a:pt x="5017" y="4937"/>
                  </a:cubicBezTo>
                  <a:cubicBezTo>
                    <a:pt x="6651" y="4937"/>
                    <a:pt x="7136" y="4210"/>
                    <a:pt x="7235" y="3546"/>
                  </a:cubicBezTo>
                  <a:cubicBezTo>
                    <a:pt x="7253" y="3420"/>
                    <a:pt x="7262" y="3321"/>
                    <a:pt x="7262" y="3214"/>
                  </a:cubicBezTo>
                  <a:cubicBezTo>
                    <a:pt x="7262" y="2603"/>
                    <a:pt x="6813" y="1975"/>
                    <a:pt x="5296" y="1975"/>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1" name="Freeform 14">
              <a:extLst>
                <a:ext uri="{FF2B5EF4-FFF2-40B4-BE49-F238E27FC236}">
                  <a16:creationId xmlns:a16="http://schemas.microsoft.com/office/drawing/2014/main" id="{46A25D9D-A80B-4426-82D4-16011802C16C}"/>
                </a:ext>
                <a:ext uri="{C183D7F6-B498-43B3-948B-1728B52AA6E4}">
                  <adec:decorative xmlns:adec="http://schemas.microsoft.com/office/drawing/2017/decorative" val="1"/>
                </a:ext>
              </a:extLst>
            </p:cNvPr>
            <p:cNvSpPr>
              <a:spLocks/>
            </p:cNvSpPr>
            <p:nvPr userDrawn="1"/>
          </p:nvSpPr>
          <p:spPr bwMode="auto">
            <a:xfrm>
              <a:off x="17949863" y="1223963"/>
              <a:ext cx="2801938" cy="2406650"/>
            </a:xfrm>
            <a:custGeom>
              <a:avLst/>
              <a:gdLst>
                <a:gd name="T0" fmla="*/ 4013 w 7792"/>
                <a:gd name="T1" fmla="*/ 0 h 6678"/>
                <a:gd name="T2" fmla="*/ 3295 w 7792"/>
                <a:gd name="T3" fmla="*/ 4506 h 6678"/>
                <a:gd name="T4" fmla="*/ 7792 w 7792"/>
                <a:gd name="T5" fmla="*/ 4506 h 6678"/>
                <a:gd name="T6" fmla="*/ 7451 w 7792"/>
                <a:gd name="T7" fmla="*/ 6678 h 6678"/>
                <a:gd name="T8" fmla="*/ 0 w 7792"/>
                <a:gd name="T9" fmla="*/ 6678 h 6678"/>
                <a:gd name="T10" fmla="*/ 1060 w 7792"/>
                <a:gd name="T11" fmla="*/ 0 h 6678"/>
                <a:gd name="T12" fmla="*/ 4013 w 7792"/>
                <a:gd name="T13" fmla="*/ 0 h 6678"/>
              </a:gdLst>
              <a:ahLst/>
              <a:cxnLst>
                <a:cxn ang="0">
                  <a:pos x="T0" y="T1"/>
                </a:cxn>
                <a:cxn ang="0">
                  <a:pos x="T2" y="T3"/>
                </a:cxn>
                <a:cxn ang="0">
                  <a:pos x="T4" y="T5"/>
                </a:cxn>
                <a:cxn ang="0">
                  <a:pos x="T6" y="T7"/>
                </a:cxn>
                <a:cxn ang="0">
                  <a:pos x="T8" y="T9"/>
                </a:cxn>
                <a:cxn ang="0">
                  <a:pos x="T10" y="T11"/>
                </a:cxn>
                <a:cxn ang="0">
                  <a:pos x="T12" y="T13"/>
                </a:cxn>
              </a:cxnLst>
              <a:rect l="0" t="0" r="r" b="b"/>
              <a:pathLst>
                <a:path w="7792" h="6678">
                  <a:moveTo>
                    <a:pt x="4013" y="0"/>
                  </a:moveTo>
                  <a:lnTo>
                    <a:pt x="3295" y="4506"/>
                  </a:lnTo>
                  <a:lnTo>
                    <a:pt x="7792" y="4506"/>
                  </a:lnTo>
                  <a:lnTo>
                    <a:pt x="7451" y="6678"/>
                  </a:lnTo>
                  <a:lnTo>
                    <a:pt x="0" y="6678"/>
                  </a:lnTo>
                  <a:lnTo>
                    <a:pt x="1060" y="0"/>
                  </a:lnTo>
                  <a:lnTo>
                    <a:pt x="4013"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2" name="Freeform 15">
              <a:extLst>
                <a:ext uri="{FF2B5EF4-FFF2-40B4-BE49-F238E27FC236}">
                  <a16:creationId xmlns:a16="http://schemas.microsoft.com/office/drawing/2014/main" id="{BF0A95AA-4771-4B49-8D0E-8E69C2FE8547}"/>
                </a:ext>
                <a:ext uri="{C183D7F6-B498-43B3-948B-1728B52AA6E4}">
                  <adec:decorative xmlns:adec="http://schemas.microsoft.com/office/drawing/2017/decorative" val="1"/>
                </a:ext>
              </a:extLst>
            </p:cNvPr>
            <p:cNvSpPr>
              <a:spLocks noEditPoints="1"/>
            </p:cNvSpPr>
            <p:nvPr userDrawn="1"/>
          </p:nvSpPr>
          <p:spPr bwMode="auto">
            <a:xfrm>
              <a:off x="20723225" y="1223963"/>
              <a:ext cx="3644900" cy="2406650"/>
            </a:xfrm>
            <a:custGeom>
              <a:avLst/>
              <a:gdLst>
                <a:gd name="T0" fmla="*/ 4111 w 10140"/>
                <a:gd name="T1" fmla="*/ 0 h 6678"/>
                <a:gd name="T2" fmla="*/ 0 w 10140"/>
                <a:gd name="T3" fmla="*/ 6678 h 6678"/>
                <a:gd name="T4" fmla="*/ 2989 w 10140"/>
                <a:gd name="T5" fmla="*/ 6678 h 6678"/>
                <a:gd name="T6" fmla="*/ 3528 w 10140"/>
                <a:gd name="T7" fmla="*/ 5753 h 6678"/>
                <a:gd name="T8" fmla="*/ 7001 w 10140"/>
                <a:gd name="T9" fmla="*/ 5753 h 6678"/>
                <a:gd name="T10" fmla="*/ 7289 w 10140"/>
                <a:gd name="T11" fmla="*/ 6678 h 6678"/>
                <a:gd name="T12" fmla="*/ 10140 w 10140"/>
                <a:gd name="T13" fmla="*/ 6678 h 6678"/>
                <a:gd name="T14" fmla="*/ 10140 w 10140"/>
                <a:gd name="T15" fmla="*/ 5570 h 6678"/>
                <a:gd name="T16" fmla="*/ 8186 w 10140"/>
                <a:gd name="T17" fmla="*/ 0 h 6678"/>
                <a:gd name="T18" fmla="*/ 4111 w 10140"/>
                <a:gd name="T19" fmla="*/ 0 h 6678"/>
                <a:gd name="T20" fmla="*/ 5808 w 10140"/>
                <a:gd name="T21" fmla="*/ 1849 h 6678"/>
                <a:gd name="T22" fmla="*/ 6445 w 10140"/>
                <a:gd name="T23" fmla="*/ 3913 h 6678"/>
                <a:gd name="T24" fmla="*/ 4596 w 10140"/>
                <a:gd name="T25" fmla="*/ 3913 h 6678"/>
                <a:gd name="T26" fmla="*/ 5808 w 10140"/>
                <a:gd name="T27" fmla="*/ 1849 h 6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140" h="6678">
                  <a:moveTo>
                    <a:pt x="4111" y="0"/>
                  </a:moveTo>
                  <a:lnTo>
                    <a:pt x="0" y="6678"/>
                  </a:lnTo>
                  <a:lnTo>
                    <a:pt x="2989" y="6678"/>
                  </a:lnTo>
                  <a:lnTo>
                    <a:pt x="3528" y="5753"/>
                  </a:lnTo>
                  <a:lnTo>
                    <a:pt x="7001" y="5753"/>
                  </a:lnTo>
                  <a:lnTo>
                    <a:pt x="7289" y="6678"/>
                  </a:lnTo>
                  <a:lnTo>
                    <a:pt x="10140" y="6678"/>
                  </a:lnTo>
                  <a:lnTo>
                    <a:pt x="10140" y="5570"/>
                  </a:lnTo>
                  <a:lnTo>
                    <a:pt x="8186" y="0"/>
                  </a:lnTo>
                  <a:lnTo>
                    <a:pt x="4111" y="0"/>
                  </a:lnTo>
                  <a:close/>
                  <a:moveTo>
                    <a:pt x="5808" y="1849"/>
                  </a:moveTo>
                  <a:lnTo>
                    <a:pt x="6445" y="3913"/>
                  </a:lnTo>
                  <a:lnTo>
                    <a:pt x="4596" y="3913"/>
                  </a:lnTo>
                  <a:lnTo>
                    <a:pt x="5808" y="1849"/>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grpSp>
      <p:sp>
        <p:nvSpPr>
          <p:cNvPr id="2" name="Otsikko 1">
            <a:extLst>
              <a:ext uri="{FF2B5EF4-FFF2-40B4-BE49-F238E27FC236}">
                <a16:creationId xmlns:a16="http://schemas.microsoft.com/office/drawing/2014/main" id="{A64E3C18-FA14-4185-BE65-FDB45FD88D66}"/>
              </a:ext>
            </a:extLst>
          </p:cNvPr>
          <p:cNvSpPr>
            <a:spLocks noGrp="1"/>
          </p:cNvSpPr>
          <p:nvPr>
            <p:ph type="ctrTitle"/>
          </p:nvPr>
        </p:nvSpPr>
        <p:spPr>
          <a:xfrm>
            <a:off x="2221490" y="4670137"/>
            <a:ext cx="9040587" cy="821627"/>
          </a:xfrm>
        </p:spPr>
        <p:txBody>
          <a:bodyPr anchor="b"/>
          <a:lstStyle>
            <a:lvl1pPr algn="r">
              <a:defRPr sz="4800">
                <a:solidFill>
                  <a:schemeClr val="bg1"/>
                </a:solidFill>
              </a:defRPr>
            </a:lvl1pPr>
          </a:lstStyle>
          <a:p>
            <a:r>
              <a:rPr lang="fi-FI"/>
              <a:t>Muokkaa perustyyl. napsautt.</a:t>
            </a:r>
          </a:p>
        </p:txBody>
      </p:sp>
      <p:sp>
        <p:nvSpPr>
          <p:cNvPr id="3" name="Alaotsikko 2">
            <a:extLst>
              <a:ext uri="{FF2B5EF4-FFF2-40B4-BE49-F238E27FC236}">
                <a16:creationId xmlns:a16="http://schemas.microsoft.com/office/drawing/2014/main" id="{433C471F-8838-4C25-8EB0-AD6B71B38A69}"/>
              </a:ext>
            </a:extLst>
          </p:cNvPr>
          <p:cNvSpPr>
            <a:spLocks noGrp="1"/>
          </p:cNvSpPr>
          <p:nvPr>
            <p:ph type="subTitle" idx="1"/>
          </p:nvPr>
        </p:nvSpPr>
        <p:spPr>
          <a:xfrm>
            <a:off x="2221490" y="5524035"/>
            <a:ext cx="9040587" cy="499046"/>
          </a:xfrm>
        </p:spPr>
        <p:txBody>
          <a:bodyPr/>
          <a:lstStyle>
            <a:lvl1pPr marL="0" indent="0" algn="r">
              <a:buNone/>
              <a:defRPr sz="1800">
                <a:solidFill>
                  <a:schemeClr val="bg1"/>
                </a:solidFill>
              </a:defRPr>
            </a:lvl1pPr>
            <a:lvl2pPr marL="228600" indent="0" algn="ctr">
              <a:buNone/>
              <a:defRPr sz="1000"/>
            </a:lvl2pPr>
            <a:lvl3pPr marL="457200" indent="0" algn="ctr">
              <a:buNone/>
              <a:defRPr sz="900"/>
            </a:lvl3pPr>
            <a:lvl4pPr marL="685800" indent="0" algn="ctr">
              <a:buNone/>
              <a:defRPr sz="800"/>
            </a:lvl4pPr>
            <a:lvl5pPr marL="914400" indent="0" algn="ctr">
              <a:buNone/>
              <a:defRPr sz="800"/>
            </a:lvl5pPr>
            <a:lvl6pPr marL="1143000" indent="0" algn="ctr">
              <a:buNone/>
              <a:defRPr sz="800"/>
            </a:lvl6pPr>
            <a:lvl7pPr marL="1371600" indent="0" algn="ctr">
              <a:buNone/>
              <a:defRPr sz="800"/>
            </a:lvl7pPr>
            <a:lvl8pPr marL="1600200" indent="0" algn="ctr">
              <a:buNone/>
              <a:defRPr sz="800"/>
            </a:lvl8pPr>
            <a:lvl9pPr marL="1828800" indent="0" algn="ctr">
              <a:buNone/>
              <a:defRPr sz="800"/>
            </a:lvl9pPr>
          </a:lstStyle>
          <a:p>
            <a:r>
              <a:rPr lang="fi-FI"/>
              <a:t>Muokkaa alaotsikon perustyyliä napsautt.</a:t>
            </a:r>
          </a:p>
        </p:txBody>
      </p:sp>
    </p:spTree>
    <p:extLst>
      <p:ext uri="{BB962C8B-B14F-4D97-AF65-F5344CB8AC3E}">
        <p14:creationId xmlns:p14="http://schemas.microsoft.com/office/powerpoint/2010/main" val="705360634"/>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type="title" preserve="1">
  <p:cSld name="1_Lopetus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Freeform 5">
            <a:extLst>
              <a:ext uri="{FF2B5EF4-FFF2-40B4-BE49-F238E27FC236}">
                <a16:creationId xmlns:a16="http://schemas.microsoft.com/office/drawing/2014/main" id="{B56F663B-DE9D-4846-B92B-815F67F29843}"/>
              </a:ext>
              <a:ext uri="{C183D7F6-B498-43B3-948B-1728B52AA6E4}">
                <adec:decorative xmlns:adec="http://schemas.microsoft.com/office/drawing/2017/decorative" val="1"/>
              </a:ext>
            </a:extLst>
          </p:cNvPr>
          <p:cNvSpPr>
            <a:spLocks noChangeAspect="1"/>
          </p:cNvSpPr>
          <p:nvPr userDrawn="1"/>
        </p:nvSpPr>
        <p:spPr bwMode="auto">
          <a:xfrm>
            <a:off x="0" y="4053527"/>
            <a:ext cx="12192194" cy="2808449"/>
          </a:xfrm>
          <a:custGeom>
            <a:avLst/>
            <a:gdLst>
              <a:gd name="T0" fmla="*/ 0 w 67733"/>
              <a:gd name="T1" fmla="*/ 4768 h 15585"/>
              <a:gd name="T2" fmla="*/ 0 w 67733"/>
              <a:gd name="T3" fmla="*/ 4774 h 15585"/>
              <a:gd name="T4" fmla="*/ 0 w 67733"/>
              <a:gd name="T5" fmla="*/ 4774 h 15585"/>
              <a:gd name="T6" fmla="*/ 0 w 67733"/>
              <a:gd name="T7" fmla="*/ 15585 h 15585"/>
              <a:gd name="T8" fmla="*/ 67733 w 67733"/>
              <a:gd name="T9" fmla="*/ 15585 h 15585"/>
              <a:gd name="T10" fmla="*/ 67733 w 67733"/>
              <a:gd name="T11" fmla="*/ 0 h 15585"/>
              <a:gd name="T12" fmla="*/ 0 w 67733"/>
              <a:gd name="T13" fmla="*/ 4768 h 15585"/>
            </a:gdLst>
            <a:ahLst/>
            <a:cxnLst>
              <a:cxn ang="0">
                <a:pos x="T0" y="T1"/>
              </a:cxn>
              <a:cxn ang="0">
                <a:pos x="T2" y="T3"/>
              </a:cxn>
              <a:cxn ang="0">
                <a:pos x="T4" y="T5"/>
              </a:cxn>
              <a:cxn ang="0">
                <a:pos x="T6" y="T7"/>
              </a:cxn>
              <a:cxn ang="0">
                <a:pos x="T8" y="T9"/>
              </a:cxn>
              <a:cxn ang="0">
                <a:pos x="T10" y="T11"/>
              </a:cxn>
              <a:cxn ang="0">
                <a:pos x="T12" y="T13"/>
              </a:cxn>
            </a:cxnLst>
            <a:rect l="0" t="0" r="r" b="b"/>
            <a:pathLst>
              <a:path w="67733" h="15585">
                <a:moveTo>
                  <a:pt x="0" y="4768"/>
                </a:moveTo>
                <a:lnTo>
                  <a:pt x="0" y="4774"/>
                </a:lnTo>
                <a:lnTo>
                  <a:pt x="0" y="4774"/>
                </a:lnTo>
                <a:lnTo>
                  <a:pt x="0" y="15585"/>
                </a:lnTo>
                <a:lnTo>
                  <a:pt x="67733" y="15585"/>
                </a:lnTo>
                <a:cubicBezTo>
                  <a:pt x="67733" y="10379"/>
                  <a:pt x="67733" y="5195"/>
                  <a:pt x="67733" y="0"/>
                </a:cubicBezTo>
                <a:lnTo>
                  <a:pt x="0" y="4768"/>
                </a:lnTo>
                <a:close/>
              </a:path>
            </a:pathLst>
          </a:custGeom>
          <a:solidFill>
            <a:srgbClr val="A75042"/>
          </a:solidFill>
          <a:ln>
            <a:noFill/>
          </a:ln>
        </p:spPr>
        <p:txBody>
          <a:bodyPr vert="horz" wrap="square" lIns="45720" tIns="22860" rIns="45720" bIns="22860" numCol="1" anchor="t" anchorCtr="0" compatLnSpc="1">
            <a:prstTxWarp prst="textNoShape">
              <a:avLst/>
            </a:prstTxWarp>
          </a:bodyPr>
          <a:lstStyle/>
          <a:p>
            <a:endParaRPr lang="fi-FI" sz="900"/>
          </a:p>
        </p:txBody>
      </p:sp>
      <p:sp>
        <p:nvSpPr>
          <p:cNvPr id="24" name="Freeform 6">
            <a:extLst>
              <a:ext uri="{FF2B5EF4-FFF2-40B4-BE49-F238E27FC236}">
                <a16:creationId xmlns:a16="http://schemas.microsoft.com/office/drawing/2014/main" id="{B05BE846-A9E8-4F94-B6C9-47D9A241C76D}"/>
              </a:ext>
              <a:ext uri="{C183D7F6-B498-43B3-948B-1728B52AA6E4}">
                <adec:decorative xmlns:adec="http://schemas.microsoft.com/office/drawing/2017/decorative" val="1"/>
              </a:ext>
            </a:extLst>
          </p:cNvPr>
          <p:cNvSpPr>
            <a:spLocks/>
          </p:cNvSpPr>
          <p:nvPr userDrawn="1"/>
        </p:nvSpPr>
        <p:spPr bwMode="auto">
          <a:xfrm>
            <a:off x="0" y="-9427"/>
            <a:ext cx="12192194" cy="857449"/>
          </a:xfrm>
          <a:custGeom>
            <a:avLst/>
            <a:gdLst>
              <a:gd name="T0" fmla="*/ 0 w 67725"/>
              <a:gd name="T1" fmla="*/ 0 h 4767"/>
              <a:gd name="T2" fmla="*/ 0 w 67725"/>
              <a:gd name="T3" fmla="*/ 4767 h 4767"/>
              <a:gd name="T4" fmla="*/ 67725 w 67725"/>
              <a:gd name="T5" fmla="*/ 24 h 4767"/>
              <a:gd name="T6" fmla="*/ 67725 w 67725"/>
              <a:gd name="T7" fmla="*/ 18 h 4767"/>
              <a:gd name="T8" fmla="*/ 0 w 67725"/>
              <a:gd name="T9" fmla="*/ 0 h 4767"/>
            </a:gdLst>
            <a:ahLst/>
            <a:cxnLst>
              <a:cxn ang="0">
                <a:pos x="T0" y="T1"/>
              </a:cxn>
              <a:cxn ang="0">
                <a:pos x="T2" y="T3"/>
              </a:cxn>
              <a:cxn ang="0">
                <a:pos x="T4" y="T5"/>
              </a:cxn>
              <a:cxn ang="0">
                <a:pos x="T6" y="T7"/>
              </a:cxn>
              <a:cxn ang="0">
                <a:pos x="T8" y="T9"/>
              </a:cxn>
            </a:cxnLst>
            <a:rect l="0" t="0" r="r" b="b"/>
            <a:pathLst>
              <a:path w="67725" h="4767">
                <a:moveTo>
                  <a:pt x="0" y="0"/>
                </a:moveTo>
                <a:lnTo>
                  <a:pt x="0" y="4767"/>
                </a:lnTo>
                <a:lnTo>
                  <a:pt x="67725" y="24"/>
                </a:lnTo>
                <a:lnTo>
                  <a:pt x="67725" y="18"/>
                </a:lnTo>
                <a:lnTo>
                  <a:pt x="0" y="0"/>
                </a:lnTo>
                <a:close/>
              </a:path>
            </a:pathLst>
          </a:custGeom>
          <a:solidFill>
            <a:srgbClr val="CEFF23"/>
          </a:solidFill>
          <a:ln w="9525">
            <a:noFill/>
            <a:round/>
            <a:headEnd/>
            <a:tailEnd/>
          </a:ln>
        </p:spPr>
        <p:txBody>
          <a:bodyPr vert="horz" wrap="square" lIns="45720" tIns="22860" rIns="45720" bIns="22860" numCol="1" anchor="t" anchorCtr="0" compatLnSpc="1">
            <a:prstTxWarp prst="textNoShape">
              <a:avLst/>
            </a:prstTxWarp>
          </a:bodyPr>
          <a:lstStyle/>
          <a:p>
            <a:endParaRPr lang="fi-FI" sz="900"/>
          </a:p>
        </p:txBody>
      </p:sp>
      <p:grpSp>
        <p:nvGrpSpPr>
          <p:cNvPr id="23" name="Ryhmä 22">
            <a:extLst>
              <a:ext uri="{FF2B5EF4-FFF2-40B4-BE49-F238E27FC236}">
                <a16:creationId xmlns:a16="http://schemas.microsoft.com/office/drawing/2014/main" id="{E0ED3212-0E12-462B-9F9E-0F9AFCEB7B58}"/>
              </a:ext>
              <a:ext uri="{C183D7F6-B498-43B3-948B-1728B52AA6E4}">
                <adec:decorative xmlns:adec="http://schemas.microsoft.com/office/drawing/2017/decorative" val="1"/>
              </a:ext>
            </a:extLst>
          </p:cNvPr>
          <p:cNvGrpSpPr>
            <a:grpSpLocks noChangeAspect="1"/>
          </p:cNvGrpSpPr>
          <p:nvPr userDrawn="1"/>
        </p:nvGrpSpPr>
        <p:grpSpPr>
          <a:xfrm>
            <a:off x="0" y="2262433"/>
            <a:ext cx="12192194" cy="1250054"/>
            <a:chOff x="14288" y="1179513"/>
            <a:chExt cx="24353837" cy="2497138"/>
          </a:xfrm>
        </p:grpSpPr>
        <p:sp>
          <p:nvSpPr>
            <p:cNvPr id="16" name="Freeform 9">
              <a:extLst>
                <a:ext uri="{FF2B5EF4-FFF2-40B4-BE49-F238E27FC236}">
                  <a16:creationId xmlns:a16="http://schemas.microsoft.com/office/drawing/2014/main" id="{321A8E0B-C6F0-48F4-9E53-4DAE17B05BCC}"/>
                </a:ext>
                <a:ext uri="{C183D7F6-B498-43B3-948B-1728B52AA6E4}">
                  <adec:decorative xmlns:adec="http://schemas.microsoft.com/office/drawing/2017/decorative" val="1"/>
                </a:ext>
              </a:extLst>
            </p:cNvPr>
            <p:cNvSpPr>
              <a:spLocks/>
            </p:cNvSpPr>
            <p:nvPr userDrawn="1"/>
          </p:nvSpPr>
          <p:spPr bwMode="auto">
            <a:xfrm>
              <a:off x="14288" y="1223963"/>
              <a:ext cx="3727450" cy="2406650"/>
            </a:xfrm>
            <a:custGeom>
              <a:avLst/>
              <a:gdLst>
                <a:gd name="T0" fmla="*/ 6722 w 10366"/>
                <a:gd name="T1" fmla="*/ 0 h 6678"/>
                <a:gd name="T2" fmla="*/ 3329 w 10366"/>
                <a:gd name="T3" fmla="*/ 2477 h 6678"/>
                <a:gd name="T4" fmla="*/ 3724 w 10366"/>
                <a:gd name="T5" fmla="*/ 0 h 6678"/>
                <a:gd name="T6" fmla="*/ 771 w 10366"/>
                <a:gd name="T7" fmla="*/ 0 h 6678"/>
                <a:gd name="T8" fmla="*/ 0 w 10366"/>
                <a:gd name="T9" fmla="*/ 4858 h 6678"/>
                <a:gd name="T10" fmla="*/ 0 w 10366"/>
                <a:gd name="T11" fmla="*/ 6678 h 6678"/>
                <a:gd name="T12" fmla="*/ 2665 w 10366"/>
                <a:gd name="T13" fmla="*/ 6678 h 6678"/>
                <a:gd name="T14" fmla="*/ 3113 w 10366"/>
                <a:gd name="T15" fmla="*/ 3868 h 6678"/>
                <a:gd name="T16" fmla="*/ 5627 w 10366"/>
                <a:gd name="T17" fmla="*/ 6678 h 6678"/>
                <a:gd name="T18" fmla="*/ 9406 w 10366"/>
                <a:gd name="T19" fmla="*/ 6678 h 6678"/>
                <a:gd name="T20" fmla="*/ 6120 w 10366"/>
                <a:gd name="T21" fmla="*/ 3105 h 6678"/>
                <a:gd name="T22" fmla="*/ 10366 w 10366"/>
                <a:gd name="T23" fmla="*/ 0 h 6678"/>
                <a:gd name="T24" fmla="*/ 6722 w 10366"/>
                <a:gd name="T25" fmla="*/ 0 h 6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66" h="6678">
                  <a:moveTo>
                    <a:pt x="6722" y="0"/>
                  </a:moveTo>
                  <a:lnTo>
                    <a:pt x="3329" y="2477"/>
                  </a:lnTo>
                  <a:lnTo>
                    <a:pt x="3724" y="0"/>
                  </a:lnTo>
                  <a:lnTo>
                    <a:pt x="771" y="0"/>
                  </a:lnTo>
                  <a:lnTo>
                    <a:pt x="0" y="4858"/>
                  </a:lnTo>
                  <a:lnTo>
                    <a:pt x="0" y="6678"/>
                  </a:lnTo>
                  <a:lnTo>
                    <a:pt x="2665" y="6678"/>
                  </a:lnTo>
                  <a:lnTo>
                    <a:pt x="3113" y="3868"/>
                  </a:lnTo>
                  <a:lnTo>
                    <a:pt x="5627" y="6678"/>
                  </a:lnTo>
                  <a:lnTo>
                    <a:pt x="9406" y="6678"/>
                  </a:lnTo>
                  <a:lnTo>
                    <a:pt x="6120" y="3105"/>
                  </a:lnTo>
                  <a:lnTo>
                    <a:pt x="10366" y="0"/>
                  </a:lnTo>
                  <a:lnTo>
                    <a:pt x="6722"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7" name="Freeform 10">
              <a:extLst>
                <a:ext uri="{FF2B5EF4-FFF2-40B4-BE49-F238E27FC236}">
                  <a16:creationId xmlns:a16="http://schemas.microsoft.com/office/drawing/2014/main" id="{9F976DE6-DF60-436D-8406-2AED6DDCF071}"/>
                </a:ext>
                <a:ext uri="{C183D7F6-B498-43B3-948B-1728B52AA6E4}">
                  <adec:decorative xmlns:adec="http://schemas.microsoft.com/office/drawing/2017/decorative" val="1"/>
                </a:ext>
              </a:extLst>
            </p:cNvPr>
            <p:cNvSpPr>
              <a:spLocks noEditPoints="1"/>
            </p:cNvSpPr>
            <p:nvPr userDrawn="1"/>
          </p:nvSpPr>
          <p:spPr bwMode="auto">
            <a:xfrm>
              <a:off x="3224213" y="1179513"/>
              <a:ext cx="3714750" cy="2497138"/>
            </a:xfrm>
            <a:custGeom>
              <a:avLst/>
              <a:gdLst>
                <a:gd name="T0" fmla="*/ 0 w 10332"/>
                <a:gd name="T1" fmla="*/ 3914 h 6930"/>
                <a:gd name="T2" fmla="*/ 45 w 10332"/>
                <a:gd name="T3" fmla="*/ 3222 h 6930"/>
                <a:gd name="T4" fmla="*/ 5242 w 10332"/>
                <a:gd name="T5" fmla="*/ 0 h 6930"/>
                <a:gd name="T6" fmla="*/ 5664 w 10332"/>
                <a:gd name="T7" fmla="*/ 0 h 6930"/>
                <a:gd name="T8" fmla="*/ 10332 w 10332"/>
                <a:gd name="T9" fmla="*/ 2962 h 6930"/>
                <a:gd name="T10" fmla="*/ 10269 w 10332"/>
                <a:gd name="T11" fmla="*/ 3689 h 6930"/>
                <a:gd name="T12" fmla="*/ 5081 w 10332"/>
                <a:gd name="T13" fmla="*/ 6930 h 6930"/>
                <a:gd name="T14" fmla="*/ 4650 w 10332"/>
                <a:gd name="T15" fmla="*/ 6930 h 6930"/>
                <a:gd name="T16" fmla="*/ 0 w 10332"/>
                <a:gd name="T17" fmla="*/ 3914 h 6930"/>
                <a:gd name="T18" fmla="*/ 5296 w 10332"/>
                <a:gd name="T19" fmla="*/ 1975 h 6930"/>
                <a:gd name="T20" fmla="*/ 3088 w 10332"/>
                <a:gd name="T21" fmla="*/ 3348 h 6930"/>
                <a:gd name="T22" fmla="*/ 3070 w 10332"/>
                <a:gd name="T23" fmla="*/ 3644 h 6930"/>
                <a:gd name="T24" fmla="*/ 5018 w 10332"/>
                <a:gd name="T25" fmla="*/ 4937 h 6930"/>
                <a:gd name="T26" fmla="*/ 7235 w 10332"/>
                <a:gd name="T27" fmla="*/ 3546 h 6930"/>
                <a:gd name="T28" fmla="*/ 7262 w 10332"/>
                <a:gd name="T29" fmla="*/ 3214 h 6930"/>
                <a:gd name="T30" fmla="*/ 5296 w 10332"/>
                <a:gd name="T31" fmla="*/ 1975 h 6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2" h="6930">
                  <a:moveTo>
                    <a:pt x="0" y="3914"/>
                  </a:moveTo>
                  <a:cubicBezTo>
                    <a:pt x="0" y="3734"/>
                    <a:pt x="9" y="3483"/>
                    <a:pt x="45" y="3222"/>
                  </a:cubicBezTo>
                  <a:cubicBezTo>
                    <a:pt x="233" y="1876"/>
                    <a:pt x="1023" y="0"/>
                    <a:pt x="5242" y="0"/>
                  </a:cubicBezTo>
                  <a:lnTo>
                    <a:pt x="5664" y="0"/>
                  </a:lnTo>
                  <a:cubicBezTo>
                    <a:pt x="9613" y="0"/>
                    <a:pt x="10332" y="1670"/>
                    <a:pt x="10332" y="2962"/>
                  </a:cubicBezTo>
                  <a:cubicBezTo>
                    <a:pt x="10332" y="3196"/>
                    <a:pt x="10305" y="3465"/>
                    <a:pt x="10269" y="3689"/>
                  </a:cubicBezTo>
                  <a:cubicBezTo>
                    <a:pt x="10053" y="5018"/>
                    <a:pt x="9335" y="6930"/>
                    <a:pt x="5081" y="6930"/>
                  </a:cubicBezTo>
                  <a:lnTo>
                    <a:pt x="4650" y="6930"/>
                  </a:lnTo>
                  <a:cubicBezTo>
                    <a:pt x="781" y="6930"/>
                    <a:pt x="0" y="5251"/>
                    <a:pt x="0" y="3914"/>
                  </a:cubicBezTo>
                  <a:close/>
                  <a:moveTo>
                    <a:pt x="5296" y="1975"/>
                  </a:moveTo>
                  <a:cubicBezTo>
                    <a:pt x="3644" y="1975"/>
                    <a:pt x="3169" y="2711"/>
                    <a:pt x="3088" y="3348"/>
                  </a:cubicBezTo>
                  <a:cubicBezTo>
                    <a:pt x="3079" y="3420"/>
                    <a:pt x="3070" y="3519"/>
                    <a:pt x="3070" y="3644"/>
                  </a:cubicBezTo>
                  <a:cubicBezTo>
                    <a:pt x="3070" y="4255"/>
                    <a:pt x="3510" y="4937"/>
                    <a:pt x="5018" y="4937"/>
                  </a:cubicBezTo>
                  <a:cubicBezTo>
                    <a:pt x="6651" y="4937"/>
                    <a:pt x="7136" y="4210"/>
                    <a:pt x="7235" y="3546"/>
                  </a:cubicBezTo>
                  <a:cubicBezTo>
                    <a:pt x="7253" y="3420"/>
                    <a:pt x="7262" y="3321"/>
                    <a:pt x="7262" y="3214"/>
                  </a:cubicBezTo>
                  <a:cubicBezTo>
                    <a:pt x="7262" y="2603"/>
                    <a:pt x="6813" y="1975"/>
                    <a:pt x="5296" y="1975"/>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8" name="Freeform 11">
              <a:extLst>
                <a:ext uri="{FF2B5EF4-FFF2-40B4-BE49-F238E27FC236}">
                  <a16:creationId xmlns:a16="http://schemas.microsoft.com/office/drawing/2014/main" id="{96A2C1F8-6EAF-4BEC-BE34-4343D712646C}"/>
                </a:ext>
                <a:ext uri="{C183D7F6-B498-43B3-948B-1728B52AA6E4}">
                  <adec:decorative xmlns:adec="http://schemas.microsoft.com/office/drawing/2017/decorative" val="1"/>
                </a:ext>
              </a:extLst>
            </p:cNvPr>
            <p:cNvSpPr>
              <a:spLocks/>
            </p:cNvSpPr>
            <p:nvPr userDrawn="1"/>
          </p:nvSpPr>
          <p:spPr bwMode="auto">
            <a:xfrm>
              <a:off x="7058025" y="1223963"/>
              <a:ext cx="3692525" cy="2446338"/>
            </a:xfrm>
            <a:custGeom>
              <a:avLst/>
              <a:gdLst>
                <a:gd name="T0" fmla="*/ 700 w 10268"/>
                <a:gd name="T1" fmla="*/ 0 h 6786"/>
                <a:gd name="T2" fmla="*/ 3662 w 10268"/>
                <a:gd name="T3" fmla="*/ 0 h 6786"/>
                <a:gd name="T4" fmla="*/ 3213 w 10268"/>
                <a:gd name="T5" fmla="*/ 2818 h 6786"/>
                <a:gd name="T6" fmla="*/ 4847 w 10268"/>
                <a:gd name="T7" fmla="*/ 4506 h 6786"/>
                <a:gd name="T8" fmla="*/ 4865 w 10268"/>
                <a:gd name="T9" fmla="*/ 4506 h 6786"/>
                <a:gd name="T10" fmla="*/ 6857 w 10268"/>
                <a:gd name="T11" fmla="*/ 2836 h 6786"/>
                <a:gd name="T12" fmla="*/ 7306 w 10268"/>
                <a:gd name="T13" fmla="*/ 0 h 6786"/>
                <a:gd name="T14" fmla="*/ 10268 w 10268"/>
                <a:gd name="T15" fmla="*/ 0 h 6786"/>
                <a:gd name="T16" fmla="*/ 9802 w 10268"/>
                <a:gd name="T17" fmla="*/ 2989 h 6786"/>
                <a:gd name="T18" fmla="*/ 5017 w 10268"/>
                <a:gd name="T19" fmla="*/ 6786 h 6786"/>
                <a:gd name="T20" fmla="*/ 4622 w 10268"/>
                <a:gd name="T21" fmla="*/ 6786 h 6786"/>
                <a:gd name="T22" fmla="*/ 224 w 10268"/>
                <a:gd name="T23" fmla="*/ 2971 h 6786"/>
                <a:gd name="T24" fmla="*/ 700 w 10268"/>
                <a:gd name="T25" fmla="*/ 0 h 6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268" h="6786">
                  <a:moveTo>
                    <a:pt x="700" y="0"/>
                  </a:moveTo>
                  <a:lnTo>
                    <a:pt x="3662" y="0"/>
                  </a:lnTo>
                  <a:lnTo>
                    <a:pt x="3213" y="2818"/>
                  </a:lnTo>
                  <a:cubicBezTo>
                    <a:pt x="3079" y="3644"/>
                    <a:pt x="3312" y="4506"/>
                    <a:pt x="4847" y="4506"/>
                  </a:cubicBezTo>
                  <a:lnTo>
                    <a:pt x="4865" y="4506"/>
                  </a:lnTo>
                  <a:cubicBezTo>
                    <a:pt x="6319" y="4506"/>
                    <a:pt x="6732" y="3644"/>
                    <a:pt x="6857" y="2836"/>
                  </a:cubicBezTo>
                  <a:lnTo>
                    <a:pt x="7306" y="0"/>
                  </a:lnTo>
                  <a:lnTo>
                    <a:pt x="10268" y="0"/>
                  </a:lnTo>
                  <a:lnTo>
                    <a:pt x="9802" y="2989"/>
                  </a:lnTo>
                  <a:cubicBezTo>
                    <a:pt x="9568" y="4443"/>
                    <a:pt x="8895" y="6786"/>
                    <a:pt x="5017" y="6786"/>
                  </a:cubicBezTo>
                  <a:lnTo>
                    <a:pt x="4622" y="6786"/>
                  </a:lnTo>
                  <a:cubicBezTo>
                    <a:pt x="377" y="6786"/>
                    <a:pt x="0" y="4398"/>
                    <a:pt x="224" y="2971"/>
                  </a:cubicBezTo>
                  <a:lnTo>
                    <a:pt x="700"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9" name="Freeform 12">
              <a:extLst>
                <a:ext uri="{FF2B5EF4-FFF2-40B4-BE49-F238E27FC236}">
                  <a16:creationId xmlns:a16="http://schemas.microsoft.com/office/drawing/2014/main" id="{BEC02F9C-E6FC-40B6-85EC-1FD0A88E37A5}"/>
                </a:ext>
                <a:ext uri="{C183D7F6-B498-43B3-948B-1728B52AA6E4}">
                  <adec:decorative xmlns:adec="http://schemas.microsoft.com/office/drawing/2017/decorative" val="1"/>
                </a:ext>
              </a:extLst>
            </p:cNvPr>
            <p:cNvSpPr>
              <a:spLocks/>
            </p:cNvSpPr>
            <p:nvPr userDrawn="1"/>
          </p:nvSpPr>
          <p:spPr bwMode="auto">
            <a:xfrm>
              <a:off x="10847388" y="1223963"/>
              <a:ext cx="3679825" cy="2406650"/>
            </a:xfrm>
            <a:custGeom>
              <a:avLst/>
              <a:gdLst>
                <a:gd name="T0" fmla="*/ 6337 w 10233"/>
                <a:gd name="T1" fmla="*/ 6678 h 6678"/>
                <a:gd name="T2" fmla="*/ 2217 w 10233"/>
                <a:gd name="T3" fmla="*/ 6678 h 6678"/>
                <a:gd name="T4" fmla="*/ 0 w 10233"/>
                <a:gd name="T5" fmla="*/ 0 h 6678"/>
                <a:gd name="T6" fmla="*/ 3267 w 10233"/>
                <a:gd name="T7" fmla="*/ 0 h 6678"/>
                <a:gd name="T8" fmla="*/ 4613 w 10233"/>
                <a:gd name="T9" fmla="*/ 4380 h 6678"/>
                <a:gd name="T10" fmla="*/ 7109 w 10233"/>
                <a:gd name="T11" fmla="*/ 0 h 6678"/>
                <a:gd name="T12" fmla="*/ 10233 w 10233"/>
                <a:gd name="T13" fmla="*/ 0 h 6678"/>
                <a:gd name="T14" fmla="*/ 6337 w 10233"/>
                <a:gd name="T15" fmla="*/ 6678 h 66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33" h="6678">
                  <a:moveTo>
                    <a:pt x="6337" y="6678"/>
                  </a:moveTo>
                  <a:lnTo>
                    <a:pt x="2217" y="6678"/>
                  </a:lnTo>
                  <a:lnTo>
                    <a:pt x="0" y="0"/>
                  </a:lnTo>
                  <a:lnTo>
                    <a:pt x="3267" y="0"/>
                  </a:lnTo>
                  <a:lnTo>
                    <a:pt x="4613" y="4380"/>
                  </a:lnTo>
                  <a:lnTo>
                    <a:pt x="7109" y="0"/>
                  </a:lnTo>
                  <a:lnTo>
                    <a:pt x="10233" y="0"/>
                  </a:lnTo>
                  <a:lnTo>
                    <a:pt x="6337" y="6678"/>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0" name="Freeform 13">
              <a:extLst>
                <a:ext uri="{FF2B5EF4-FFF2-40B4-BE49-F238E27FC236}">
                  <a16:creationId xmlns:a16="http://schemas.microsoft.com/office/drawing/2014/main" id="{63CF111C-678D-4D1E-AC5E-9D785B047AC4}"/>
                </a:ext>
                <a:ext uri="{C183D7F6-B498-43B3-948B-1728B52AA6E4}">
                  <adec:decorative xmlns:adec="http://schemas.microsoft.com/office/drawing/2017/decorative" val="1"/>
                </a:ext>
              </a:extLst>
            </p:cNvPr>
            <p:cNvSpPr>
              <a:spLocks noEditPoints="1"/>
            </p:cNvSpPr>
            <p:nvPr userDrawn="1"/>
          </p:nvSpPr>
          <p:spPr bwMode="auto">
            <a:xfrm>
              <a:off x="14219238" y="1179513"/>
              <a:ext cx="3714750" cy="2497138"/>
            </a:xfrm>
            <a:custGeom>
              <a:avLst/>
              <a:gdLst>
                <a:gd name="T0" fmla="*/ 0 w 10331"/>
                <a:gd name="T1" fmla="*/ 3914 h 6930"/>
                <a:gd name="T2" fmla="*/ 45 w 10331"/>
                <a:gd name="T3" fmla="*/ 3222 h 6930"/>
                <a:gd name="T4" fmla="*/ 5242 w 10331"/>
                <a:gd name="T5" fmla="*/ 0 h 6930"/>
                <a:gd name="T6" fmla="*/ 5664 w 10331"/>
                <a:gd name="T7" fmla="*/ 0 h 6930"/>
                <a:gd name="T8" fmla="*/ 10331 w 10331"/>
                <a:gd name="T9" fmla="*/ 2962 h 6930"/>
                <a:gd name="T10" fmla="*/ 10269 w 10331"/>
                <a:gd name="T11" fmla="*/ 3689 h 6930"/>
                <a:gd name="T12" fmla="*/ 5080 w 10331"/>
                <a:gd name="T13" fmla="*/ 6930 h 6930"/>
                <a:gd name="T14" fmla="*/ 4650 w 10331"/>
                <a:gd name="T15" fmla="*/ 6930 h 6930"/>
                <a:gd name="T16" fmla="*/ 0 w 10331"/>
                <a:gd name="T17" fmla="*/ 3914 h 6930"/>
                <a:gd name="T18" fmla="*/ 5296 w 10331"/>
                <a:gd name="T19" fmla="*/ 1975 h 6930"/>
                <a:gd name="T20" fmla="*/ 3088 w 10331"/>
                <a:gd name="T21" fmla="*/ 3348 h 6930"/>
                <a:gd name="T22" fmla="*/ 3070 w 10331"/>
                <a:gd name="T23" fmla="*/ 3644 h 6930"/>
                <a:gd name="T24" fmla="*/ 5017 w 10331"/>
                <a:gd name="T25" fmla="*/ 4937 h 6930"/>
                <a:gd name="T26" fmla="*/ 7235 w 10331"/>
                <a:gd name="T27" fmla="*/ 3546 h 6930"/>
                <a:gd name="T28" fmla="*/ 7262 w 10331"/>
                <a:gd name="T29" fmla="*/ 3214 h 6930"/>
                <a:gd name="T30" fmla="*/ 5296 w 10331"/>
                <a:gd name="T31" fmla="*/ 1975 h 6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1" h="6930">
                  <a:moveTo>
                    <a:pt x="0" y="3914"/>
                  </a:moveTo>
                  <a:cubicBezTo>
                    <a:pt x="0" y="3734"/>
                    <a:pt x="9" y="3483"/>
                    <a:pt x="45" y="3222"/>
                  </a:cubicBezTo>
                  <a:cubicBezTo>
                    <a:pt x="233" y="1876"/>
                    <a:pt x="1023" y="0"/>
                    <a:pt x="5242" y="0"/>
                  </a:cubicBezTo>
                  <a:lnTo>
                    <a:pt x="5664" y="0"/>
                  </a:lnTo>
                  <a:cubicBezTo>
                    <a:pt x="9613" y="0"/>
                    <a:pt x="10331" y="1670"/>
                    <a:pt x="10331" y="2962"/>
                  </a:cubicBezTo>
                  <a:cubicBezTo>
                    <a:pt x="10331" y="3196"/>
                    <a:pt x="10304" y="3465"/>
                    <a:pt x="10269" y="3689"/>
                  </a:cubicBezTo>
                  <a:cubicBezTo>
                    <a:pt x="10053" y="5018"/>
                    <a:pt x="9335" y="6930"/>
                    <a:pt x="5080" y="6930"/>
                  </a:cubicBezTo>
                  <a:lnTo>
                    <a:pt x="4650" y="6930"/>
                  </a:lnTo>
                  <a:cubicBezTo>
                    <a:pt x="781" y="6930"/>
                    <a:pt x="0" y="5251"/>
                    <a:pt x="0" y="3914"/>
                  </a:cubicBezTo>
                  <a:close/>
                  <a:moveTo>
                    <a:pt x="5296" y="1975"/>
                  </a:moveTo>
                  <a:cubicBezTo>
                    <a:pt x="3644" y="1975"/>
                    <a:pt x="3168" y="2711"/>
                    <a:pt x="3088" y="3348"/>
                  </a:cubicBezTo>
                  <a:cubicBezTo>
                    <a:pt x="3079" y="3420"/>
                    <a:pt x="3070" y="3519"/>
                    <a:pt x="3070" y="3644"/>
                  </a:cubicBezTo>
                  <a:cubicBezTo>
                    <a:pt x="3070" y="4255"/>
                    <a:pt x="3510" y="4937"/>
                    <a:pt x="5017" y="4937"/>
                  </a:cubicBezTo>
                  <a:cubicBezTo>
                    <a:pt x="6651" y="4937"/>
                    <a:pt x="7136" y="4210"/>
                    <a:pt x="7235" y="3546"/>
                  </a:cubicBezTo>
                  <a:cubicBezTo>
                    <a:pt x="7253" y="3420"/>
                    <a:pt x="7262" y="3321"/>
                    <a:pt x="7262" y="3214"/>
                  </a:cubicBezTo>
                  <a:cubicBezTo>
                    <a:pt x="7262" y="2603"/>
                    <a:pt x="6813" y="1975"/>
                    <a:pt x="5296" y="1975"/>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1" name="Freeform 14">
              <a:extLst>
                <a:ext uri="{FF2B5EF4-FFF2-40B4-BE49-F238E27FC236}">
                  <a16:creationId xmlns:a16="http://schemas.microsoft.com/office/drawing/2014/main" id="{46A25D9D-A80B-4426-82D4-16011802C16C}"/>
                </a:ext>
                <a:ext uri="{C183D7F6-B498-43B3-948B-1728B52AA6E4}">
                  <adec:decorative xmlns:adec="http://schemas.microsoft.com/office/drawing/2017/decorative" val="1"/>
                </a:ext>
              </a:extLst>
            </p:cNvPr>
            <p:cNvSpPr>
              <a:spLocks/>
            </p:cNvSpPr>
            <p:nvPr userDrawn="1"/>
          </p:nvSpPr>
          <p:spPr bwMode="auto">
            <a:xfrm>
              <a:off x="17949863" y="1223963"/>
              <a:ext cx="2801938" cy="2406650"/>
            </a:xfrm>
            <a:custGeom>
              <a:avLst/>
              <a:gdLst>
                <a:gd name="T0" fmla="*/ 4013 w 7792"/>
                <a:gd name="T1" fmla="*/ 0 h 6678"/>
                <a:gd name="T2" fmla="*/ 3295 w 7792"/>
                <a:gd name="T3" fmla="*/ 4506 h 6678"/>
                <a:gd name="T4" fmla="*/ 7792 w 7792"/>
                <a:gd name="T5" fmla="*/ 4506 h 6678"/>
                <a:gd name="T6" fmla="*/ 7451 w 7792"/>
                <a:gd name="T7" fmla="*/ 6678 h 6678"/>
                <a:gd name="T8" fmla="*/ 0 w 7792"/>
                <a:gd name="T9" fmla="*/ 6678 h 6678"/>
                <a:gd name="T10" fmla="*/ 1060 w 7792"/>
                <a:gd name="T11" fmla="*/ 0 h 6678"/>
                <a:gd name="T12" fmla="*/ 4013 w 7792"/>
                <a:gd name="T13" fmla="*/ 0 h 6678"/>
              </a:gdLst>
              <a:ahLst/>
              <a:cxnLst>
                <a:cxn ang="0">
                  <a:pos x="T0" y="T1"/>
                </a:cxn>
                <a:cxn ang="0">
                  <a:pos x="T2" y="T3"/>
                </a:cxn>
                <a:cxn ang="0">
                  <a:pos x="T4" y="T5"/>
                </a:cxn>
                <a:cxn ang="0">
                  <a:pos x="T6" y="T7"/>
                </a:cxn>
                <a:cxn ang="0">
                  <a:pos x="T8" y="T9"/>
                </a:cxn>
                <a:cxn ang="0">
                  <a:pos x="T10" y="T11"/>
                </a:cxn>
                <a:cxn ang="0">
                  <a:pos x="T12" y="T13"/>
                </a:cxn>
              </a:cxnLst>
              <a:rect l="0" t="0" r="r" b="b"/>
              <a:pathLst>
                <a:path w="7792" h="6678">
                  <a:moveTo>
                    <a:pt x="4013" y="0"/>
                  </a:moveTo>
                  <a:lnTo>
                    <a:pt x="3295" y="4506"/>
                  </a:lnTo>
                  <a:lnTo>
                    <a:pt x="7792" y="4506"/>
                  </a:lnTo>
                  <a:lnTo>
                    <a:pt x="7451" y="6678"/>
                  </a:lnTo>
                  <a:lnTo>
                    <a:pt x="0" y="6678"/>
                  </a:lnTo>
                  <a:lnTo>
                    <a:pt x="1060" y="0"/>
                  </a:lnTo>
                  <a:lnTo>
                    <a:pt x="4013"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2" name="Freeform 15">
              <a:extLst>
                <a:ext uri="{FF2B5EF4-FFF2-40B4-BE49-F238E27FC236}">
                  <a16:creationId xmlns:a16="http://schemas.microsoft.com/office/drawing/2014/main" id="{BF0A95AA-4771-4B49-8D0E-8E69C2FE8547}"/>
                </a:ext>
                <a:ext uri="{C183D7F6-B498-43B3-948B-1728B52AA6E4}">
                  <adec:decorative xmlns:adec="http://schemas.microsoft.com/office/drawing/2017/decorative" val="1"/>
                </a:ext>
              </a:extLst>
            </p:cNvPr>
            <p:cNvSpPr>
              <a:spLocks noEditPoints="1"/>
            </p:cNvSpPr>
            <p:nvPr userDrawn="1"/>
          </p:nvSpPr>
          <p:spPr bwMode="auto">
            <a:xfrm>
              <a:off x="20723225" y="1223963"/>
              <a:ext cx="3644900" cy="2406650"/>
            </a:xfrm>
            <a:custGeom>
              <a:avLst/>
              <a:gdLst>
                <a:gd name="T0" fmla="*/ 4111 w 10140"/>
                <a:gd name="T1" fmla="*/ 0 h 6678"/>
                <a:gd name="T2" fmla="*/ 0 w 10140"/>
                <a:gd name="T3" fmla="*/ 6678 h 6678"/>
                <a:gd name="T4" fmla="*/ 2989 w 10140"/>
                <a:gd name="T5" fmla="*/ 6678 h 6678"/>
                <a:gd name="T6" fmla="*/ 3528 w 10140"/>
                <a:gd name="T7" fmla="*/ 5753 h 6678"/>
                <a:gd name="T8" fmla="*/ 7001 w 10140"/>
                <a:gd name="T9" fmla="*/ 5753 h 6678"/>
                <a:gd name="T10" fmla="*/ 7289 w 10140"/>
                <a:gd name="T11" fmla="*/ 6678 h 6678"/>
                <a:gd name="T12" fmla="*/ 10140 w 10140"/>
                <a:gd name="T13" fmla="*/ 6678 h 6678"/>
                <a:gd name="T14" fmla="*/ 10140 w 10140"/>
                <a:gd name="T15" fmla="*/ 5570 h 6678"/>
                <a:gd name="T16" fmla="*/ 8186 w 10140"/>
                <a:gd name="T17" fmla="*/ 0 h 6678"/>
                <a:gd name="T18" fmla="*/ 4111 w 10140"/>
                <a:gd name="T19" fmla="*/ 0 h 6678"/>
                <a:gd name="T20" fmla="*/ 5808 w 10140"/>
                <a:gd name="T21" fmla="*/ 1849 h 6678"/>
                <a:gd name="T22" fmla="*/ 6445 w 10140"/>
                <a:gd name="T23" fmla="*/ 3913 h 6678"/>
                <a:gd name="T24" fmla="*/ 4596 w 10140"/>
                <a:gd name="T25" fmla="*/ 3913 h 6678"/>
                <a:gd name="T26" fmla="*/ 5808 w 10140"/>
                <a:gd name="T27" fmla="*/ 1849 h 6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140" h="6678">
                  <a:moveTo>
                    <a:pt x="4111" y="0"/>
                  </a:moveTo>
                  <a:lnTo>
                    <a:pt x="0" y="6678"/>
                  </a:lnTo>
                  <a:lnTo>
                    <a:pt x="2989" y="6678"/>
                  </a:lnTo>
                  <a:lnTo>
                    <a:pt x="3528" y="5753"/>
                  </a:lnTo>
                  <a:lnTo>
                    <a:pt x="7001" y="5753"/>
                  </a:lnTo>
                  <a:lnTo>
                    <a:pt x="7289" y="6678"/>
                  </a:lnTo>
                  <a:lnTo>
                    <a:pt x="10140" y="6678"/>
                  </a:lnTo>
                  <a:lnTo>
                    <a:pt x="10140" y="5570"/>
                  </a:lnTo>
                  <a:lnTo>
                    <a:pt x="8186" y="0"/>
                  </a:lnTo>
                  <a:lnTo>
                    <a:pt x="4111" y="0"/>
                  </a:lnTo>
                  <a:close/>
                  <a:moveTo>
                    <a:pt x="5808" y="1849"/>
                  </a:moveTo>
                  <a:lnTo>
                    <a:pt x="6445" y="3913"/>
                  </a:lnTo>
                  <a:lnTo>
                    <a:pt x="4596" y="3913"/>
                  </a:lnTo>
                  <a:lnTo>
                    <a:pt x="5808" y="1849"/>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grpSp>
      <p:sp>
        <p:nvSpPr>
          <p:cNvPr id="2" name="Otsikko 1">
            <a:extLst>
              <a:ext uri="{FF2B5EF4-FFF2-40B4-BE49-F238E27FC236}">
                <a16:creationId xmlns:a16="http://schemas.microsoft.com/office/drawing/2014/main" id="{A64E3C18-FA14-4185-BE65-FDB45FD88D66}"/>
              </a:ext>
            </a:extLst>
          </p:cNvPr>
          <p:cNvSpPr>
            <a:spLocks noGrp="1"/>
          </p:cNvSpPr>
          <p:nvPr>
            <p:ph type="ctrTitle"/>
          </p:nvPr>
        </p:nvSpPr>
        <p:spPr>
          <a:xfrm>
            <a:off x="2221490" y="4670137"/>
            <a:ext cx="9040587" cy="821627"/>
          </a:xfrm>
        </p:spPr>
        <p:txBody>
          <a:bodyPr anchor="b"/>
          <a:lstStyle>
            <a:lvl1pPr algn="r">
              <a:defRPr sz="4800">
                <a:solidFill>
                  <a:schemeClr val="bg1"/>
                </a:solidFill>
              </a:defRPr>
            </a:lvl1pPr>
          </a:lstStyle>
          <a:p>
            <a:r>
              <a:rPr lang="fi-FI"/>
              <a:t>Muokkaa perustyyl. napsautt.</a:t>
            </a:r>
          </a:p>
        </p:txBody>
      </p:sp>
      <p:sp>
        <p:nvSpPr>
          <p:cNvPr id="3" name="Alaotsikko 2">
            <a:extLst>
              <a:ext uri="{FF2B5EF4-FFF2-40B4-BE49-F238E27FC236}">
                <a16:creationId xmlns:a16="http://schemas.microsoft.com/office/drawing/2014/main" id="{433C471F-8838-4C25-8EB0-AD6B71B38A69}"/>
              </a:ext>
            </a:extLst>
          </p:cNvPr>
          <p:cNvSpPr>
            <a:spLocks noGrp="1"/>
          </p:cNvSpPr>
          <p:nvPr>
            <p:ph type="subTitle" idx="1"/>
          </p:nvPr>
        </p:nvSpPr>
        <p:spPr>
          <a:xfrm>
            <a:off x="2221490" y="5524035"/>
            <a:ext cx="9040587" cy="499046"/>
          </a:xfrm>
        </p:spPr>
        <p:txBody>
          <a:bodyPr/>
          <a:lstStyle>
            <a:lvl1pPr marL="0" indent="0" algn="r">
              <a:buNone/>
              <a:defRPr sz="1800">
                <a:solidFill>
                  <a:schemeClr val="bg1"/>
                </a:solidFill>
              </a:defRPr>
            </a:lvl1pPr>
            <a:lvl2pPr marL="228600" indent="0" algn="ctr">
              <a:buNone/>
              <a:defRPr sz="1000"/>
            </a:lvl2pPr>
            <a:lvl3pPr marL="457200" indent="0" algn="ctr">
              <a:buNone/>
              <a:defRPr sz="900"/>
            </a:lvl3pPr>
            <a:lvl4pPr marL="685800" indent="0" algn="ctr">
              <a:buNone/>
              <a:defRPr sz="800"/>
            </a:lvl4pPr>
            <a:lvl5pPr marL="914400" indent="0" algn="ctr">
              <a:buNone/>
              <a:defRPr sz="800"/>
            </a:lvl5pPr>
            <a:lvl6pPr marL="1143000" indent="0" algn="ctr">
              <a:buNone/>
              <a:defRPr sz="800"/>
            </a:lvl6pPr>
            <a:lvl7pPr marL="1371600" indent="0" algn="ctr">
              <a:buNone/>
              <a:defRPr sz="800"/>
            </a:lvl7pPr>
            <a:lvl8pPr marL="1600200" indent="0" algn="ctr">
              <a:buNone/>
              <a:defRPr sz="800"/>
            </a:lvl8pPr>
            <a:lvl9pPr marL="1828800" indent="0" algn="ctr">
              <a:buNone/>
              <a:defRPr sz="800"/>
            </a:lvl9pPr>
          </a:lstStyle>
          <a:p>
            <a:r>
              <a:rPr lang="fi-FI"/>
              <a:t>Muokkaa alaotsikon perustyyliä napsautt.</a:t>
            </a:r>
          </a:p>
        </p:txBody>
      </p:sp>
    </p:spTree>
    <p:extLst>
      <p:ext uri="{BB962C8B-B14F-4D97-AF65-F5344CB8AC3E}">
        <p14:creationId xmlns:p14="http://schemas.microsoft.com/office/powerpoint/2010/main" val="249375102"/>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type="title" preserve="1">
  <p:cSld name="Lopetus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Freeform 5">
            <a:extLst>
              <a:ext uri="{FF2B5EF4-FFF2-40B4-BE49-F238E27FC236}">
                <a16:creationId xmlns:a16="http://schemas.microsoft.com/office/drawing/2014/main" id="{B56F663B-DE9D-4846-B92B-815F67F29843}"/>
              </a:ext>
              <a:ext uri="{C183D7F6-B498-43B3-948B-1728B52AA6E4}">
                <adec:decorative xmlns:adec="http://schemas.microsoft.com/office/drawing/2017/decorative" val="1"/>
              </a:ext>
            </a:extLst>
          </p:cNvPr>
          <p:cNvSpPr>
            <a:spLocks noChangeAspect="1"/>
          </p:cNvSpPr>
          <p:nvPr userDrawn="1"/>
        </p:nvSpPr>
        <p:spPr bwMode="auto">
          <a:xfrm>
            <a:off x="0" y="4053527"/>
            <a:ext cx="12192194" cy="2808449"/>
          </a:xfrm>
          <a:custGeom>
            <a:avLst/>
            <a:gdLst>
              <a:gd name="T0" fmla="*/ 0 w 67733"/>
              <a:gd name="T1" fmla="*/ 4768 h 15585"/>
              <a:gd name="T2" fmla="*/ 0 w 67733"/>
              <a:gd name="T3" fmla="*/ 4774 h 15585"/>
              <a:gd name="T4" fmla="*/ 0 w 67733"/>
              <a:gd name="T5" fmla="*/ 4774 h 15585"/>
              <a:gd name="T6" fmla="*/ 0 w 67733"/>
              <a:gd name="T7" fmla="*/ 15585 h 15585"/>
              <a:gd name="T8" fmla="*/ 67733 w 67733"/>
              <a:gd name="T9" fmla="*/ 15585 h 15585"/>
              <a:gd name="T10" fmla="*/ 67733 w 67733"/>
              <a:gd name="T11" fmla="*/ 0 h 15585"/>
              <a:gd name="T12" fmla="*/ 0 w 67733"/>
              <a:gd name="T13" fmla="*/ 4768 h 15585"/>
            </a:gdLst>
            <a:ahLst/>
            <a:cxnLst>
              <a:cxn ang="0">
                <a:pos x="T0" y="T1"/>
              </a:cxn>
              <a:cxn ang="0">
                <a:pos x="T2" y="T3"/>
              </a:cxn>
              <a:cxn ang="0">
                <a:pos x="T4" y="T5"/>
              </a:cxn>
              <a:cxn ang="0">
                <a:pos x="T6" y="T7"/>
              </a:cxn>
              <a:cxn ang="0">
                <a:pos x="T8" y="T9"/>
              </a:cxn>
              <a:cxn ang="0">
                <a:pos x="T10" y="T11"/>
              </a:cxn>
              <a:cxn ang="0">
                <a:pos x="T12" y="T13"/>
              </a:cxn>
            </a:cxnLst>
            <a:rect l="0" t="0" r="r" b="b"/>
            <a:pathLst>
              <a:path w="67733" h="15585">
                <a:moveTo>
                  <a:pt x="0" y="4768"/>
                </a:moveTo>
                <a:lnTo>
                  <a:pt x="0" y="4774"/>
                </a:lnTo>
                <a:lnTo>
                  <a:pt x="0" y="4774"/>
                </a:lnTo>
                <a:lnTo>
                  <a:pt x="0" y="15585"/>
                </a:lnTo>
                <a:lnTo>
                  <a:pt x="67733" y="15585"/>
                </a:lnTo>
                <a:cubicBezTo>
                  <a:pt x="67733" y="10379"/>
                  <a:pt x="67733" y="5195"/>
                  <a:pt x="67733" y="0"/>
                </a:cubicBezTo>
                <a:lnTo>
                  <a:pt x="0" y="4768"/>
                </a:lnTo>
                <a:close/>
              </a:path>
            </a:pathLst>
          </a:custGeom>
          <a:solidFill>
            <a:srgbClr val="28482B"/>
          </a:solidFill>
          <a:ln>
            <a:noFill/>
          </a:ln>
        </p:spPr>
        <p:txBody>
          <a:bodyPr vert="horz" wrap="square" lIns="45720" tIns="22860" rIns="45720" bIns="22860" numCol="1" anchor="t" anchorCtr="0" compatLnSpc="1">
            <a:prstTxWarp prst="textNoShape">
              <a:avLst/>
            </a:prstTxWarp>
          </a:bodyPr>
          <a:lstStyle/>
          <a:p>
            <a:endParaRPr lang="fi-FI" sz="900"/>
          </a:p>
        </p:txBody>
      </p:sp>
      <p:sp>
        <p:nvSpPr>
          <p:cNvPr id="24" name="Freeform 6">
            <a:extLst>
              <a:ext uri="{FF2B5EF4-FFF2-40B4-BE49-F238E27FC236}">
                <a16:creationId xmlns:a16="http://schemas.microsoft.com/office/drawing/2014/main" id="{B05BE846-A9E8-4F94-B6C9-47D9A241C76D}"/>
              </a:ext>
              <a:ext uri="{C183D7F6-B498-43B3-948B-1728B52AA6E4}">
                <adec:decorative xmlns:adec="http://schemas.microsoft.com/office/drawing/2017/decorative" val="1"/>
              </a:ext>
            </a:extLst>
          </p:cNvPr>
          <p:cNvSpPr>
            <a:spLocks/>
          </p:cNvSpPr>
          <p:nvPr userDrawn="1"/>
        </p:nvSpPr>
        <p:spPr bwMode="auto">
          <a:xfrm>
            <a:off x="0" y="-9427"/>
            <a:ext cx="12192194" cy="857449"/>
          </a:xfrm>
          <a:custGeom>
            <a:avLst/>
            <a:gdLst>
              <a:gd name="T0" fmla="*/ 0 w 67725"/>
              <a:gd name="T1" fmla="*/ 0 h 4767"/>
              <a:gd name="T2" fmla="*/ 0 w 67725"/>
              <a:gd name="T3" fmla="*/ 4767 h 4767"/>
              <a:gd name="T4" fmla="*/ 67725 w 67725"/>
              <a:gd name="T5" fmla="*/ 24 h 4767"/>
              <a:gd name="T6" fmla="*/ 67725 w 67725"/>
              <a:gd name="T7" fmla="*/ 18 h 4767"/>
              <a:gd name="T8" fmla="*/ 0 w 67725"/>
              <a:gd name="T9" fmla="*/ 0 h 4767"/>
            </a:gdLst>
            <a:ahLst/>
            <a:cxnLst>
              <a:cxn ang="0">
                <a:pos x="T0" y="T1"/>
              </a:cxn>
              <a:cxn ang="0">
                <a:pos x="T2" y="T3"/>
              </a:cxn>
              <a:cxn ang="0">
                <a:pos x="T4" y="T5"/>
              </a:cxn>
              <a:cxn ang="0">
                <a:pos x="T6" y="T7"/>
              </a:cxn>
              <a:cxn ang="0">
                <a:pos x="T8" y="T9"/>
              </a:cxn>
            </a:cxnLst>
            <a:rect l="0" t="0" r="r" b="b"/>
            <a:pathLst>
              <a:path w="67725" h="4767">
                <a:moveTo>
                  <a:pt x="0" y="0"/>
                </a:moveTo>
                <a:lnTo>
                  <a:pt x="0" y="4767"/>
                </a:lnTo>
                <a:lnTo>
                  <a:pt x="67725" y="24"/>
                </a:lnTo>
                <a:lnTo>
                  <a:pt x="67725" y="18"/>
                </a:lnTo>
                <a:lnTo>
                  <a:pt x="0" y="0"/>
                </a:lnTo>
                <a:close/>
              </a:path>
            </a:pathLst>
          </a:custGeom>
          <a:solidFill>
            <a:srgbClr val="CEFF23"/>
          </a:solidFill>
          <a:ln w="9525">
            <a:noFill/>
            <a:round/>
            <a:headEnd/>
            <a:tailEnd/>
          </a:ln>
        </p:spPr>
        <p:txBody>
          <a:bodyPr vert="horz" wrap="square" lIns="45720" tIns="22860" rIns="45720" bIns="22860" numCol="1" anchor="t" anchorCtr="0" compatLnSpc="1">
            <a:prstTxWarp prst="textNoShape">
              <a:avLst/>
            </a:prstTxWarp>
          </a:bodyPr>
          <a:lstStyle/>
          <a:p>
            <a:endParaRPr lang="fi-FI" sz="900"/>
          </a:p>
        </p:txBody>
      </p:sp>
      <p:grpSp>
        <p:nvGrpSpPr>
          <p:cNvPr id="23" name="Ryhmä 22">
            <a:extLst>
              <a:ext uri="{FF2B5EF4-FFF2-40B4-BE49-F238E27FC236}">
                <a16:creationId xmlns:a16="http://schemas.microsoft.com/office/drawing/2014/main" id="{E0ED3212-0E12-462B-9F9E-0F9AFCEB7B58}"/>
              </a:ext>
              <a:ext uri="{C183D7F6-B498-43B3-948B-1728B52AA6E4}">
                <adec:decorative xmlns:adec="http://schemas.microsoft.com/office/drawing/2017/decorative" val="1"/>
              </a:ext>
            </a:extLst>
          </p:cNvPr>
          <p:cNvGrpSpPr>
            <a:grpSpLocks noChangeAspect="1"/>
          </p:cNvGrpSpPr>
          <p:nvPr userDrawn="1"/>
        </p:nvGrpSpPr>
        <p:grpSpPr>
          <a:xfrm>
            <a:off x="0" y="2262433"/>
            <a:ext cx="12192194" cy="1250054"/>
            <a:chOff x="14288" y="1179513"/>
            <a:chExt cx="24353837" cy="2497138"/>
          </a:xfrm>
        </p:grpSpPr>
        <p:sp>
          <p:nvSpPr>
            <p:cNvPr id="16" name="Freeform 9">
              <a:extLst>
                <a:ext uri="{FF2B5EF4-FFF2-40B4-BE49-F238E27FC236}">
                  <a16:creationId xmlns:a16="http://schemas.microsoft.com/office/drawing/2014/main" id="{321A8E0B-C6F0-48F4-9E53-4DAE17B05BCC}"/>
                </a:ext>
                <a:ext uri="{C183D7F6-B498-43B3-948B-1728B52AA6E4}">
                  <adec:decorative xmlns:adec="http://schemas.microsoft.com/office/drawing/2017/decorative" val="1"/>
                </a:ext>
              </a:extLst>
            </p:cNvPr>
            <p:cNvSpPr>
              <a:spLocks/>
            </p:cNvSpPr>
            <p:nvPr userDrawn="1"/>
          </p:nvSpPr>
          <p:spPr bwMode="auto">
            <a:xfrm>
              <a:off x="14288" y="1223963"/>
              <a:ext cx="3727450" cy="2406650"/>
            </a:xfrm>
            <a:custGeom>
              <a:avLst/>
              <a:gdLst>
                <a:gd name="T0" fmla="*/ 6722 w 10366"/>
                <a:gd name="T1" fmla="*/ 0 h 6678"/>
                <a:gd name="T2" fmla="*/ 3329 w 10366"/>
                <a:gd name="T3" fmla="*/ 2477 h 6678"/>
                <a:gd name="T4" fmla="*/ 3724 w 10366"/>
                <a:gd name="T5" fmla="*/ 0 h 6678"/>
                <a:gd name="T6" fmla="*/ 771 w 10366"/>
                <a:gd name="T7" fmla="*/ 0 h 6678"/>
                <a:gd name="T8" fmla="*/ 0 w 10366"/>
                <a:gd name="T9" fmla="*/ 4858 h 6678"/>
                <a:gd name="T10" fmla="*/ 0 w 10366"/>
                <a:gd name="T11" fmla="*/ 6678 h 6678"/>
                <a:gd name="T12" fmla="*/ 2665 w 10366"/>
                <a:gd name="T13" fmla="*/ 6678 h 6678"/>
                <a:gd name="T14" fmla="*/ 3113 w 10366"/>
                <a:gd name="T15" fmla="*/ 3868 h 6678"/>
                <a:gd name="T16" fmla="*/ 5627 w 10366"/>
                <a:gd name="T17" fmla="*/ 6678 h 6678"/>
                <a:gd name="T18" fmla="*/ 9406 w 10366"/>
                <a:gd name="T19" fmla="*/ 6678 h 6678"/>
                <a:gd name="T20" fmla="*/ 6120 w 10366"/>
                <a:gd name="T21" fmla="*/ 3105 h 6678"/>
                <a:gd name="T22" fmla="*/ 10366 w 10366"/>
                <a:gd name="T23" fmla="*/ 0 h 6678"/>
                <a:gd name="T24" fmla="*/ 6722 w 10366"/>
                <a:gd name="T25" fmla="*/ 0 h 6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66" h="6678">
                  <a:moveTo>
                    <a:pt x="6722" y="0"/>
                  </a:moveTo>
                  <a:lnTo>
                    <a:pt x="3329" y="2477"/>
                  </a:lnTo>
                  <a:lnTo>
                    <a:pt x="3724" y="0"/>
                  </a:lnTo>
                  <a:lnTo>
                    <a:pt x="771" y="0"/>
                  </a:lnTo>
                  <a:lnTo>
                    <a:pt x="0" y="4858"/>
                  </a:lnTo>
                  <a:lnTo>
                    <a:pt x="0" y="6678"/>
                  </a:lnTo>
                  <a:lnTo>
                    <a:pt x="2665" y="6678"/>
                  </a:lnTo>
                  <a:lnTo>
                    <a:pt x="3113" y="3868"/>
                  </a:lnTo>
                  <a:lnTo>
                    <a:pt x="5627" y="6678"/>
                  </a:lnTo>
                  <a:lnTo>
                    <a:pt x="9406" y="6678"/>
                  </a:lnTo>
                  <a:lnTo>
                    <a:pt x="6120" y="3105"/>
                  </a:lnTo>
                  <a:lnTo>
                    <a:pt x="10366" y="0"/>
                  </a:lnTo>
                  <a:lnTo>
                    <a:pt x="6722"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7" name="Freeform 10">
              <a:extLst>
                <a:ext uri="{FF2B5EF4-FFF2-40B4-BE49-F238E27FC236}">
                  <a16:creationId xmlns:a16="http://schemas.microsoft.com/office/drawing/2014/main" id="{9F976DE6-DF60-436D-8406-2AED6DDCF071}"/>
                </a:ext>
                <a:ext uri="{C183D7F6-B498-43B3-948B-1728B52AA6E4}">
                  <adec:decorative xmlns:adec="http://schemas.microsoft.com/office/drawing/2017/decorative" val="1"/>
                </a:ext>
              </a:extLst>
            </p:cNvPr>
            <p:cNvSpPr>
              <a:spLocks noEditPoints="1"/>
            </p:cNvSpPr>
            <p:nvPr userDrawn="1"/>
          </p:nvSpPr>
          <p:spPr bwMode="auto">
            <a:xfrm>
              <a:off x="3224213" y="1179513"/>
              <a:ext cx="3714750" cy="2497138"/>
            </a:xfrm>
            <a:custGeom>
              <a:avLst/>
              <a:gdLst>
                <a:gd name="T0" fmla="*/ 0 w 10332"/>
                <a:gd name="T1" fmla="*/ 3914 h 6930"/>
                <a:gd name="T2" fmla="*/ 45 w 10332"/>
                <a:gd name="T3" fmla="*/ 3222 h 6930"/>
                <a:gd name="T4" fmla="*/ 5242 w 10332"/>
                <a:gd name="T5" fmla="*/ 0 h 6930"/>
                <a:gd name="T6" fmla="*/ 5664 w 10332"/>
                <a:gd name="T7" fmla="*/ 0 h 6930"/>
                <a:gd name="T8" fmla="*/ 10332 w 10332"/>
                <a:gd name="T9" fmla="*/ 2962 h 6930"/>
                <a:gd name="T10" fmla="*/ 10269 w 10332"/>
                <a:gd name="T11" fmla="*/ 3689 h 6930"/>
                <a:gd name="T12" fmla="*/ 5081 w 10332"/>
                <a:gd name="T13" fmla="*/ 6930 h 6930"/>
                <a:gd name="T14" fmla="*/ 4650 w 10332"/>
                <a:gd name="T15" fmla="*/ 6930 h 6930"/>
                <a:gd name="T16" fmla="*/ 0 w 10332"/>
                <a:gd name="T17" fmla="*/ 3914 h 6930"/>
                <a:gd name="T18" fmla="*/ 5296 w 10332"/>
                <a:gd name="T19" fmla="*/ 1975 h 6930"/>
                <a:gd name="T20" fmla="*/ 3088 w 10332"/>
                <a:gd name="T21" fmla="*/ 3348 h 6930"/>
                <a:gd name="T22" fmla="*/ 3070 w 10332"/>
                <a:gd name="T23" fmla="*/ 3644 h 6930"/>
                <a:gd name="T24" fmla="*/ 5018 w 10332"/>
                <a:gd name="T25" fmla="*/ 4937 h 6930"/>
                <a:gd name="T26" fmla="*/ 7235 w 10332"/>
                <a:gd name="T27" fmla="*/ 3546 h 6930"/>
                <a:gd name="T28" fmla="*/ 7262 w 10332"/>
                <a:gd name="T29" fmla="*/ 3214 h 6930"/>
                <a:gd name="T30" fmla="*/ 5296 w 10332"/>
                <a:gd name="T31" fmla="*/ 1975 h 6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2" h="6930">
                  <a:moveTo>
                    <a:pt x="0" y="3914"/>
                  </a:moveTo>
                  <a:cubicBezTo>
                    <a:pt x="0" y="3734"/>
                    <a:pt x="9" y="3483"/>
                    <a:pt x="45" y="3222"/>
                  </a:cubicBezTo>
                  <a:cubicBezTo>
                    <a:pt x="233" y="1876"/>
                    <a:pt x="1023" y="0"/>
                    <a:pt x="5242" y="0"/>
                  </a:cubicBezTo>
                  <a:lnTo>
                    <a:pt x="5664" y="0"/>
                  </a:lnTo>
                  <a:cubicBezTo>
                    <a:pt x="9613" y="0"/>
                    <a:pt x="10332" y="1670"/>
                    <a:pt x="10332" y="2962"/>
                  </a:cubicBezTo>
                  <a:cubicBezTo>
                    <a:pt x="10332" y="3196"/>
                    <a:pt x="10305" y="3465"/>
                    <a:pt x="10269" y="3689"/>
                  </a:cubicBezTo>
                  <a:cubicBezTo>
                    <a:pt x="10053" y="5018"/>
                    <a:pt x="9335" y="6930"/>
                    <a:pt x="5081" y="6930"/>
                  </a:cubicBezTo>
                  <a:lnTo>
                    <a:pt x="4650" y="6930"/>
                  </a:lnTo>
                  <a:cubicBezTo>
                    <a:pt x="781" y="6930"/>
                    <a:pt x="0" y="5251"/>
                    <a:pt x="0" y="3914"/>
                  </a:cubicBezTo>
                  <a:close/>
                  <a:moveTo>
                    <a:pt x="5296" y="1975"/>
                  </a:moveTo>
                  <a:cubicBezTo>
                    <a:pt x="3644" y="1975"/>
                    <a:pt x="3169" y="2711"/>
                    <a:pt x="3088" y="3348"/>
                  </a:cubicBezTo>
                  <a:cubicBezTo>
                    <a:pt x="3079" y="3420"/>
                    <a:pt x="3070" y="3519"/>
                    <a:pt x="3070" y="3644"/>
                  </a:cubicBezTo>
                  <a:cubicBezTo>
                    <a:pt x="3070" y="4255"/>
                    <a:pt x="3510" y="4937"/>
                    <a:pt x="5018" y="4937"/>
                  </a:cubicBezTo>
                  <a:cubicBezTo>
                    <a:pt x="6651" y="4937"/>
                    <a:pt x="7136" y="4210"/>
                    <a:pt x="7235" y="3546"/>
                  </a:cubicBezTo>
                  <a:cubicBezTo>
                    <a:pt x="7253" y="3420"/>
                    <a:pt x="7262" y="3321"/>
                    <a:pt x="7262" y="3214"/>
                  </a:cubicBezTo>
                  <a:cubicBezTo>
                    <a:pt x="7262" y="2603"/>
                    <a:pt x="6813" y="1975"/>
                    <a:pt x="5296" y="1975"/>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8" name="Freeform 11">
              <a:extLst>
                <a:ext uri="{FF2B5EF4-FFF2-40B4-BE49-F238E27FC236}">
                  <a16:creationId xmlns:a16="http://schemas.microsoft.com/office/drawing/2014/main" id="{96A2C1F8-6EAF-4BEC-BE34-4343D712646C}"/>
                </a:ext>
                <a:ext uri="{C183D7F6-B498-43B3-948B-1728B52AA6E4}">
                  <adec:decorative xmlns:adec="http://schemas.microsoft.com/office/drawing/2017/decorative" val="1"/>
                </a:ext>
              </a:extLst>
            </p:cNvPr>
            <p:cNvSpPr>
              <a:spLocks/>
            </p:cNvSpPr>
            <p:nvPr userDrawn="1"/>
          </p:nvSpPr>
          <p:spPr bwMode="auto">
            <a:xfrm>
              <a:off x="7058025" y="1223963"/>
              <a:ext cx="3692525" cy="2446338"/>
            </a:xfrm>
            <a:custGeom>
              <a:avLst/>
              <a:gdLst>
                <a:gd name="T0" fmla="*/ 700 w 10268"/>
                <a:gd name="T1" fmla="*/ 0 h 6786"/>
                <a:gd name="T2" fmla="*/ 3662 w 10268"/>
                <a:gd name="T3" fmla="*/ 0 h 6786"/>
                <a:gd name="T4" fmla="*/ 3213 w 10268"/>
                <a:gd name="T5" fmla="*/ 2818 h 6786"/>
                <a:gd name="T6" fmla="*/ 4847 w 10268"/>
                <a:gd name="T7" fmla="*/ 4506 h 6786"/>
                <a:gd name="T8" fmla="*/ 4865 w 10268"/>
                <a:gd name="T9" fmla="*/ 4506 h 6786"/>
                <a:gd name="T10" fmla="*/ 6857 w 10268"/>
                <a:gd name="T11" fmla="*/ 2836 h 6786"/>
                <a:gd name="T12" fmla="*/ 7306 w 10268"/>
                <a:gd name="T13" fmla="*/ 0 h 6786"/>
                <a:gd name="T14" fmla="*/ 10268 w 10268"/>
                <a:gd name="T15" fmla="*/ 0 h 6786"/>
                <a:gd name="T16" fmla="*/ 9802 w 10268"/>
                <a:gd name="T17" fmla="*/ 2989 h 6786"/>
                <a:gd name="T18" fmla="*/ 5017 w 10268"/>
                <a:gd name="T19" fmla="*/ 6786 h 6786"/>
                <a:gd name="T20" fmla="*/ 4622 w 10268"/>
                <a:gd name="T21" fmla="*/ 6786 h 6786"/>
                <a:gd name="T22" fmla="*/ 224 w 10268"/>
                <a:gd name="T23" fmla="*/ 2971 h 6786"/>
                <a:gd name="T24" fmla="*/ 700 w 10268"/>
                <a:gd name="T25" fmla="*/ 0 h 6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268" h="6786">
                  <a:moveTo>
                    <a:pt x="700" y="0"/>
                  </a:moveTo>
                  <a:lnTo>
                    <a:pt x="3662" y="0"/>
                  </a:lnTo>
                  <a:lnTo>
                    <a:pt x="3213" y="2818"/>
                  </a:lnTo>
                  <a:cubicBezTo>
                    <a:pt x="3079" y="3644"/>
                    <a:pt x="3312" y="4506"/>
                    <a:pt x="4847" y="4506"/>
                  </a:cubicBezTo>
                  <a:lnTo>
                    <a:pt x="4865" y="4506"/>
                  </a:lnTo>
                  <a:cubicBezTo>
                    <a:pt x="6319" y="4506"/>
                    <a:pt x="6732" y="3644"/>
                    <a:pt x="6857" y="2836"/>
                  </a:cubicBezTo>
                  <a:lnTo>
                    <a:pt x="7306" y="0"/>
                  </a:lnTo>
                  <a:lnTo>
                    <a:pt x="10268" y="0"/>
                  </a:lnTo>
                  <a:lnTo>
                    <a:pt x="9802" y="2989"/>
                  </a:lnTo>
                  <a:cubicBezTo>
                    <a:pt x="9568" y="4443"/>
                    <a:pt x="8895" y="6786"/>
                    <a:pt x="5017" y="6786"/>
                  </a:cubicBezTo>
                  <a:lnTo>
                    <a:pt x="4622" y="6786"/>
                  </a:lnTo>
                  <a:cubicBezTo>
                    <a:pt x="377" y="6786"/>
                    <a:pt x="0" y="4398"/>
                    <a:pt x="224" y="2971"/>
                  </a:cubicBezTo>
                  <a:lnTo>
                    <a:pt x="700"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9" name="Freeform 12">
              <a:extLst>
                <a:ext uri="{FF2B5EF4-FFF2-40B4-BE49-F238E27FC236}">
                  <a16:creationId xmlns:a16="http://schemas.microsoft.com/office/drawing/2014/main" id="{BEC02F9C-E6FC-40B6-85EC-1FD0A88E37A5}"/>
                </a:ext>
                <a:ext uri="{C183D7F6-B498-43B3-948B-1728B52AA6E4}">
                  <adec:decorative xmlns:adec="http://schemas.microsoft.com/office/drawing/2017/decorative" val="1"/>
                </a:ext>
              </a:extLst>
            </p:cNvPr>
            <p:cNvSpPr>
              <a:spLocks/>
            </p:cNvSpPr>
            <p:nvPr userDrawn="1"/>
          </p:nvSpPr>
          <p:spPr bwMode="auto">
            <a:xfrm>
              <a:off x="10847388" y="1223963"/>
              <a:ext cx="3679825" cy="2406650"/>
            </a:xfrm>
            <a:custGeom>
              <a:avLst/>
              <a:gdLst>
                <a:gd name="T0" fmla="*/ 6337 w 10233"/>
                <a:gd name="T1" fmla="*/ 6678 h 6678"/>
                <a:gd name="T2" fmla="*/ 2217 w 10233"/>
                <a:gd name="T3" fmla="*/ 6678 h 6678"/>
                <a:gd name="T4" fmla="*/ 0 w 10233"/>
                <a:gd name="T5" fmla="*/ 0 h 6678"/>
                <a:gd name="T6" fmla="*/ 3267 w 10233"/>
                <a:gd name="T7" fmla="*/ 0 h 6678"/>
                <a:gd name="T8" fmla="*/ 4613 w 10233"/>
                <a:gd name="T9" fmla="*/ 4380 h 6678"/>
                <a:gd name="T10" fmla="*/ 7109 w 10233"/>
                <a:gd name="T11" fmla="*/ 0 h 6678"/>
                <a:gd name="T12" fmla="*/ 10233 w 10233"/>
                <a:gd name="T13" fmla="*/ 0 h 6678"/>
                <a:gd name="T14" fmla="*/ 6337 w 10233"/>
                <a:gd name="T15" fmla="*/ 6678 h 66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33" h="6678">
                  <a:moveTo>
                    <a:pt x="6337" y="6678"/>
                  </a:moveTo>
                  <a:lnTo>
                    <a:pt x="2217" y="6678"/>
                  </a:lnTo>
                  <a:lnTo>
                    <a:pt x="0" y="0"/>
                  </a:lnTo>
                  <a:lnTo>
                    <a:pt x="3267" y="0"/>
                  </a:lnTo>
                  <a:lnTo>
                    <a:pt x="4613" y="4380"/>
                  </a:lnTo>
                  <a:lnTo>
                    <a:pt x="7109" y="0"/>
                  </a:lnTo>
                  <a:lnTo>
                    <a:pt x="10233" y="0"/>
                  </a:lnTo>
                  <a:lnTo>
                    <a:pt x="6337" y="6678"/>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0" name="Freeform 13">
              <a:extLst>
                <a:ext uri="{FF2B5EF4-FFF2-40B4-BE49-F238E27FC236}">
                  <a16:creationId xmlns:a16="http://schemas.microsoft.com/office/drawing/2014/main" id="{63CF111C-678D-4D1E-AC5E-9D785B047AC4}"/>
                </a:ext>
                <a:ext uri="{C183D7F6-B498-43B3-948B-1728B52AA6E4}">
                  <adec:decorative xmlns:adec="http://schemas.microsoft.com/office/drawing/2017/decorative" val="1"/>
                </a:ext>
              </a:extLst>
            </p:cNvPr>
            <p:cNvSpPr>
              <a:spLocks noEditPoints="1"/>
            </p:cNvSpPr>
            <p:nvPr userDrawn="1"/>
          </p:nvSpPr>
          <p:spPr bwMode="auto">
            <a:xfrm>
              <a:off x="14219238" y="1179513"/>
              <a:ext cx="3714750" cy="2497138"/>
            </a:xfrm>
            <a:custGeom>
              <a:avLst/>
              <a:gdLst>
                <a:gd name="T0" fmla="*/ 0 w 10331"/>
                <a:gd name="T1" fmla="*/ 3914 h 6930"/>
                <a:gd name="T2" fmla="*/ 45 w 10331"/>
                <a:gd name="T3" fmla="*/ 3222 h 6930"/>
                <a:gd name="T4" fmla="*/ 5242 w 10331"/>
                <a:gd name="T5" fmla="*/ 0 h 6930"/>
                <a:gd name="T6" fmla="*/ 5664 w 10331"/>
                <a:gd name="T7" fmla="*/ 0 h 6930"/>
                <a:gd name="T8" fmla="*/ 10331 w 10331"/>
                <a:gd name="T9" fmla="*/ 2962 h 6930"/>
                <a:gd name="T10" fmla="*/ 10269 w 10331"/>
                <a:gd name="T11" fmla="*/ 3689 h 6930"/>
                <a:gd name="T12" fmla="*/ 5080 w 10331"/>
                <a:gd name="T13" fmla="*/ 6930 h 6930"/>
                <a:gd name="T14" fmla="*/ 4650 w 10331"/>
                <a:gd name="T15" fmla="*/ 6930 h 6930"/>
                <a:gd name="T16" fmla="*/ 0 w 10331"/>
                <a:gd name="T17" fmla="*/ 3914 h 6930"/>
                <a:gd name="T18" fmla="*/ 5296 w 10331"/>
                <a:gd name="T19" fmla="*/ 1975 h 6930"/>
                <a:gd name="T20" fmla="*/ 3088 w 10331"/>
                <a:gd name="T21" fmla="*/ 3348 h 6930"/>
                <a:gd name="T22" fmla="*/ 3070 w 10331"/>
                <a:gd name="T23" fmla="*/ 3644 h 6930"/>
                <a:gd name="T24" fmla="*/ 5017 w 10331"/>
                <a:gd name="T25" fmla="*/ 4937 h 6930"/>
                <a:gd name="T26" fmla="*/ 7235 w 10331"/>
                <a:gd name="T27" fmla="*/ 3546 h 6930"/>
                <a:gd name="T28" fmla="*/ 7262 w 10331"/>
                <a:gd name="T29" fmla="*/ 3214 h 6930"/>
                <a:gd name="T30" fmla="*/ 5296 w 10331"/>
                <a:gd name="T31" fmla="*/ 1975 h 6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1" h="6930">
                  <a:moveTo>
                    <a:pt x="0" y="3914"/>
                  </a:moveTo>
                  <a:cubicBezTo>
                    <a:pt x="0" y="3734"/>
                    <a:pt x="9" y="3483"/>
                    <a:pt x="45" y="3222"/>
                  </a:cubicBezTo>
                  <a:cubicBezTo>
                    <a:pt x="233" y="1876"/>
                    <a:pt x="1023" y="0"/>
                    <a:pt x="5242" y="0"/>
                  </a:cubicBezTo>
                  <a:lnTo>
                    <a:pt x="5664" y="0"/>
                  </a:lnTo>
                  <a:cubicBezTo>
                    <a:pt x="9613" y="0"/>
                    <a:pt x="10331" y="1670"/>
                    <a:pt x="10331" y="2962"/>
                  </a:cubicBezTo>
                  <a:cubicBezTo>
                    <a:pt x="10331" y="3196"/>
                    <a:pt x="10304" y="3465"/>
                    <a:pt x="10269" y="3689"/>
                  </a:cubicBezTo>
                  <a:cubicBezTo>
                    <a:pt x="10053" y="5018"/>
                    <a:pt x="9335" y="6930"/>
                    <a:pt x="5080" y="6930"/>
                  </a:cubicBezTo>
                  <a:lnTo>
                    <a:pt x="4650" y="6930"/>
                  </a:lnTo>
                  <a:cubicBezTo>
                    <a:pt x="781" y="6930"/>
                    <a:pt x="0" y="5251"/>
                    <a:pt x="0" y="3914"/>
                  </a:cubicBezTo>
                  <a:close/>
                  <a:moveTo>
                    <a:pt x="5296" y="1975"/>
                  </a:moveTo>
                  <a:cubicBezTo>
                    <a:pt x="3644" y="1975"/>
                    <a:pt x="3168" y="2711"/>
                    <a:pt x="3088" y="3348"/>
                  </a:cubicBezTo>
                  <a:cubicBezTo>
                    <a:pt x="3079" y="3420"/>
                    <a:pt x="3070" y="3519"/>
                    <a:pt x="3070" y="3644"/>
                  </a:cubicBezTo>
                  <a:cubicBezTo>
                    <a:pt x="3070" y="4255"/>
                    <a:pt x="3510" y="4937"/>
                    <a:pt x="5017" y="4937"/>
                  </a:cubicBezTo>
                  <a:cubicBezTo>
                    <a:pt x="6651" y="4937"/>
                    <a:pt x="7136" y="4210"/>
                    <a:pt x="7235" y="3546"/>
                  </a:cubicBezTo>
                  <a:cubicBezTo>
                    <a:pt x="7253" y="3420"/>
                    <a:pt x="7262" y="3321"/>
                    <a:pt x="7262" y="3214"/>
                  </a:cubicBezTo>
                  <a:cubicBezTo>
                    <a:pt x="7262" y="2603"/>
                    <a:pt x="6813" y="1975"/>
                    <a:pt x="5296" y="1975"/>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1" name="Freeform 14">
              <a:extLst>
                <a:ext uri="{FF2B5EF4-FFF2-40B4-BE49-F238E27FC236}">
                  <a16:creationId xmlns:a16="http://schemas.microsoft.com/office/drawing/2014/main" id="{46A25D9D-A80B-4426-82D4-16011802C16C}"/>
                </a:ext>
                <a:ext uri="{C183D7F6-B498-43B3-948B-1728B52AA6E4}">
                  <adec:decorative xmlns:adec="http://schemas.microsoft.com/office/drawing/2017/decorative" val="1"/>
                </a:ext>
              </a:extLst>
            </p:cNvPr>
            <p:cNvSpPr>
              <a:spLocks/>
            </p:cNvSpPr>
            <p:nvPr userDrawn="1"/>
          </p:nvSpPr>
          <p:spPr bwMode="auto">
            <a:xfrm>
              <a:off x="17949863" y="1223963"/>
              <a:ext cx="2801938" cy="2406650"/>
            </a:xfrm>
            <a:custGeom>
              <a:avLst/>
              <a:gdLst>
                <a:gd name="T0" fmla="*/ 4013 w 7792"/>
                <a:gd name="T1" fmla="*/ 0 h 6678"/>
                <a:gd name="T2" fmla="*/ 3295 w 7792"/>
                <a:gd name="T3" fmla="*/ 4506 h 6678"/>
                <a:gd name="T4" fmla="*/ 7792 w 7792"/>
                <a:gd name="T5" fmla="*/ 4506 h 6678"/>
                <a:gd name="T6" fmla="*/ 7451 w 7792"/>
                <a:gd name="T7" fmla="*/ 6678 h 6678"/>
                <a:gd name="T8" fmla="*/ 0 w 7792"/>
                <a:gd name="T9" fmla="*/ 6678 h 6678"/>
                <a:gd name="T10" fmla="*/ 1060 w 7792"/>
                <a:gd name="T11" fmla="*/ 0 h 6678"/>
                <a:gd name="T12" fmla="*/ 4013 w 7792"/>
                <a:gd name="T13" fmla="*/ 0 h 6678"/>
              </a:gdLst>
              <a:ahLst/>
              <a:cxnLst>
                <a:cxn ang="0">
                  <a:pos x="T0" y="T1"/>
                </a:cxn>
                <a:cxn ang="0">
                  <a:pos x="T2" y="T3"/>
                </a:cxn>
                <a:cxn ang="0">
                  <a:pos x="T4" y="T5"/>
                </a:cxn>
                <a:cxn ang="0">
                  <a:pos x="T6" y="T7"/>
                </a:cxn>
                <a:cxn ang="0">
                  <a:pos x="T8" y="T9"/>
                </a:cxn>
                <a:cxn ang="0">
                  <a:pos x="T10" y="T11"/>
                </a:cxn>
                <a:cxn ang="0">
                  <a:pos x="T12" y="T13"/>
                </a:cxn>
              </a:cxnLst>
              <a:rect l="0" t="0" r="r" b="b"/>
              <a:pathLst>
                <a:path w="7792" h="6678">
                  <a:moveTo>
                    <a:pt x="4013" y="0"/>
                  </a:moveTo>
                  <a:lnTo>
                    <a:pt x="3295" y="4506"/>
                  </a:lnTo>
                  <a:lnTo>
                    <a:pt x="7792" y="4506"/>
                  </a:lnTo>
                  <a:lnTo>
                    <a:pt x="7451" y="6678"/>
                  </a:lnTo>
                  <a:lnTo>
                    <a:pt x="0" y="6678"/>
                  </a:lnTo>
                  <a:lnTo>
                    <a:pt x="1060" y="0"/>
                  </a:lnTo>
                  <a:lnTo>
                    <a:pt x="4013"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2" name="Freeform 15">
              <a:extLst>
                <a:ext uri="{FF2B5EF4-FFF2-40B4-BE49-F238E27FC236}">
                  <a16:creationId xmlns:a16="http://schemas.microsoft.com/office/drawing/2014/main" id="{BF0A95AA-4771-4B49-8D0E-8E69C2FE8547}"/>
                </a:ext>
                <a:ext uri="{C183D7F6-B498-43B3-948B-1728B52AA6E4}">
                  <adec:decorative xmlns:adec="http://schemas.microsoft.com/office/drawing/2017/decorative" val="1"/>
                </a:ext>
              </a:extLst>
            </p:cNvPr>
            <p:cNvSpPr>
              <a:spLocks noEditPoints="1"/>
            </p:cNvSpPr>
            <p:nvPr userDrawn="1"/>
          </p:nvSpPr>
          <p:spPr bwMode="auto">
            <a:xfrm>
              <a:off x="20723225" y="1223963"/>
              <a:ext cx="3644900" cy="2406650"/>
            </a:xfrm>
            <a:custGeom>
              <a:avLst/>
              <a:gdLst>
                <a:gd name="T0" fmla="*/ 4111 w 10140"/>
                <a:gd name="T1" fmla="*/ 0 h 6678"/>
                <a:gd name="T2" fmla="*/ 0 w 10140"/>
                <a:gd name="T3" fmla="*/ 6678 h 6678"/>
                <a:gd name="T4" fmla="*/ 2989 w 10140"/>
                <a:gd name="T5" fmla="*/ 6678 h 6678"/>
                <a:gd name="T6" fmla="*/ 3528 w 10140"/>
                <a:gd name="T7" fmla="*/ 5753 h 6678"/>
                <a:gd name="T8" fmla="*/ 7001 w 10140"/>
                <a:gd name="T9" fmla="*/ 5753 h 6678"/>
                <a:gd name="T10" fmla="*/ 7289 w 10140"/>
                <a:gd name="T11" fmla="*/ 6678 h 6678"/>
                <a:gd name="T12" fmla="*/ 10140 w 10140"/>
                <a:gd name="T13" fmla="*/ 6678 h 6678"/>
                <a:gd name="T14" fmla="*/ 10140 w 10140"/>
                <a:gd name="T15" fmla="*/ 5570 h 6678"/>
                <a:gd name="T16" fmla="*/ 8186 w 10140"/>
                <a:gd name="T17" fmla="*/ 0 h 6678"/>
                <a:gd name="T18" fmla="*/ 4111 w 10140"/>
                <a:gd name="T19" fmla="*/ 0 h 6678"/>
                <a:gd name="T20" fmla="*/ 5808 w 10140"/>
                <a:gd name="T21" fmla="*/ 1849 h 6678"/>
                <a:gd name="T22" fmla="*/ 6445 w 10140"/>
                <a:gd name="T23" fmla="*/ 3913 h 6678"/>
                <a:gd name="T24" fmla="*/ 4596 w 10140"/>
                <a:gd name="T25" fmla="*/ 3913 h 6678"/>
                <a:gd name="T26" fmla="*/ 5808 w 10140"/>
                <a:gd name="T27" fmla="*/ 1849 h 6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140" h="6678">
                  <a:moveTo>
                    <a:pt x="4111" y="0"/>
                  </a:moveTo>
                  <a:lnTo>
                    <a:pt x="0" y="6678"/>
                  </a:lnTo>
                  <a:lnTo>
                    <a:pt x="2989" y="6678"/>
                  </a:lnTo>
                  <a:lnTo>
                    <a:pt x="3528" y="5753"/>
                  </a:lnTo>
                  <a:lnTo>
                    <a:pt x="7001" y="5753"/>
                  </a:lnTo>
                  <a:lnTo>
                    <a:pt x="7289" y="6678"/>
                  </a:lnTo>
                  <a:lnTo>
                    <a:pt x="10140" y="6678"/>
                  </a:lnTo>
                  <a:lnTo>
                    <a:pt x="10140" y="5570"/>
                  </a:lnTo>
                  <a:lnTo>
                    <a:pt x="8186" y="0"/>
                  </a:lnTo>
                  <a:lnTo>
                    <a:pt x="4111" y="0"/>
                  </a:lnTo>
                  <a:close/>
                  <a:moveTo>
                    <a:pt x="5808" y="1849"/>
                  </a:moveTo>
                  <a:lnTo>
                    <a:pt x="6445" y="3913"/>
                  </a:lnTo>
                  <a:lnTo>
                    <a:pt x="4596" y="3913"/>
                  </a:lnTo>
                  <a:lnTo>
                    <a:pt x="5808" y="1849"/>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grpSp>
      <p:sp>
        <p:nvSpPr>
          <p:cNvPr id="2" name="Otsikko 1">
            <a:extLst>
              <a:ext uri="{FF2B5EF4-FFF2-40B4-BE49-F238E27FC236}">
                <a16:creationId xmlns:a16="http://schemas.microsoft.com/office/drawing/2014/main" id="{A64E3C18-FA14-4185-BE65-FDB45FD88D66}"/>
              </a:ext>
            </a:extLst>
          </p:cNvPr>
          <p:cNvSpPr>
            <a:spLocks noGrp="1"/>
          </p:cNvSpPr>
          <p:nvPr>
            <p:ph type="ctrTitle"/>
          </p:nvPr>
        </p:nvSpPr>
        <p:spPr>
          <a:xfrm>
            <a:off x="2221490" y="4670137"/>
            <a:ext cx="9040587" cy="821627"/>
          </a:xfrm>
        </p:spPr>
        <p:txBody>
          <a:bodyPr anchor="b"/>
          <a:lstStyle>
            <a:lvl1pPr algn="r">
              <a:defRPr sz="4800">
                <a:solidFill>
                  <a:schemeClr val="bg1"/>
                </a:solidFill>
              </a:defRPr>
            </a:lvl1pPr>
          </a:lstStyle>
          <a:p>
            <a:r>
              <a:rPr lang="fi-FI"/>
              <a:t>Muokkaa perustyyl. napsautt.</a:t>
            </a:r>
          </a:p>
        </p:txBody>
      </p:sp>
      <p:sp>
        <p:nvSpPr>
          <p:cNvPr id="3" name="Alaotsikko 2">
            <a:extLst>
              <a:ext uri="{FF2B5EF4-FFF2-40B4-BE49-F238E27FC236}">
                <a16:creationId xmlns:a16="http://schemas.microsoft.com/office/drawing/2014/main" id="{433C471F-8838-4C25-8EB0-AD6B71B38A69}"/>
              </a:ext>
            </a:extLst>
          </p:cNvPr>
          <p:cNvSpPr>
            <a:spLocks noGrp="1"/>
          </p:cNvSpPr>
          <p:nvPr>
            <p:ph type="subTitle" idx="1"/>
          </p:nvPr>
        </p:nvSpPr>
        <p:spPr>
          <a:xfrm>
            <a:off x="2221490" y="5524035"/>
            <a:ext cx="9040587" cy="499046"/>
          </a:xfrm>
        </p:spPr>
        <p:txBody>
          <a:bodyPr/>
          <a:lstStyle>
            <a:lvl1pPr marL="0" indent="0" algn="r">
              <a:buNone/>
              <a:defRPr sz="1800">
                <a:solidFill>
                  <a:schemeClr val="bg1"/>
                </a:solidFill>
              </a:defRPr>
            </a:lvl1pPr>
            <a:lvl2pPr marL="228600" indent="0" algn="ctr">
              <a:buNone/>
              <a:defRPr sz="1000"/>
            </a:lvl2pPr>
            <a:lvl3pPr marL="457200" indent="0" algn="ctr">
              <a:buNone/>
              <a:defRPr sz="900"/>
            </a:lvl3pPr>
            <a:lvl4pPr marL="685800" indent="0" algn="ctr">
              <a:buNone/>
              <a:defRPr sz="800"/>
            </a:lvl4pPr>
            <a:lvl5pPr marL="914400" indent="0" algn="ctr">
              <a:buNone/>
              <a:defRPr sz="800"/>
            </a:lvl5pPr>
            <a:lvl6pPr marL="1143000" indent="0" algn="ctr">
              <a:buNone/>
              <a:defRPr sz="800"/>
            </a:lvl6pPr>
            <a:lvl7pPr marL="1371600" indent="0" algn="ctr">
              <a:buNone/>
              <a:defRPr sz="800"/>
            </a:lvl7pPr>
            <a:lvl8pPr marL="1600200" indent="0" algn="ctr">
              <a:buNone/>
              <a:defRPr sz="800"/>
            </a:lvl8pPr>
            <a:lvl9pPr marL="1828800" indent="0" algn="ctr">
              <a:buNone/>
              <a:defRPr sz="800"/>
            </a:lvl9pPr>
          </a:lstStyle>
          <a:p>
            <a:r>
              <a:rPr lang="fi-FI"/>
              <a:t>Muokkaa alaotsikon perustyyliä napsautt.</a:t>
            </a:r>
          </a:p>
        </p:txBody>
      </p:sp>
    </p:spTree>
    <p:extLst>
      <p:ext uri="{BB962C8B-B14F-4D97-AF65-F5344CB8AC3E}">
        <p14:creationId xmlns:p14="http://schemas.microsoft.com/office/powerpoint/2010/main" val="4103742665"/>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preserve="1" userDrawn="1">
  <p:cSld name="Otsikko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Freeform 5">
            <a:extLst>
              <a:ext uri="{FF2B5EF4-FFF2-40B4-BE49-F238E27FC236}">
                <a16:creationId xmlns:a16="http://schemas.microsoft.com/office/drawing/2014/main" id="{B56F663B-DE9D-4846-B92B-815F67F29843}"/>
              </a:ext>
              <a:ext uri="{C183D7F6-B498-43B3-948B-1728B52AA6E4}">
                <adec:decorative xmlns:adec="http://schemas.microsoft.com/office/drawing/2017/decorative" val="1"/>
              </a:ext>
            </a:extLst>
          </p:cNvPr>
          <p:cNvSpPr>
            <a:spLocks noChangeAspect="1"/>
          </p:cNvSpPr>
          <p:nvPr userDrawn="1"/>
        </p:nvSpPr>
        <p:spPr bwMode="auto">
          <a:xfrm>
            <a:off x="0" y="4053527"/>
            <a:ext cx="12192194" cy="2808449"/>
          </a:xfrm>
          <a:custGeom>
            <a:avLst/>
            <a:gdLst>
              <a:gd name="T0" fmla="*/ 0 w 67733"/>
              <a:gd name="T1" fmla="*/ 4768 h 15585"/>
              <a:gd name="T2" fmla="*/ 0 w 67733"/>
              <a:gd name="T3" fmla="*/ 4774 h 15585"/>
              <a:gd name="T4" fmla="*/ 0 w 67733"/>
              <a:gd name="T5" fmla="*/ 4774 h 15585"/>
              <a:gd name="T6" fmla="*/ 0 w 67733"/>
              <a:gd name="T7" fmla="*/ 15585 h 15585"/>
              <a:gd name="T8" fmla="*/ 67733 w 67733"/>
              <a:gd name="T9" fmla="*/ 15585 h 15585"/>
              <a:gd name="T10" fmla="*/ 67733 w 67733"/>
              <a:gd name="T11" fmla="*/ 0 h 15585"/>
              <a:gd name="T12" fmla="*/ 0 w 67733"/>
              <a:gd name="T13" fmla="*/ 4768 h 15585"/>
            </a:gdLst>
            <a:ahLst/>
            <a:cxnLst>
              <a:cxn ang="0">
                <a:pos x="T0" y="T1"/>
              </a:cxn>
              <a:cxn ang="0">
                <a:pos x="T2" y="T3"/>
              </a:cxn>
              <a:cxn ang="0">
                <a:pos x="T4" y="T5"/>
              </a:cxn>
              <a:cxn ang="0">
                <a:pos x="T6" y="T7"/>
              </a:cxn>
              <a:cxn ang="0">
                <a:pos x="T8" y="T9"/>
              </a:cxn>
              <a:cxn ang="0">
                <a:pos x="T10" y="T11"/>
              </a:cxn>
              <a:cxn ang="0">
                <a:pos x="T12" y="T13"/>
              </a:cxn>
            </a:cxnLst>
            <a:rect l="0" t="0" r="r" b="b"/>
            <a:pathLst>
              <a:path w="67733" h="15585">
                <a:moveTo>
                  <a:pt x="0" y="4768"/>
                </a:moveTo>
                <a:lnTo>
                  <a:pt x="0" y="4774"/>
                </a:lnTo>
                <a:lnTo>
                  <a:pt x="0" y="4774"/>
                </a:lnTo>
                <a:lnTo>
                  <a:pt x="0" y="15585"/>
                </a:lnTo>
                <a:lnTo>
                  <a:pt x="67733" y="15585"/>
                </a:lnTo>
                <a:cubicBezTo>
                  <a:pt x="67733" y="10379"/>
                  <a:pt x="67733" y="5195"/>
                  <a:pt x="67733" y="0"/>
                </a:cubicBezTo>
                <a:lnTo>
                  <a:pt x="0" y="4768"/>
                </a:lnTo>
                <a:close/>
              </a:path>
            </a:pathLst>
          </a:custGeom>
          <a:solidFill>
            <a:srgbClr val="97B3D4"/>
          </a:solidFill>
          <a:ln>
            <a:noFill/>
          </a:ln>
        </p:spPr>
        <p:txBody>
          <a:bodyPr vert="horz" wrap="square" lIns="45720" tIns="22860" rIns="45720" bIns="22860" numCol="1" anchor="t" anchorCtr="0" compatLnSpc="1">
            <a:prstTxWarp prst="textNoShape">
              <a:avLst/>
            </a:prstTxWarp>
          </a:bodyPr>
          <a:lstStyle/>
          <a:p>
            <a:endParaRPr lang="fi-FI" sz="900"/>
          </a:p>
        </p:txBody>
      </p:sp>
      <p:sp>
        <p:nvSpPr>
          <p:cNvPr id="24" name="Freeform 6">
            <a:extLst>
              <a:ext uri="{FF2B5EF4-FFF2-40B4-BE49-F238E27FC236}">
                <a16:creationId xmlns:a16="http://schemas.microsoft.com/office/drawing/2014/main" id="{B05BE846-A9E8-4F94-B6C9-47D9A241C76D}"/>
              </a:ext>
              <a:ext uri="{C183D7F6-B498-43B3-948B-1728B52AA6E4}">
                <adec:decorative xmlns:adec="http://schemas.microsoft.com/office/drawing/2017/decorative" val="1"/>
              </a:ext>
            </a:extLst>
          </p:cNvPr>
          <p:cNvSpPr>
            <a:spLocks/>
          </p:cNvSpPr>
          <p:nvPr userDrawn="1"/>
        </p:nvSpPr>
        <p:spPr bwMode="auto">
          <a:xfrm>
            <a:off x="0" y="-9427"/>
            <a:ext cx="12192194" cy="857449"/>
          </a:xfrm>
          <a:custGeom>
            <a:avLst/>
            <a:gdLst>
              <a:gd name="T0" fmla="*/ 0 w 67725"/>
              <a:gd name="T1" fmla="*/ 0 h 4767"/>
              <a:gd name="T2" fmla="*/ 0 w 67725"/>
              <a:gd name="T3" fmla="*/ 4767 h 4767"/>
              <a:gd name="T4" fmla="*/ 67725 w 67725"/>
              <a:gd name="T5" fmla="*/ 24 h 4767"/>
              <a:gd name="T6" fmla="*/ 67725 w 67725"/>
              <a:gd name="T7" fmla="*/ 18 h 4767"/>
              <a:gd name="T8" fmla="*/ 0 w 67725"/>
              <a:gd name="T9" fmla="*/ 0 h 4767"/>
            </a:gdLst>
            <a:ahLst/>
            <a:cxnLst>
              <a:cxn ang="0">
                <a:pos x="T0" y="T1"/>
              </a:cxn>
              <a:cxn ang="0">
                <a:pos x="T2" y="T3"/>
              </a:cxn>
              <a:cxn ang="0">
                <a:pos x="T4" y="T5"/>
              </a:cxn>
              <a:cxn ang="0">
                <a:pos x="T6" y="T7"/>
              </a:cxn>
              <a:cxn ang="0">
                <a:pos x="T8" y="T9"/>
              </a:cxn>
            </a:cxnLst>
            <a:rect l="0" t="0" r="r" b="b"/>
            <a:pathLst>
              <a:path w="67725" h="4767">
                <a:moveTo>
                  <a:pt x="0" y="0"/>
                </a:moveTo>
                <a:lnTo>
                  <a:pt x="0" y="4767"/>
                </a:lnTo>
                <a:lnTo>
                  <a:pt x="67725" y="24"/>
                </a:lnTo>
                <a:lnTo>
                  <a:pt x="67725" y="18"/>
                </a:lnTo>
                <a:lnTo>
                  <a:pt x="0" y="0"/>
                </a:lnTo>
                <a:close/>
              </a:path>
            </a:pathLst>
          </a:custGeom>
          <a:solidFill>
            <a:srgbClr val="CEF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fi-FI" sz="900"/>
          </a:p>
        </p:txBody>
      </p:sp>
      <p:grpSp>
        <p:nvGrpSpPr>
          <p:cNvPr id="23" name="Ryhmä 22">
            <a:extLst>
              <a:ext uri="{FF2B5EF4-FFF2-40B4-BE49-F238E27FC236}">
                <a16:creationId xmlns:a16="http://schemas.microsoft.com/office/drawing/2014/main" id="{E0ED3212-0E12-462B-9F9E-0F9AFCEB7B58}"/>
              </a:ext>
              <a:ext uri="{C183D7F6-B498-43B3-948B-1728B52AA6E4}">
                <adec:decorative xmlns:adec="http://schemas.microsoft.com/office/drawing/2017/decorative" val="1"/>
              </a:ext>
            </a:extLst>
          </p:cNvPr>
          <p:cNvGrpSpPr>
            <a:grpSpLocks noChangeAspect="1"/>
          </p:cNvGrpSpPr>
          <p:nvPr userDrawn="1"/>
        </p:nvGrpSpPr>
        <p:grpSpPr>
          <a:xfrm>
            <a:off x="0" y="2262433"/>
            <a:ext cx="12192194" cy="1250054"/>
            <a:chOff x="14288" y="1179513"/>
            <a:chExt cx="24353837" cy="2497138"/>
          </a:xfrm>
          <a:solidFill>
            <a:schemeClr val="tx1"/>
          </a:solidFill>
        </p:grpSpPr>
        <p:sp>
          <p:nvSpPr>
            <p:cNvPr id="16" name="Freeform 9">
              <a:extLst>
                <a:ext uri="{FF2B5EF4-FFF2-40B4-BE49-F238E27FC236}">
                  <a16:creationId xmlns:a16="http://schemas.microsoft.com/office/drawing/2014/main" id="{321A8E0B-C6F0-48F4-9E53-4DAE17B05BCC}"/>
                </a:ext>
                <a:ext uri="{C183D7F6-B498-43B3-948B-1728B52AA6E4}">
                  <adec:decorative xmlns:adec="http://schemas.microsoft.com/office/drawing/2017/decorative" val="1"/>
                </a:ext>
              </a:extLst>
            </p:cNvPr>
            <p:cNvSpPr>
              <a:spLocks/>
            </p:cNvSpPr>
            <p:nvPr userDrawn="1"/>
          </p:nvSpPr>
          <p:spPr bwMode="auto">
            <a:xfrm>
              <a:off x="14288" y="1223963"/>
              <a:ext cx="3727450" cy="2406650"/>
            </a:xfrm>
            <a:custGeom>
              <a:avLst/>
              <a:gdLst>
                <a:gd name="T0" fmla="*/ 6722 w 10366"/>
                <a:gd name="T1" fmla="*/ 0 h 6678"/>
                <a:gd name="T2" fmla="*/ 3329 w 10366"/>
                <a:gd name="T3" fmla="*/ 2477 h 6678"/>
                <a:gd name="T4" fmla="*/ 3724 w 10366"/>
                <a:gd name="T5" fmla="*/ 0 h 6678"/>
                <a:gd name="T6" fmla="*/ 771 w 10366"/>
                <a:gd name="T7" fmla="*/ 0 h 6678"/>
                <a:gd name="T8" fmla="*/ 0 w 10366"/>
                <a:gd name="T9" fmla="*/ 4858 h 6678"/>
                <a:gd name="T10" fmla="*/ 0 w 10366"/>
                <a:gd name="T11" fmla="*/ 6678 h 6678"/>
                <a:gd name="T12" fmla="*/ 2665 w 10366"/>
                <a:gd name="T13" fmla="*/ 6678 h 6678"/>
                <a:gd name="T14" fmla="*/ 3113 w 10366"/>
                <a:gd name="T15" fmla="*/ 3868 h 6678"/>
                <a:gd name="T16" fmla="*/ 5627 w 10366"/>
                <a:gd name="T17" fmla="*/ 6678 h 6678"/>
                <a:gd name="T18" fmla="*/ 9406 w 10366"/>
                <a:gd name="T19" fmla="*/ 6678 h 6678"/>
                <a:gd name="T20" fmla="*/ 6120 w 10366"/>
                <a:gd name="T21" fmla="*/ 3105 h 6678"/>
                <a:gd name="T22" fmla="*/ 10366 w 10366"/>
                <a:gd name="T23" fmla="*/ 0 h 6678"/>
                <a:gd name="T24" fmla="*/ 6722 w 10366"/>
                <a:gd name="T25" fmla="*/ 0 h 6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66" h="6678">
                  <a:moveTo>
                    <a:pt x="6722" y="0"/>
                  </a:moveTo>
                  <a:lnTo>
                    <a:pt x="3329" y="2477"/>
                  </a:lnTo>
                  <a:lnTo>
                    <a:pt x="3724" y="0"/>
                  </a:lnTo>
                  <a:lnTo>
                    <a:pt x="771" y="0"/>
                  </a:lnTo>
                  <a:lnTo>
                    <a:pt x="0" y="4858"/>
                  </a:lnTo>
                  <a:lnTo>
                    <a:pt x="0" y="6678"/>
                  </a:lnTo>
                  <a:lnTo>
                    <a:pt x="2665" y="6678"/>
                  </a:lnTo>
                  <a:lnTo>
                    <a:pt x="3113" y="3868"/>
                  </a:lnTo>
                  <a:lnTo>
                    <a:pt x="5627" y="6678"/>
                  </a:lnTo>
                  <a:lnTo>
                    <a:pt x="9406" y="6678"/>
                  </a:lnTo>
                  <a:lnTo>
                    <a:pt x="6120" y="3105"/>
                  </a:lnTo>
                  <a:lnTo>
                    <a:pt x="10366" y="0"/>
                  </a:lnTo>
                  <a:lnTo>
                    <a:pt x="672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7" name="Freeform 10">
              <a:extLst>
                <a:ext uri="{FF2B5EF4-FFF2-40B4-BE49-F238E27FC236}">
                  <a16:creationId xmlns:a16="http://schemas.microsoft.com/office/drawing/2014/main" id="{9F976DE6-DF60-436D-8406-2AED6DDCF071}"/>
                </a:ext>
                <a:ext uri="{C183D7F6-B498-43B3-948B-1728B52AA6E4}">
                  <adec:decorative xmlns:adec="http://schemas.microsoft.com/office/drawing/2017/decorative" val="1"/>
                </a:ext>
              </a:extLst>
            </p:cNvPr>
            <p:cNvSpPr>
              <a:spLocks noEditPoints="1"/>
            </p:cNvSpPr>
            <p:nvPr userDrawn="1"/>
          </p:nvSpPr>
          <p:spPr bwMode="auto">
            <a:xfrm>
              <a:off x="3224213" y="1179513"/>
              <a:ext cx="3714750" cy="2497138"/>
            </a:xfrm>
            <a:custGeom>
              <a:avLst/>
              <a:gdLst>
                <a:gd name="T0" fmla="*/ 0 w 10332"/>
                <a:gd name="T1" fmla="*/ 3914 h 6930"/>
                <a:gd name="T2" fmla="*/ 45 w 10332"/>
                <a:gd name="T3" fmla="*/ 3222 h 6930"/>
                <a:gd name="T4" fmla="*/ 5242 w 10332"/>
                <a:gd name="T5" fmla="*/ 0 h 6930"/>
                <a:gd name="T6" fmla="*/ 5664 w 10332"/>
                <a:gd name="T7" fmla="*/ 0 h 6930"/>
                <a:gd name="T8" fmla="*/ 10332 w 10332"/>
                <a:gd name="T9" fmla="*/ 2962 h 6930"/>
                <a:gd name="T10" fmla="*/ 10269 w 10332"/>
                <a:gd name="T11" fmla="*/ 3689 h 6930"/>
                <a:gd name="T12" fmla="*/ 5081 w 10332"/>
                <a:gd name="T13" fmla="*/ 6930 h 6930"/>
                <a:gd name="T14" fmla="*/ 4650 w 10332"/>
                <a:gd name="T15" fmla="*/ 6930 h 6930"/>
                <a:gd name="T16" fmla="*/ 0 w 10332"/>
                <a:gd name="T17" fmla="*/ 3914 h 6930"/>
                <a:gd name="T18" fmla="*/ 5296 w 10332"/>
                <a:gd name="T19" fmla="*/ 1975 h 6930"/>
                <a:gd name="T20" fmla="*/ 3088 w 10332"/>
                <a:gd name="T21" fmla="*/ 3348 h 6930"/>
                <a:gd name="T22" fmla="*/ 3070 w 10332"/>
                <a:gd name="T23" fmla="*/ 3644 h 6930"/>
                <a:gd name="T24" fmla="*/ 5018 w 10332"/>
                <a:gd name="T25" fmla="*/ 4937 h 6930"/>
                <a:gd name="T26" fmla="*/ 7235 w 10332"/>
                <a:gd name="T27" fmla="*/ 3546 h 6930"/>
                <a:gd name="T28" fmla="*/ 7262 w 10332"/>
                <a:gd name="T29" fmla="*/ 3214 h 6930"/>
                <a:gd name="T30" fmla="*/ 5296 w 10332"/>
                <a:gd name="T31" fmla="*/ 1975 h 6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2" h="6930">
                  <a:moveTo>
                    <a:pt x="0" y="3914"/>
                  </a:moveTo>
                  <a:cubicBezTo>
                    <a:pt x="0" y="3734"/>
                    <a:pt x="9" y="3483"/>
                    <a:pt x="45" y="3222"/>
                  </a:cubicBezTo>
                  <a:cubicBezTo>
                    <a:pt x="233" y="1876"/>
                    <a:pt x="1023" y="0"/>
                    <a:pt x="5242" y="0"/>
                  </a:cubicBezTo>
                  <a:lnTo>
                    <a:pt x="5664" y="0"/>
                  </a:lnTo>
                  <a:cubicBezTo>
                    <a:pt x="9613" y="0"/>
                    <a:pt x="10332" y="1670"/>
                    <a:pt x="10332" y="2962"/>
                  </a:cubicBezTo>
                  <a:cubicBezTo>
                    <a:pt x="10332" y="3196"/>
                    <a:pt x="10305" y="3465"/>
                    <a:pt x="10269" y="3689"/>
                  </a:cubicBezTo>
                  <a:cubicBezTo>
                    <a:pt x="10053" y="5018"/>
                    <a:pt x="9335" y="6930"/>
                    <a:pt x="5081" y="6930"/>
                  </a:cubicBezTo>
                  <a:lnTo>
                    <a:pt x="4650" y="6930"/>
                  </a:lnTo>
                  <a:cubicBezTo>
                    <a:pt x="781" y="6930"/>
                    <a:pt x="0" y="5251"/>
                    <a:pt x="0" y="3914"/>
                  </a:cubicBezTo>
                  <a:close/>
                  <a:moveTo>
                    <a:pt x="5296" y="1975"/>
                  </a:moveTo>
                  <a:cubicBezTo>
                    <a:pt x="3644" y="1975"/>
                    <a:pt x="3169" y="2711"/>
                    <a:pt x="3088" y="3348"/>
                  </a:cubicBezTo>
                  <a:cubicBezTo>
                    <a:pt x="3079" y="3420"/>
                    <a:pt x="3070" y="3519"/>
                    <a:pt x="3070" y="3644"/>
                  </a:cubicBezTo>
                  <a:cubicBezTo>
                    <a:pt x="3070" y="4255"/>
                    <a:pt x="3510" y="4937"/>
                    <a:pt x="5018" y="4937"/>
                  </a:cubicBezTo>
                  <a:cubicBezTo>
                    <a:pt x="6651" y="4937"/>
                    <a:pt x="7136" y="4210"/>
                    <a:pt x="7235" y="3546"/>
                  </a:cubicBezTo>
                  <a:cubicBezTo>
                    <a:pt x="7253" y="3420"/>
                    <a:pt x="7262" y="3321"/>
                    <a:pt x="7262" y="3214"/>
                  </a:cubicBezTo>
                  <a:cubicBezTo>
                    <a:pt x="7262" y="2603"/>
                    <a:pt x="6813" y="1975"/>
                    <a:pt x="5296" y="197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8" name="Freeform 11">
              <a:extLst>
                <a:ext uri="{FF2B5EF4-FFF2-40B4-BE49-F238E27FC236}">
                  <a16:creationId xmlns:a16="http://schemas.microsoft.com/office/drawing/2014/main" id="{96A2C1F8-6EAF-4BEC-BE34-4343D712646C}"/>
                </a:ext>
                <a:ext uri="{C183D7F6-B498-43B3-948B-1728B52AA6E4}">
                  <adec:decorative xmlns:adec="http://schemas.microsoft.com/office/drawing/2017/decorative" val="1"/>
                </a:ext>
              </a:extLst>
            </p:cNvPr>
            <p:cNvSpPr>
              <a:spLocks/>
            </p:cNvSpPr>
            <p:nvPr userDrawn="1"/>
          </p:nvSpPr>
          <p:spPr bwMode="auto">
            <a:xfrm>
              <a:off x="7058025" y="1223963"/>
              <a:ext cx="3692525" cy="2446338"/>
            </a:xfrm>
            <a:custGeom>
              <a:avLst/>
              <a:gdLst>
                <a:gd name="T0" fmla="*/ 700 w 10268"/>
                <a:gd name="T1" fmla="*/ 0 h 6786"/>
                <a:gd name="T2" fmla="*/ 3662 w 10268"/>
                <a:gd name="T3" fmla="*/ 0 h 6786"/>
                <a:gd name="T4" fmla="*/ 3213 w 10268"/>
                <a:gd name="T5" fmla="*/ 2818 h 6786"/>
                <a:gd name="T6" fmla="*/ 4847 w 10268"/>
                <a:gd name="T7" fmla="*/ 4506 h 6786"/>
                <a:gd name="T8" fmla="*/ 4865 w 10268"/>
                <a:gd name="T9" fmla="*/ 4506 h 6786"/>
                <a:gd name="T10" fmla="*/ 6857 w 10268"/>
                <a:gd name="T11" fmla="*/ 2836 h 6786"/>
                <a:gd name="T12" fmla="*/ 7306 w 10268"/>
                <a:gd name="T13" fmla="*/ 0 h 6786"/>
                <a:gd name="T14" fmla="*/ 10268 w 10268"/>
                <a:gd name="T15" fmla="*/ 0 h 6786"/>
                <a:gd name="T16" fmla="*/ 9802 w 10268"/>
                <a:gd name="T17" fmla="*/ 2989 h 6786"/>
                <a:gd name="T18" fmla="*/ 5017 w 10268"/>
                <a:gd name="T19" fmla="*/ 6786 h 6786"/>
                <a:gd name="T20" fmla="*/ 4622 w 10268"/>
                <a:gd name="T21" fmla="*/ 6786 h 6786"/>
                <a:gd name="T22" fmla="*/ 224 w 10268"/>
                <a:gd name="T23" fmla="*/ 2971 h 6786"/>
                <a:gd name="T24" fmla="*/ 700 w 10268"/>
                <a:gd name="T25" fmla="*/ 0 h 6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268" h="6786">
                  <a:moveTo>
                    <a:pt x="700" y="0"/>
                  </a:moveTo>
                  <a:lnTo>
                    <a:pt x="3662" y="0"/>
                  </a:lnTo>
                  <a:lnTo>
                    <a:pt x="3213" y="2818"/>
                  </a:lnTo>
                  <a:cubicBezTo>
                    <a:pt x="3079" y="3644"/>
                    <a:pt x="3312" y="4506"/>
                    <a:pt x="4847" y="4506"/>
                  </a:cubicBezTo>
                  <a:lnTo>
                    <a:pt x="4865" y="4506"/>
                  </a:lnTo>
                  <a:cubicBezTo>
                    <a:pt x="6319" y="4506"/>
                    <a:pt x="6732" y="3644"/>
                    <a:pt x="6857" y="2836"/>
                  </a:cubicBezTo>
                  <a:lnTo>
                    <a:pt x="7306" y="0"/>
                  </a:lnTo>
                  <a:lnTo>
                    <a:pt x="10268" y="0"/>
                  </a:lnTo>
                  <a:lnTo>
                    <a:pt x="9802" y="2989"/>
                  </a:lnTo>
                  <a:cubicBezTo>
                    <a:pt x="9568" y="4443"/>
                    <a:pt x="8895" y="6786"/>
                    <a:pt x="5017" y="6786"/>
                  </a:cubicBezTo>
                  <a:lnTo>
                    <a:pt x="4622" y="6786"/>
                  </a:lnTo>
                  <a:cubicBezTo>
                    <a:pt x="377" y="6786"/>
                    <a:pt x="0" y="4398"/>
                    <a:pt x="224" y="2971"/>
                  </a:cubicBezTo>
                  <a:lnTo>
                    <a:pt x="70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9" name="Freeform 12">
              <a:extLst>
                <a:ext uri="{FF2B5EF4-FFF2-40B4-BE49-F238E27FC236}">
                  <a16:creationId xmlns:a16="http://schemas.microsoft.com/office/drawing/2014/main" id="{BEC02F9C-E6FC-40B6-85EC-1FD0A88E37A5}"/>
                </a:ext>
                <a:ext uri="{C183D7F6-B498-43B3-948B-1728B52AA6E4}">
                  <adec:decorative xmlns:adec="http://schemas.microsoft.com/office/drawing/2017/decorative" val="1"/>
                </a:ext>
              </a:extLst>
            </p:cNvPr>
            <p:cNvSpPr>
              <a:spLocks/>
            </p:cNvSpPr>
            <p:nvPr userDrawn="1"/>
          </p:nvSpPr>
          <p:spPr bwMode="auto">
            <a:xfrm>
              <a:off x="10847388" y="1223963"/>
              <a:ext cx="3679825" cy="2406650"/>
            </a:xfrm>
            <a:custGeom>
              <a:avLst/>
              <a:gdLst>
                <a:gd name="T0" fmla="*/ 6337 w 10233"/>
                <a:gd name="T1" fmla="*/ 6678 h 6678"/>
                <a:gd name="T2" fmla="*/ 2217 w 10233"/>
                <a:gd name="T3" fmla="*/ 6678 h 6678"/>
                <a:gd name="T4" fmla="*/ 0 w 10233"/>
                <a:gd name="T5" fmla="*/ 0 h 6678"/>
                <a:gd name="T6" fmla="*/ 3267 w 10233"/>
                <a:gd name="T7" fmla="*/ 0 h 6678"/>
                <a:gd name="T8" fmla="*/ 4613 w 10233"/>
                <a:gd name="T9" fmla="*/ 4380 h 6678"/>
                <a:gd name="T10" fmla="*/ 7109 w 10233"/>
                <a:gd name="T11" fmla="*/ 0 h 6678"/>
                <a:gd name="T12" fmla="*/ 10233 w 10233"/>
                <a:gd name="T13" fmla="*/ 0 h 6678"/>
                <a:gd name="T14" fmla="*/ 6337 w 10233"/>
                <a:gd name="T15" fmla="*/ 6678 h 66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33" h="6678">
                  <a:moveTo>
                    <a:pt x="6337" y="6678"/>
                  </a:moveTo>
                  <a:lnTo>
                    <a:pt x="2217" y="6678"/>
                  </a:lnTo>
                  <a:lnTo>
                    <a:pt x="0" y="0"/>
                  </a:lnTo>
                  <a:lnTo>
                    <a:pt x="3267" y="0"/>
                  </a:lnTo>
                  <a:lnTo>
                    <a:pt x="4613" y="4380"/>
                  </a:lnTo>
                  <a:lnTo>
                    <a:pt x="7109" y="0"/>
                  </a:lnTo>
                  <a:lnTo>
                    <a:pt x="10233" y="0"/>
                  </a:lnTo>
                  <a:lnTo>
                    <a:pt x="6337" y="66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0" name="Freeform 13">
              <a:extLst>
                <a:ext uri="{FF2B5EF4-FFF2-40B4-BE49-F238E27FC236}">
                  <a16:creationId xmlns:a16="http://schemas.microsoft.com/office/drawing/2014/main" id="{63CF111C-678D-4D1E-AC5E-9D785B047AC4}"/>
                </a:ext>
                <a:ext uri="{C183D7F6-B498-43B3-948B-1728B52AA6E4}">
                  <adec:decorative xmlns:adec="http://schemas.microsoft.com/office/drawing/2017/decorative" val="1"/>
                </a:ext>
              </a:extLst>
            </p:cNvPr>
            <p:cNvSpPr>
              <a:spLocks noEditPoints="1"/>
            </p:cNvSpPr>
            <p:nvPr userDrawn="1"/>
          </p:nvSpPr>
          <p:spPr bwMode="auto">
            <a:xfrm>
              <a:off x="14219238" y="1179513"/>
              <a:ext cx="3714750" cy="2497138"/>
            </a:xfrm>
            <a:custGeom>
              <a:avLst/>
              <a:gdLst>
                <a:gd name="T0" fmla="*/ 0 w 10331"/>
                <a:gd name="T1" fmla="*/ 3914 h 6930"/>
                <a:gd name="T2" fmla="*/ 45 w 10331"/>
                <a:gd name="T3" fmla="*/ 3222 h 6930"/>
                <a:gd name="T4" fmla="*/ 5242 w 10331"/>
                <a:gd name="T5" fmla="*/ 0 h 6930"/>
                <a:gd name="T6" fmla="*/ 5664 w 10331"/>
                <a:gd name="T7" fmla="*/ 0 h 6930"/>
                <a:gd name="T8" fmla="*/ 10331 w 10331"/>
                <a:gd name="T9" fmla="*/ 2962 h 6930"/>
                <a:gd name="T10" fmla="*/ 10269 w 10331"/>
                <a:gd name="T11" fmla="*/ 3689 h 6930"/>
                <a:gd name="T12" fmla="*/ 5080 w 10331"/>
                <a:gd name="T13" fmla="*/ 6930 h 6930"/>
                <a:gd name="T14" fmla="*/ 4650 w 10331"/>
                <a:gd name="T15" fmla="*/ 6930 h 6930"/>
                <a:gd name="T16" fmla="*/ 0 w 10331"/>
                <a:gd name="T17" fmla="*/ 3914 h 6930"/>
                <a:gd name="T18" fmla="*/ 5296 w 10331"/>
                <a:gd name="T19" fmla="*/ 1975 h 6930"/>
                <a:gd name="T20" fmla="*/ 3088 w 10331"/>
                <a:gd name="T21" fmla="*/ 3348 h 6930"/>
                <a:gd name="T22" fmla="*/ 3070 w 10331"/>
                <a:gd name="T23" fmla="*/ 3644 h 6930"/>
                <a:gd name="T24" fmla="*/ 5017 w 10331"/>
                <a:gd name="T25" fmla="*/ 4937 h 6930"/>
                <a:gd name="T26" fmla="*/ 7235 w 10331"/>
                <a:gd name="T27" fmla="*/ 3546 h 6930"/>
                <a:gd name="T28" fmla="*/ 7262 w 10331"/>
                <a:gd name="T29" fmla="*/ 3214 h 6930"/>
                <a:gd name="T30" fmla="*/ 5296 w 10331"/>
                <a:gd name="T31" fmla="*/ 1975 h 6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1" h="6930">
                  <a:moveTo>
                    <a:pt x="0" y="3914"/>
                  </a:moveTo>
                  <a:cubicBezTo>
                    <a:pt x="0" y="3734"/>
                    <a:pt x="9" y="3483"/>
                    <a:pt x="45" y="3222"/>
                  </a:cubicBezTo>
                  <a:cubicBezTo>
                    <a:pt x="233" y="1876"/>
                    <a:pt x="1023" y="0"/>
                    <a:pt x="5242" y="0"/>
                  </a:cubicBezTo>
                  <a:lnTo>
                    <a:pt x="5664" y="0"/>
                  </a:lnTo>
                  <a:cubicBezTo>
                    <a:pt x="9613" y="0"/>
                    <a:pt x="10331" y="1670"/>
                    <a:pt x="10331" y="2962"/>
                  </a:cubicBezTo>
                  <a:cubicBezTo>
                    <a:pt x="10331" y="3196"/>
                    <a:pt x="10304" y="3465"/>
                    <a:pt x="10269" y="3689"/>
                  </a:cubicBezTo>
                  <a:cubicBezTo>
                    <a:pt x="10053" y="5018"/>
                    <a:pt x="9335" y="6930"/>
                    <a:pt x="5080" y="6930"/>
                  </a:cubicBezTo>
                  <a:lnTo>
                    <a:pt x="4650" y="6930"/>
                  </a:lnTo>
                  <a:cubicBezTo>
                    <a:pt x="781" y="6930"/>
                    <a:pt x="0" y="5251"/>
                    <a:pt x="0" y="3914"/>
                  </a:cubicBezTo>
                  <a:close/>
                  <a:moveTo>
                    <a:pt x="5296" y="1975"/>
                  </a:moveTo>
                  <a:cubicBezTo>
                    <a:pt x="3644" y="1975"/>
                    <a:pt x="3168" y="2711"/>
                    <a:pt x="3088" y="3348"/>
                  </a:cubicBezTo>
                  <a:cubicBezTo>
                    <a:pt x="3079" y="3420"/>
                    <a:pt x="3070" y="3519"/>
                    <a:pt x="3070" y="3644"/>
                  </a:cubicBezTo>
                  <a:cubicBezTo>
                    <a:pt x="3070" y="4255"/>
                    <a:pt x="3510" y="4937"/>
                    <a:pt x="5017" y="4937"/>
                  </a:cubicBezTo>
                  <a:cubicBezTo>
                    <a:pt x="6651" y="4937"/>
                    <a:pt x="7136" y="4210"/>
                    <a:pt x="7235" y="3546"/>
                  </a:cubicBezTo>
                  <a:cubicBezTo>
                    <a:pt x="7253" y="3420"/>
                    <a:pt x="7262" y="3321"/>
                    <a:pt x="7262" y="3214"/>
                  </a:cubicBezTo>
                  <a:cubicBezTo>
                    <a:pt x="7262" y="2603"/>
                    <a:pt x="6813" y="1975"/>
                    <a:pt x="5296" y="197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1" name="Freeform 14">
              <a:extLst>
                <a:ext uri="{FF2B5EF4-FFF2-40B4-BE49-F238E27FC236}">
                  <a16:creationId xmlns:a16="http://schemas.microsoft.com/office/drawing/2014/main" id="{46A25D9D-A80B-4426-82D4-16011802C16C}"/>
                </a:ext>
                <a:ext uri="{C183D7F6-B498-43B3-948B-1728B52AA6E4}">
                  <adec:decorative xmlns:adec="http://schemas.microsoft.com/office/drawing/2017/decorative" val="1"/>
                </a:ext>
              </a:extLst>
            </p:cNvPr>
            <p:cNvSpPr>
              <a:spLocks/>
            </p:cNvSpPr>
            <p:nvPr userDrawn="1"/>
          </p:nvSpPr>
          <p:spPr bwMode="auto">
            <a:xfrm>
              <a:off x="17949863" y="1223963"/>
              <a:ext cx="2801938" cy="2406650"/>
            </a:xfrm>
            <a:custGeom>
              <a:avLst/>
              <a:gdLst>
                <a:gd name="T0" fmla="*/ 4013 w 7792"/>
                <a:gd name="T1" fmla="*/ 0 h 6678"/>
                <a:gd name="T2" fmla="*/ 3295 w 7792"/>
                <a:gd name="T3" fmla="*/ 4506 h 6678"/>
                <a:gd name="T4" fmla="*/ 7792 w 7792"/>
                <a:gd name="T5" fmla="*/ 4506 h 6678"/>
                <a:gd name="T6" fmla="*/ 7451 w 7792"/>
                <a:gd name="T7" fmla="*/ 6678 h 6678"/>
                <a:gd name="T8" fmla="*/ 0 w 7792"/>
                <a:gd name="T9" fmla="*/ 6678 h 6678"/>
                <a:gd name="T10" fmla="*/ 1060 w 7792"/>
                <a:gd name="T11" fmla="*/ 0 h 6678"/>
                <a:gd name="T12" fmla="*/ 4013 w 7792"/>
                <a:gd name="T13" fmla="*/ 0 h 6678"/>
              </a:gdLst>
              <a:ahLst/>
              <a:cxnLst>
                <a:cxn ang="0">
                  <a:pos x="T0" y="T1"/>
                </a:cxn>
                <a:cxn ang="0">
                  <a:pos x="T2" y="T3"/>
                </a:cxn>
                <a:cxn ang="0">
                  <a:pos x="T4" y="T5"/>
                </a:cxn>
                <a:cxn ang="0">
                  <a:pos x="T6" y="T7"/>
                </a:cxn>
                <a:cxn ang="0">
                  <a:pos x="T8" y="T9"/>
                </a:cxn>
                <a:cxn ang="0">
                  <a:pos x="T10" y="T11"/>
                </a:cxn>
                <a:cxn ang="0">
                  <a:pos x="T12" y="T13"/>
                </a:cxn>
              </a:cxnLst>
              <a:rect l="0" t="0" r="r" b="b"/>
              <a:pathLst>
                <a:path w="7792" h="6678">
                  <a:moveTo>
                    <a:pt x="4013" y="0"/>
                  </a:moveTo>
                  <a:lnTo>
                    <a:pt x="3295" y="4506"/>
                  </a:lnTo>
                  <a:lnTo>
                    <a:pt x="7792" y="4506"/>
                  </a:lnTo>
                  <a:lnTo>
                    <a:pt x="7451" y="6678"/>
                  </a:lnTo>
                  <a:lnTo>
                    <a:pt x="0" y="6678"/>
                  </a:lnTo>
                  <a:lnTo>
                    <a:pt x="1060" y="0"/>
                  </a:lnTo>
                  <a:lnTo>
                    <a:pt x="401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2" name="Freeform 15">
              <a:extLst>
                <a:ext uri="{FF2B5EF4-FFF2-40B4-BE49-F238E27FC236}">
                  <a16:creationId xmlns:a16="http://schemas.microsoft.com/office/drawing/2014/main" id="{BF0A95AA-4771-4B49-8D0E-8E69C2FE8547}"/>
                </a:ext>
                <a:ext uri="{C183D7F6-B498-43B3-948B-1728B52AA6E4}">
                  <adec:decorative xmlns:adec="http://schemas.microsoft.com/office/drawing/2017/decorative" val="1"/>
                </a:ext>
              </a:extLst>
            </p:cNvPr>
            <p:cNvSpPr>
              <a:spLocks noEditPoints="1"/>
            </p:cNvSpPr>
            <p:nvPr userDrawn="1"/>
          </p:nvSpPr>
          <p:spPr bwMode="auto">
            <a:xfrm>
              <a:off x="20723225" y="1223963"/>
              <a:ext cx="3644900" cy="2406650"/>
            </a:xfrm>
            <a:custGeom>
              <a:avLst/>
              <a:gdLst>
                <a:gd name="T0" fmla="*/ 4111 w 10140"/>
                <a:gd name="T1" fmla="*/ 0 h 6678"/>
                <a:gd name="T2" fmla="*/ 0 w 10140"/>
                <a:gd name="T3" fmla="*/ 6678 h 6678"/>
                <a:gd name="T4" fmla="*/ 2989 w 10140"/>
                <a:gd name="T5" fmla="*/ 6678 h 6678"/>
                <a:gd name="T6" fmla="*/ 3528 w 10140"/>
                <a:gd name="T7" fmla="*/ 5753 h 6678"/>
                <a:gd name="T8" fmla="*/ 7001 w 10140"/>
                <a:gd name="T9" fmla="*/ 5753 h 6678"/>
                <a:gd name="T10" fmla="*/ 7289 w 10140"/>
                <a:gd name="T11" fmla="*/ 6678 h 6678"/>
                <a:gd name="T12" fmla="*/ 10140 w 10140"/>
                <a:gd name="T13" fmla="*/ 6678 h 6678"/>
                <a:gd name="T14" fmla="*/ 10140 w 10140"/>
                <a:gd name="T15" fmla="*/ 5570 h 6678"/>
                <a:gd name="T16" fmla="*/ 8186 w 10140"/>
                <a:gd name="T17" fmla="*/ 0 h 6678"/>
                <a:gd name="T18" fmla="*/ 4111 w 10140"/>
                <a:gd name="T19" fmla="*/ 0 h 6678"/>
                <a:gd name="T20" fmla="*/ 5808 w 10140"/>
                <a:gd name="T21" fmla="*/ 1849 h 6678"/>
                <a:gd name="T22" fmla="*/ 6445 w 10140"/>
                <a:gd name="T23" fmla="*/ 3913 h 6678"/>
                <a:gd name="T24" fmla="*/ 4596 w 10140"/>
                <a:gd name="T25" fmla="*/ 3913 h 6678"/>
                <a:gd name="T26" fmla="*/ 5808 w 10140"/>
                <a:gd name="T27" fmla="*/ 1849 h 6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140" h="6678">
                  <a:moveTo>
                    <a:pt x="4111" y="0"/>
                  </a:moveTo>
                  <a:lnTo>
                    <a:pt x="0" y="6678"/>
                  </a:lnTo>
                  <a:lnTo>
                    <a:pt x="2989" y="6678"/>
                  </a:lnTo>
                  <a:lnTo>
                    <a:pt x="3528" y="5753"/>
                  </a:lnTo>
                  <a:lnTo>
                    <a:pt x="7001" y="5753"/>
                  </a:lnTo>
                  <a:lnTo>
                    <a:pt x="7289" y="6678"/>
                  </a:lnTo>
                  <a:lnTo>
                    <a:pt x="10140" y="6678"/>
                  </a:lnTo>
                  <a:lnTo>
                    <a:pt x="10140" y="5570"/>
                  </a:lnTo>
                  <a:lnTo>
                    <a:pt x="8186" y="0"/>
                  </a:lnTo>
                  <a:lnTo>
                    <a:pt x="4111" y="0"/>
                  </a:lnTo>
                  <a:close/>
                  <a:moveTo>
                    <a:pt x="5808" y="1849"/>
                  </a:moveTo>
                  <a:lnTo>
                    <a:pt x="6445" y="3913"/>
                  </a:lnTo>
                  <a:lnTo>
                    <a:pt x="4596" y="3913"/>
                  </a:lnTo>
                  <a:lnTo>
                    <a:pt x="5808" y="18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grpSp>
      <p:sp>
        <p:nvSpPr>
          <p:cNvPr id="29" name="Otsikko 1">
            <a:extLst>
              <a:ext uri="{FF2B5EF4-FFF2-40B4-BE49-F238E27FC236}">
                <a16:creationId xmlns:a16="http://schemas.microsoft.com/office/drawing/2014/main" id="{A64E3C18-FA14-4185-BE65-FDB45FD88D66}"/>
              </a:ext>
            </a:extLst>
          </p:cNvPr>
          <p:cNvSpPr>
            <a:spLocks noGrp="1"/>
          </p:cNvSpPr>
          <p:nvPr>
            <p:ph type="ctrTitle"/>
          </p:nvPr>
        </p:nvSpPr>
        <p:spPr>
          <a:xfrm>
            <a:off x="979897" y="4914900"/>
            <a:ext cx="10231377" cy="821627"/>
          </a:xfrm>
        </p:spPr>
        <p:txBody>
          <a:bodyPr anchor="b"/>
          <a:lstStyle>
            <a:lvl1pPr algn="l">
              <a:defRPr sz="3600"/>
            </a:lvl1pPr>
          </a:lstStyle>
          <a:p>
            <a:r>
              <a:rPr lang="fi-FI"/>
              <a:t>Muokkaa </a:t>
            </a:r>
            <a:r>
              <a:rPr lang="fi-FI" err="1"/>
              <a:t>perustyyl</a:t>
            </a:r>
            <a:r>
              <a:rPr lang="fi-FI"/>
              <a:t>. </a:t>
            </a:r>
            <a:r>
              <a:rPr lang="fi-FI" err="1"/>
              <a:t>napsautt</a:t>
            </a:r>
            <a:r>
              <a:rPr lang="fi-FI"/>
              <a:t>.</a:t>
            </a:r>
          </a:p>
        </p:txBody>
      </p:sp>
      <p:sp>
        <p:nvSpPr>
          <p:cNvPr id="30" name="Alaotsikko 2">
            <a:extLst>
              <a:ext uri="{FF2B5EF4-FFF2-40B4-BE49-F238E27FC236}">
                <a16:creationId xmlns:a16="http://schemas.microsoft.com/office/drawing/2014/main" id="{433C471F-8838-4C25-8EB0-AD6B71B38A69}"/>
              </a:ext>
            </a:extLst>
          </p:cNvPr>
          <p:cNvSpPr>
            <a:spLocks noGrp="1"/>
          </p:cNvSpPr>
          <p:nvPr>
            <p:ph type="subTitle" idx="1"/>
          </p:nvPr>
        </p:nvSpPr>
        <p:spPr>
          <a:xfrm>
            <a:off x="979897" y="5805742"/>
            <a:ext cx="10231377" cy="499046"/>
          </a:xfrm>
        </p:spPr>
        <p:txBody>
          <a:bodyPr/>
          <a:lstStyle>
            <a:lvl1pPr marL="0" indent="0" algn="l">
              <a:buNone/>
              <a:defRPr sz="1800"/>
            </a:lvl1pPr>
            <a:lvl2pPr marL="228600" indent="0" algn="ctr">
              <a:buNone/>
              <a:defRPr sz="1000"/>
            </a:lvl2pPr>
            <a:lvl3pPr marL="457200" indent="0" algn="ctr">
              <a:buNone/>
              <a:defRPr sz="900"/>
            </a:lvl3pPr>
            <a:lvl4pPr marL="685800" indent="0" algn="ctr">
              <a:buNone/>
              <a:defRPr sz="800"/>
            </a:lvl4pPr>
            <a:lvl5pPr marL="914400" indent="0" algn="ctr">
              <a:buNone/>
              <a:defRPr sz="800"/>
            </a:lvl5pPr>
            <a:lvl6pPr marL="1143000" indent="0" algn="ctr">
              <a:buNone/>
              <a:defRPr sz="800"/>
            </a:lvl6pPr>
            <a:lvl7pPr marL="1371600" indent="0" algn="ctr">
              <a:buNone/>
              <a:defRPr sz="800"/>
            </a:lvl7pPr>
            <a:lvl8pPr marL="1600200" indent="0" algn="ctr">
              <a:buNone/>
              <a:defRPr sz="800"/>
            </a:lvl8pPr>
            <a:lvl9pPr marL="1828800" indent="0" algn="ctr">
              <a:buNone/>
              <a:defRPr sz="800"/>
            </a:lvl9pPr>
          </a:lstStyle>
          <a:p>
            <a:r>
              <a:rPr lang="fi-FI"/>
              <a:t>Muokkaa alaotsikon perustyyliä napsautt.</a:t>
            </a:r>
          </a:p>
        </p:txBody>
      </p:sp>
      <p:pic>
        <p:nvPicPr>
          <p:cNvPr id="4" name="Kuva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17882" y="6068170"/>
            <a:ext cx="2167457" cy="362744"/>
          </a:xfrm>
          <a:prstGeom prst="rect">
            <a:avLst/>
          </a:prstGeom>
        </p:spPr>
      </p:pic>
    </p:spTree>
    <p:extLst>
      <p:ext uri="{BB962C8B-B14F-4D97-AF65-F5344CB8AC3E}">
        <p14:creationId xmlns:p14="http://schemas.microsoft.com/office/powerpoint/2010/main" val="309070697"/>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preserve="1" userDrawn="1">
  <p:cSld name="1_Otsikko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Freeform 5">
            <a:extLst>
              <a:ext uri="{FF2B5EF4-FFF2-40B4-BE49-F238E27FC236}">
                <a16:creationId xmlns:a16="http://schemas.microsoft.com/office/drawing/2014/main" id="{B56F663B-DE9D-4846-B92B-815F67F29843}"/>
              </a:ext>
              <a:ext uri="{C183D7F6-B498-43B3-948B-1728B52AA6E4}">
                <adec:decorative xmlns:adec="http://schemas.microsoft.com/office/drawing/2017/decorative" val="1"/>
              </a:ext>
            </a:extLst>
          </p:cNvPr>
          <p:cNvSpPr>
            <a:spLocks noChangeAspect="1"/>
          </p:cNvSpPr>
          <p:nvPr userDrawn="1"/>
        </p:nvSpPr>
        <p:spPr bwMode="auto">
          <a:xfrm>
            <a:off x="0" y="4053527"/>
            <a:ext cx="12192194" cy="2808449"/>
          </a:xfrm>
          <a:custGeom>
            <a:avLst/>
            <a:gdLst>
              <a:gd name="T0" fmla="*/ 0 w 67733"/>
              <a:gd name="T1" fmla="*/ 4768 h 15585"/>
              <a:gd name="T2" fmla="*/ 0 w 67733"/>
              <a:gd name="T3" fmla="*/ 4774 h 15585"/>
              <a:gd name="T4" fmla="*/ 0 w 67733"/>
              <a:gd name="T5" fmla="*/ 4774 h 15585"/>
              <a:gd name="T6" fmla="*/ 0 w 67733"/>
              <a:gd name="T7" fmla="*/ 15585 h 15585"/>
              <a:gd name="T8" fmla="*/ 67733 w 67733"/>
              <a:gd name="T9" fmla="*/ 15585 h 15585"/>
              <a:gd name="T10" fmla="*/ 67733 w 67733"/>
              <a:gd name="T11" fmla="*/ 0 h 15585"/>
              <a:gd name="T12" fmla="*/ 0 w 67733"/>
              <a:gd name="T13" fmla="*/ 4768 h 15585"/>
            </a:gdLst>
            <a:ahLst/>
            <a:cxnLst>
              <a:cxn ang="0">
                <a:pos x="T0" y="T1"/>
              </a:cxn>
              <a:cxn ang="0">
                <a:pos x="T2" y="T3"/>
              </a:cxn>
              <a:cxn ang="0">
                <a:pos x="T4" y="T5"/>
              </a:cxn>
              <a:cxn ang="0">
                <a:pos x="T6" y="T7"/>
              </a:cxn>
              <a:cxn ang="0">
                <a:pos x="T8" y="T9"/>
              </a:cxn>
              <a:cxn ang="0">
                <a:pos x="T10" y="T11"/>
              </a:cxn>
              <a:cxn ang="0">
                <a:pos x="T12" y="T13"/>
              </a:cxn>
            </a:cxnLst>
            <a:rect l="0" t="0" r="r" b="b"/>
            <a:pathLst>
              <a:path w="67733" h="15585">
                <a:moveTo>
                  <a:pt x="0" y="4768"/>
                </a:moveTo>
                <a:lnTo>
                  <a:pt x="0" y="4774"/>
                </a:lnTo>
                <a:lnTo>
                  <a:pt x="0" y="4774"/>
                </a:lnTo>
                <a:lnTo>
                  <a:pt x="0" y="15585"/>
                </a:lnTo>
                <a:lnTo>
                  <a:pt x="67733" y="15585"/>
                </a:lnTo>
                <a:cubicBezTo>
                  <a:pt x="67733" y="10379"/>
                  <a:pt x="67733" y="5195"/>
                  <a:pt x="67733" y="0"/>
                </a:cubicBezTo>
                <a:lnTo>
                  <a:pt x="0" y="4768"/>
                </a:lnTo>
                <a:close/>
              </a:path>
            </a:pathLst>
          </a:custGeom>
          <a:solidFill>
            <a:srgbClr val="97B3D4"/>
          </a:solidFill>
          <a:ln>
            <a:noFill/>
          </a:ln>
        </p:spPr>
        <p:txBody>
          <a:bodyPr vert="horz" wrap="square" lIns="45720" tIns="22860" rIns="45720" bIns="22860" numCol="1" anchor="t" anchorCtr="0" compatLnSpc="1">
            <a:prstTxWarp prst="textNoShape">
              <a:avLst/>
            </a:prstTxWarp>
          </a:bodyPr>
          <a:lstStyle/>
          <a:p>
            <a:endParaRPr lang="fi-FI" sz="900"/>
          </a:p>
        </p:txBody>
      </p:sp>
      <p:sp>
        <p:nvSpPr>
          <p:cNvPr id="24" name="Freeform 6">
            <a:extLst>
              <a:ext uri="{FF2B5EF4-FFF2-40B4-BE49-F238E27FC236}">
                <a16:creationId xmlns:a16="http://schemas.microsoft.com/office/drawing/2014/main" id="{B05BE846-A9E8-4F94-B6C9-47D9A241C76D}"/>
              </a:ext>
              <a:ext uri="{C183D7F6-B498-43B3-948B-1728B52AA6E4}">
                <adec:decorative xmlns:adec="http://schemas.microsoft.com/office/drawing/2017/decorative" val="1"/>
              </a:ext>
            </a:extLst>
          </p:cNvPr>
          <p:cNvSpPr>
            <a:spLocks/>
          </p:cNvSpPr>
          <p:nvPr userDrawn="1"/>
        </p:nvSpPr>
        <p:spPr bwMode="auto">
          <a:xfrm>
            <a:off x="0" y="-9427"/>
            <a:ext cx="12192194" cy="857449"/>
          </a:xfrm>
          <a:custGeom>
            <a:avLst/>
            <a:gdLst>
              <a:gd name="T0" fmla="*/ 0 w 67725"/>
              <a:gd name="T1" fmla="*/ 0 h 4767"/>
              <a:gd name="T2" fmla="*/ 0 w 67725"/>
              <a:gd name="T3" fmla="*/ 4767 h 4767"/>
              <a:gd name="T4" fmla="*/ 67725 w 67725"/>
              <a:gd name="T5" fmla="*/ 24 h 4767"/>
              <a:gd name="T6" fmla="*/ 67725 w 67725"/>
              <a:gd name="T7" fmla="*/ 18 h 4767"/>
              <a:gd name="T8" fmla="*/ 0 w 67725"/>
              <a:gd name="T9" fmla="*/ 0 h 4767"/>
            </a:gdLst>
            <a:ahLst/>
            <a:cxnLst>
              <a:cxn ang="0">
                <a:pos x="T0" y="T1"/>
              </a:cxn>
              <a:cxn ang="0">
                <a:pos x="T2" y="T3"/>
              </a:cxn>
              <a:cxn ang="0">
                <a:pos x="T4" y="T5"/>
              </a:cxn>
              <a:cxn ang="0">
                <a:pos x="T6" y="T7"/>
              </a:cxn>
              <a:cxn ang="0">
                <a:pos x="T8" y="T9"/>
              </a:cxn>
            </a:cxnLst>
            <a:rect l="0" t="0" r="r" b="b"/>
            <a:pathLst>
              <a:path w="67725" h="4767">
                <a:moveTo>
                  <a:pt x="0" y="0"/>
                </a:moveTo>
                <a:lnTo>
                  <a:pt x="0" y="4767"/>
                </a:lnTo>
                <a:lnTo>
                  <a:pt x="67725" y="24"/>
                </a:lnTo>
                <a:lnTo>
                  <a:pt x="67725" y="18"/>
                </a:lnTo>
                <a:lnTo>
                  <a:pt x="0" y="0"/>
                </a:lnTo>
                <a:close/>
              </a:path>
            </a:pathLst>
          </a:custGeom>
          <a:solidFill>
            <a:srgbClr val="CEF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fi-FI" sz="900"/>
          </a:p>
        </p:txBody>
      </p:sp>
      <p:sp>
        <p:nvSpPr>
          <p:cNvPr id="2" name="Otsikko 1">
            <a:extLst>
              <a:ext uri="{FF2B5EF4-FFF2-40B4-BE49-F238E27FC236}">
                <a16:creationId xmlns:a16="http://schemas.microsoft.com/office/drawing/2014/main" id="{A64E3C18-FA14-4185-BE65-FDB45FD88D66}"/>
              </a:ext>
            </a:extLst>
          </p:cNvPr>
          <p:cNvSpPr>
            <a:spLocks noGrp="1"/>
          </p:cNvSpPr>
          <p:nvPr>
            <p:ph type="ctrTitle"/>
          </p:nvPr>
        </p:nvSpPr>
        <p:spPr>
          <a:xfrm>
            <a:off x="979897" y="4914900"/>
            <a:ext cx="10231377" cy="821627"/>
          </a:xfrm>
        </p:spPr>
        <p:txBody>
          <a:bodyPr anchor="b"/>
          <a:lstStyle>
            <a:lvl1pPr algn="l">
              <a:defRPr sz="3600"/>
            </a:lvl1pPr>
          </a:lstStyle>
          <a:p>
            <a:r>
              <a:rPr lang="fi-FI"/>
              <a:t>Muokkaa </a:t>
            </a:r>
            <a:r>
              <a:rPr lang="fi-FI" err="1"/>
              <a:t>perustyyl</a:t>
            </a:r>
            <a:r>
              <a:rPr lang="fi-FI"/>
              <a:t>. </a:t>
            </a:r>
            <a:r>
              <a:rPr lang="fi-FI" err="1"/>
              <a:t>napsautt</a:t>
            </a:r>
            <a:r>
              <a:rPr lang="fi-FI"/>
              <a:t>.</a:t>
            </a:r>
          </a:p>
        </p:txBody>
      </p:sp>
      <p:sp>
        <p:nvSpPr>
          <p:cNvPr id="3" name="Alaotsikko 2">
            <a:extLst>
              <a:ext uri="{FF2B5EF4-FFF2-40B4-BE49-F238E27FC236}">
                <a16:creationId xmlns:a16="http://schemas.microsoft.com/office/drawing/2014/main" id="{433C471F-8838-4C25-8EB0-AD6B71B38A69}"/>
              </a:ext>
            </a:extLst>
          </p:cNvPr>
          <p:cNvSpPr>
            <a:spLocks noGrp="1"/>
          </p:cNvSpPr>
          <p:nvPr>
            <p:ph type="subTitle" idx="1"/>
          </p:nvPr>
        </p:nvSpPr>
        <p:spPr>
          <a:xfrm>
            <a:off x="979897" y="5805742"/>
            <a:ext cx="10231377" cy="499046"/>
          </a:xfrm>
        </p:spPr>
        <p:txBody>
          <a:bodyPr/>
          <a:lstStyle>
            <a:lvl1pPr marL="0" indent="0" algn="l">
              <a:buNone/>
              <a:defRPr sz="1800"/>
            </a:lvl1pPr>
            <a:lvl2pPr marL="228600" indent="0" algn="ctr">
              <a:buNone/>
              <a:defRPr sz="1000"/>
            </a:lvl2pPr>
            <a:lvl3pPr marL="457200" indent="0" algn="ctr">
              <a:buNone/>
              <a:defRPr sz="900"/>
            </a:lvl3pPr>
            <a:lvl4pPr marL="685800" indent="0" algn="ctr">
              <a:buNone/>
              <a:defRPr sz="800"/>
            </a:lvl4pPr>
            <a:lvl5pPr marL="914400" indent="0" algn="ctr">
              <a:buNone/>
              <a:defRPr sz="800"/>
            </a:lvl5pPr>
            <a:lvl6pPr marL="1143000" indent="0" algn="ctr">
              <a:buNone/>
              <a:defRPr sz="800"/>
            </a:lvl6pPr>
            <a:lvl7pPr marL="1371600" indent="0" algn="ctr">
              <a:buNone/>
              <a:defRPr sz="800"/>
            </a:lvl7pPr>
            <a:lvl8pPr marL="1600200" indent="0" algn="ctr">
              <a:buNone/>
              <a:defRPr sz="800"/>
            </a:lvl8pPr>
            <a:lvl9pPr marL="1828800" indent="0" algn="ctr">
              <a:buNone/>
              <a:defRPr sz="800"/>
            </a:lvl9pPr>
          </a:lstStyle>
          <a:p>
            <a:r>
              <a:rPr lang="fi-FI"/>
              <a:t>Muokkaa alaotsikon perustyyliä napsautt.</a:t>
            </a:r>
          </a:p>
        </p:txBody>
      </p:sp>
      <p:grpSp>
        <p:nvGrpSpPr>
          <p:cNvPr id="23" name="Ryhmä 22">
            <a:extLst>
              <a:ext uri="{FF2B5EF4-FFF2-40B4-BE49-F238E27FC236}">
                <a16:creationId xmlns:a16="http://schemas.microsoft.com/office/drawing/2014/main" id="{E0ED3212-0E12-462B-9F9E-0F9AFCEB7B58}"/>
              </a:ext>
              <a:ext uri="{C183D7F6-B498-43B3-948B-1728B52AA6E4}">
                <adec:decorative xmlns:adec="http://schemas.microsoft.com/office/drawing/2017/decorative" val="1"/>
              </a:ext>
            </a:extLst>
          </p:cNvPr>
          <p:cNvGrpSpPr>
            <a:grpSpLocks noChangeAspect="1"/>
          </p:cNvGrpSpPr>
          <p:nvPr userDrawn="1"/>
        </p:nvGrpSpPr>
        <p:grpSpPr>
          <a:xfrm>
            <a:off x="0" y="2262433"/>
            <a:ext cx="12192194" cy="1250054"/>
            <a:chOff x="14288" y="1179513"/>
            <a:chExt cx="24353837" cy="2497138"/>
          </a:xfrm>
          <a:solidFill>
            <a:schemeClr val="tx1"/>
          </a:solidFill>
        </p:grpSpPr>
        <p:sp>
          <p:nvSpPr>
            <p:cNvPr id="16" name="Freeform 9">
              <a:extLst>
                <a:ext uri="{FF2B5EF4-FFF2-40B4-BE49-F238E27FC236}">
                  <a16:creationId xmlns:a16="http://schemas.microsoft.com/office/drawing/2014/main" id="{321A8E0B-C6F0-48F4-9E53-4DAE17B05BCC}"/>
                </a:ext>
                <a:ext uri="{C183D7F6-B498-43B3-948B-1728B52AA6E4}">
                  <adec:decorative xmlns:adec="http://schemas.microsoft.com/office/drawing/2017/decorative" val="1"/>
                </a:ext>
              </a:extLst>
            </p:cNvPr>
            <p:cNvSpPr>
              <a:spLocks/>
            </p:cNvSpPr>
            <p:nvPr userDrawn="1"/>
          </p:nvSpPr>
          <p:spPr bwMode="auto">
            <a:xfrm>
              <a:off x="14288" y="1223963"/>
              <a:ext cx="3727450" cy="2406650"/>
            </a:xfrm>
            <a:custGeom>
              <a:avLst/>
              <a:gdLst>
                <a:gd name="T0" fmla="*/ 6722 w 10366"/>
                <a:gd name="T1" fmla="*/ 0 h 6678"/>
                <a:gd name="T2" fmla="*/ 3329 w 10366"/>
                <a:gd name="T3" fmla="*/ 2477 h 6678"/>
                <a:gd name="T4" fmla="*/ 3724 w 10366"/>
                <a:gd name="T5" fmla="*/ 0 h 6678"/>
                <a:gd name="T6" fmla="*/ 771 w 10366"/>
                <a:gd name="T7" fmla="*/ 0 h 6678"/>
                <a:gd name="T8" fmla="*/ 0 w 10366"/>
                <a:gd name="T9" fmla="*/ 4858 h 6678"/>
                <a:gd name="T10" fmla="*/ 0 w 10366"/>
                <a:gd name="T11" fmla="*/ 6678 h 6678"/>
                <a:gd name="T12" fmla="*/ 2665 w 10366"/>
                <a:gd name="T13" fmla="*/ 6678 h 6678"/>
                <a:gd name="T14" fmla="*/ 3113 w 10366"/>
                <a:gd name="T15" fmla="*/ 3868 h 6678"/>
                <a:gd name="T16" fmla="*/ 5627 w 10366"/>
                <a:gd name="T17" fmla="*/ 6678 h 6678"/>
                <a:gd name="T18" fmla="*/ 9406 w 10366"/>
                <a:gd name="T19" fmla="*/ 6678 h 6678"/>
                <a:gd name="T20" fmla="*/ 6120 w 10366"/>
                <a:gd name="T21" fmla="*/ 3105 h 6678"/>
                <a:gd name="T22" fmla="*/ 10366 w 10366"/>
                <a:gd name="T23" fmla="*/ 0 h 6678"/>
                <a:gd name="T24" fmla="*/ 6722 w 10366"/>
                <a:gd name="T25" fmla="*/ 0 h 6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66" h="6678">
                  <a:moveTo>
                    <a:pt x="6722" y="0"/>
                  </a:moveTo>
                  <a:lnTo>
                    <a:pt x="3329" y="2477"/>
                  </a:lnTo>
                  <a:lnTo>
                    <a:pt x="3724" y="0"/>
                  </a:lnTo>
                  <a:lnTo>
                    <a:pt x="771" y="0"/>
                  </a:lnTo>
                  <a:lnTo>
                    <a:pt x="0" y="4858"/>
                  </a:lnTo>
                  <a:lnTo>
                    <a:pt x="0" y="6678"/>
                  </a:lnTo>
                  <a:lnTo>
                    <a:pt x="2665" y="6678"/>
                  </a:lnTo>
                  <a:lnTo>
                    <a:pt x="3113" y="3868"/>
                  </a:lnTo>
                  <a:lnTo>
                    <a:pt x="5627" y="6678"/>
                  </a:lnTo>
                  <a:lnTo>
                    <a:pt x="9406" y="6678"/>
                  </a:lnTo>
                  <a:lnTo>
                    <a:pt x="6120" y="3105"/>
                  </a:lnTo>
                  <a:lnTo>
                    <a:pt x="10366" y="0"/>
                  </a:lnTo>
                  <a:lnTo>
                    <a:pt x="672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7" name="Freeform 10">
              <a:extLst>
                <a:ext uri="{FF2B5EF4-FFF2-40B4-BE49-F238E27FC236}">
                  <a16:creationId xmlns:a16="http://schemas.microsoft.com/office/drawing/2014/main" id="{9F976DE6-DF60-436D-8406-2AED6DDCF071}"/>
                </a:ext>
                <a:ext uri="{C183D7F6-B498-43B3-948B-1728B52AA6E4}">
                  <adec:decorative xmlns:adec="http://schemas.microsoft.com/office/drawing/2017/decorative" val="1"/>
                </a:ext>
              </a:extLst>
            </p:cNvPr>
            <p:cNvSpPr>
              <a:spLocks noEditPoints="1"/>
            </p:cNvSpPr>
            <p:nvPr userDrawn="1"/>
          </p:nvSpPr>
          <p:spPr bwMode="auto">
            <a:xfrm>
              <a:off x="3224213" y="1179513"/>
              <a:ext cx="3714750" cy="2497138"/>
            </a:xfrm>
            <a:custGeom>
              <a:avLst/>
              <a:gdLst>
                <a:gd name="T0" fmla="*/ 0 w 10332"/>
                <a:gd name="T1" fmla="*/ 3914 h 6930"/>
                <a:gd name="T2" fmla="*/ 45 w 10332"/>
                <a:gd name="T3" fmla="*/ 3222 h 6930"/>
                <a:gd name="T4" fmla="*/ 5242 w 10332"/>
                <a:gd name="T5" fmla="*/ 0 h 6930"/>
                <a:gd name="T6" fmla="*/ 5664 w 10332"/>
                <a:gd name="T7" fmla="*/ 0 h 6930"/>
                <a:gd name="T8" fmla="*/ 10332 w 10332"/>
                <a:gd name="T9" fmla="*/ 2962 h 6930"/>
                <a:gd name="T10" fmla="*/ 10269 w 10332"/>
                <a:gd name="T11" fmla="*/ 3689 h 6930"/>
                <a:gd name="T12" fmla="*/ 5081 w 10332"/>
                <a:gd name="T13" fmla="*/ 6930 h 6930"/>
                <a:gd name="T14" fmla="*/ 4650 w 10332"/>
                <a:gd name="T15" fmla="*/ 6930 h 6930"/>
                <a:gd name="T16" fmla="*/ 0 w 10332"/>
                <a:gd name="T17" fmla="*/ 3914 h 6930"/>
                <a:gd name="T18" fmla="*/ 5296 w 10332"/>
                <a:gd name="T19" fmla="*/ 1975 h 6930"/>
                <a:gd name="T20" fmla="*/ 3088 w 10332"/>
                <a:gd name="T21" fmla="*/ 3348 h 6930"/>
                <a:gd name="T22" fmla="*/ 3070 w 10332"/>
                <a:gd name="T23" fmla="*/ 3644 h 6930"/>
                <a:gd name="T24" fmla="*/ 5018 w 10332"/>
                <a:gd name="T25" fmla="*/ 4937 h 6930"/>
                <a:gd name="T26" fmla="*/ 7235 w 10332"/>
                <a:gd name="T27" fmla="*/ 3546 h 6930"/>
                <a:gd name="T28" fmla="*/ 7262 w 10332"/>
                <a:gd name="T29" fmla="*/ 3214 h 6930"/>
                <a:gd name="T30" fmla="*/ 5296 w 10332"/>
                <a:gd name="T31" fmla="*/ 1975 h 6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2" h="6930">
                  <a:moveTo>
                    <a:pt x="0" y="3914"/>
                  </a:moveTo>
                  <a:cubicBezTo>
                    <a:pt x="0" y="3734"/>
                    <a:pt x="9" y="3483"/>
                    <a:pt x="45" y="3222"/>
                  </a:cubicBezTo>
                  <a:cubicBezTo>
                    <a:pt x="233" y="1876"/>
                    <a:pt x="1023" y="0"/>
                    <a:pt x="5242" y="0"/>
                  </a:cubicBezTo>
                  <a:lnTo>
                    <a:pt x="5664" y="0"/>
                  </a:lnTo>
                  <a:cubicBezTo>
                    <a:pt x="9613" y="0"/>
                    <a:pt x="10332" y="1670"/>
                    <a:pt x="10332" y="2962"/>
                  </a:cubicBezTo>
                  <a:cubicBezTo>
                    <a:pt x="10332" y="3196"/>
                    <a:pt x="10305" y="3465"/>
                    <a:pt x="10269" y="3689"/>
                  </a:cubicBezTo>
                  <a:cubicBezTo>
                    <a:pt x="10053" y="5018"/>
                    <a:pt x="9335" y="6930"/>
                    <a:pt x="5081" y="6930"/>
                  </a:cubicBezTo>
                  <a:lnTo>
                    <a:pt x="4650" y="6930"/>
                  </a:lnTo>
                  <a:cubicBezTo>
                    <a:pt x="781" y="6930"/>
                    <a:pt x="0" y="5251"/>
                    <a:pt x="0" y="3914"/>
                  </a:cubicBezTo>
                  <a:close/>
                  <a:moveTo>
                    <a:pt x="5296" y="1975"/>
                  </a:moveTo>
                  <a:cubicBezTo>
                    <a:pt x="3644" y="1975"/>
                    <a:pt x="3169" y="2711"/>
                    <a:pt x="3088" y="3348"/>
                  </a:cubicBezTo>
                  <a:cubicBezTo>
                    <a:pt x="3079" y="3420"/>
                    <a:pt x="3070" y="3519"/>
                    <a:pt x="3070" y="3644"/>
                  </a:cubicBezTo>
                  <a:cubicBezTo>
                    <a:pt x="3070" y="4255"/>
                    <a:pt x="3510" y="4937"/>
                    <a:pt x="5018" y="4937"/>
                  </a:cubicBezTo>
                  <a:cubicBezTo>
                    <a:pt x="6651" y="4937"/>
                    <a:pt x="7136" y="4210"/>
                    <a:pt x="7235" y="3546"/>
                  </a:cubicBezTo>
                  <a:cubicBezTo>
                    <a:pt x="7253" y="3420"/>
                    <a:pt x="7262" y="3321"/>
                    <a:pt x="7262" y="3214"/>
                  </a:cubicBezTo>
                  <a:cubicBezTo>
                    <a:pt x="7262" y="2603"/>
                    <a:pt x="6813" y="1975"/>
                    <a:pt x="5296" y="197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8" name="Freeform 11">
              <a:extLst>
                <a:ext uri="{FF2B5EF4-FFF2-40B4-BE49-F238E27FC236}">
                  <a16:creationId xmlns:a16="http://schemas.microsoft.com/office/drawing/2014/main" id="{96A2C1F8-6EAF-4BEC-BE34-4343D712646C}"/>
                </a:ext>
                <a:ext uri="{C183D7F6-B498-43B3-948B-1728B52AA6E4}">
                  <adec:decorative xmlns:adec="http://schemas.microsoft.com/office/drawing/2017/decorative" val="1"/>
                </a:ext>
              </a:extLst>
            </p:cNvPr>
            <p:cNvSpPr>
              <a:spLocks/>
            </p:cNvSpPr>
            <p:nvPr userDrawn="1"/>
          </p:nvSpPr>
          <p:spPr bwMode="auto">
            <a:xfrm>
              <a:off x="7058025" y="1223963"/>
              <a:ext cx="3692525" cy="2446338"/>
            </a:xfrm>
            <a:custGeom>
              <a:avLst/>
              <a:gdLst>
                <a:gd name="T0" fmla="*/ 700 w 10268"/>
                <a:gd name="T1" fmla="*/ 0 h 6786"/>
                <a:gd name="T2" fmla="*/ 3662 w 10268"/>
                <a:gd name="T3" fmla="*/ 0 h 6786"/>
                <a:gd name="T4" fmla="*/ 3213 w 10268"/>
                <a:gd name="T5" fmla="*/ 2818 h 6786"/>
                <a:gd name="T6" fmla="*/ 4847 w 10268"/>
                <a:gd name="T7" fmla="*/ 4506 h 6786"/>
                <a:gd name="T8" fmla="*/ 4865 w 10268"/>
                <a:gd name="T9" fmla="*/ 4506 h 6786"/>
                <a:gd name="T10" fmla="*/ 6857 w 10268"/>
                <a:gd name="T11" fmla="*/ 2836 h 6786"/>
                <a:gd name="T12" fmla="*/ 7306 w 10268"/>
                <a:gd name="T13" fmla="*/ 0 h 6786"/>
                <a:gd name="T14" fmla="*/ 10268 w 10268"/>
                <a:gd name="T15" fmla="*/ 0 h 6786"/>
                <a:gd name="T16" fmla="*/ 9802 w 10268"/>
                <a:gd name="T17" fmla="*/ 2989 h 6786"/>
                <a:gd name="T18" fmla="*/ 5017 w 10268"/>
                <a:gd name="T19" fmla="*/ 6786 h 6786"/>
                <a:gd name="T20" fmla="*/ 4622 w 10268"/>
                <a:gd name="T21" fmla="*/ 6786 h 6786"/>
                <a:gd name="T22" fmla="*/ 224 w 10268"/>
                <a:gd name="T23" fmla="*/ 2971 h 6786"/>
                <a:gd name="T24" fmla="*/ 700 w 10268"/>
                <a:gd name="T25" fmla="*/ 0 h 6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268" h="6786">
                  <a:moveTo>
                    <a:pt x="700" y="0"/>
                  </a:moveTo>
                  <a:lnTo>
                    <a:pt x="3662" y="0"/>
                  </a:lnTo>
                  <a:lnTo>
                    <a:pt x="3213" y="2818"/>
                  </a:lnTo>
                  <a:cubicBezTo>
                    <a:pt x="3079" y="3644"/>
                    <a:pt x="3312" y="4506"/>
                    <a:pt x="4847" y="4506"/>
                  </a:cubicBezTo>
                  <a:lnTo>
                    <a:pt x="4865" y="4506"/>
                  </a:lnTo>
                  <a:cubicBezTo>
                    <a:pt x="6319" y="4506"/>
                    <a:pt x="6732" y="3644"/>
                    <a:pt x="6857" y="2836"/>
                  </a:cubicBezTo>
                  <a:lnTo>
                    <a:pt x="7306" y="0"/>
                  </a:lnTo>
                  <a:lnTo>
                    <a:pt x="10268" y="0"/>
                  </a:lnTo>
                  <a:lnTo>
                    <a:pt x="9802" y="2989"/>
                  </a:lnTo>
                  <a:cubicBezTo>
                    <a:pt x="9568" y="4443"/>
                    <a:pt x="8895" y="6786"/>
                    <a:pt x="5017" y="6786"/>
                  </a:cubicBezTo>
                  <a:lnTo>
                    <a:pt x="4622" y="6786"/>
                  </a:lnTo>
                  <a:cubicBezTo>
                    <a:pt x="377" y="6786"/>
                    <a:pt x="0" y="4398"/>
                    <a:pt x="224" y="2971"/>
                  </a:cubicBezTo>
                  <a:lnTo>
                    <a:pt x="70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9" name="Freeform 12">
              <a:extLst>
                <a:ext uri="{FF2B5EF4-FFF2-40B4-BE49-F238E27FC236}">
                  <a16:creationId xmlns:a16="http://schemas.microsoft.com/office/drawing/2014/main" id="{BEC02F9C-E6FC-40B6-85EC-1FD0A88E37A5}"/>
                </a:ext>
                <a:ext uri="{C183D7F6-B498-43B3-948B-1728B52AA6E4}">
                  <adec:decorative xmlns:adec="http://schemas.microsoft.com/office/drawing/2017/decorative" val="1"/>
                </a:ext>
              </a:extLst>
            </p:cNvPr>
            <p:cNvSpPr>
              <a:spLocks/>
            </p:cNvSpPr>
            <p:nvPr userDrawn="1"/>
          </p:nvSpPr>
          <p:spPr bwMode="auto">
            <a:xfrm>
              <a:off x="10847388" y="1223963"/>
              <a:ext cx="3679825" cy="2406650"/>
            </a:xfrm>
            <a:custGeom>
              <a:avLst/>
              <a:gdLst>
                <a:gd name="T0" fmla="*/ 6337 w 10233"/>
                <a:gd name="T1" fmla="*/ 6678 h 6678"/>
                <a:gd name="T2" fmla="*/ 2217 w 10233"/>
                <a:gd name="T3" fmla="*/ 6678 h 6678"/>
                <a:gd name="T4" fmla="*/ 0 w 10233"/>
                <a:gd name="T5" fmla="*/ 0 h 6678"/>
                <a:gd name="T6" fmla="*/ 3267 w 10233"/>
                <a:gd name="T7" fmla="*/ 0 h 6678"/>
                <a:gd name="T8" fmla="*/ 4613 w 10233"/>
                <a:gd name="T9" fmla="*/ 4380 h 6678"/>
                <a:gd name="T10" fmla="*/ 7109 w 10233"/>
                <a:gd name="T11" fmla="*/ 0 h 6678"/>
                <a:gd name="T12" fmla="*/ 10233 w 10233"/>
                <a:gd name="T13" fmla="*/ 0 h 6678"/>
                <a:gd name="T14" fmla="*/ 6337 w 10233"/>
                <a:gd name="T15" fmla="*/ 6678 h 66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33" h="6678">
                  <a:moveTo>
                    <a:pt x="6337" y="6678"/>
                  </a:moveTo>
                  <a:lnTo>
                    <a:pt x="2217" y="6678"/>
                  </a:lnTo>
                  <a:lnTo>
                    <a:pt x="0" y="0"/>
                  </a:lnTo>
                  <a:lnTo>
                    <a:pt x="3267" y="0"/>
                  </a:lnTo>
                  <a:lnTo>
                    <a:pt x="4613" y="4380"/>
                  </a:lnTo>
                  <a:lnTo>
                    <a:pt x="7109" y="0"/>
                  </a:lnTo>
                  <a:lnTo>
                    <a:pt x="10233" y="0"/>
                  </a:lnTo>
                  <a:lnTo>
                    <a:pt x="6337" y="66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0" name="Freeform 13">
              <a:extLst>
                <a:ext uri="{FF2B5EF4-FFF2-40B4-BE49-F238E27FC236}">
                  <a16:creationId xmlns:a16="http://schemas.microsoft.com/office/drawing/2014/main" id="{63CF111C-678D-4D1E-AC5E-9D785B047AC4}"/>
                </a:ext>
                <a:ext uri="{C183D7F6-B498-43B3-948B-1728B52AA6E4}">
                  <adec:decorative xmlns:adec="http://schemas.microsoft.com/office/drawing/2017/decorative" val="1"/>
                </a:ext>
              </a:extLst>
            </p:cNvPr>
            <p:cNvSpPr>
              <a:spLocks noEditPoints="1"/>
            </p:cNvSpPr>
            <p:nvPr userDrawn="1"/>
          </p:nvSpPr>
          <p:spPr bwMode="auto">
            <a:xfrm>
              <a:off x="14219238" y="1179513"/>
              <a:ext cx="3714750" cy="2497138"/>
            </a:xfrm>
            <a:custGeom>
              <a:avLst/>
              <a:gdLst>
                <a:gd name="T0" fmla="*/ 0 w 10331"/>
                <a:gd name="T1" fmla="*/ 3914 h 6930"/>
                <a:gd name="T2" fmla="*/ 45 w 10331"/>
                <a:gd name="T3" fmla="*/ 3222 h 6930"/>
                <a:gd name="T4" fmla="*/ 5242 w 10331"/>
                <a:gd name="T5" fmla="*/ 0 h 6930"/>
                <a:gd name="T6" fmla="*/ 5664 w 10331"/>
                <a:gd name="T7" fmla="*/ 0 h 6930"/>
                <a:gd name="T8" fmla="*/ 10331 w 10331"/>
                <a:gd name="T9" fmla="*/ 2962 h 6930"/>
                <a:gd name="T10" fmla="*/ 10269 w 10331"/>
                <a:gd name="T11" fmla="*/ 3689 h 6930"/>
                <a:gd name="T12" fmla="*/ 5080 w 10331"/>
                <a:gd name="T13" fmla="*/ 6930 h 6930"/>
                <a:gd name="T14" fmla="*/ 4650 w 10331"/>
                <a:gd name="T15" fmla="*/ 6930 h 6930"/>
                <a:gd name="T16" fmla="*/ 0 w 10331"/>
                <a:gd name="T17" fmla="*/ 3914 h 6930"/>
                <a:gd name="T18" fmla="*/ 5296 w 10331"/>
                <a:gd name="T19" fmla="*/ 1975 h 6930"/>
                <a:gd name="T20" fmla="*/ 3088 w 10331"/>
                <a:gd name="T21" fmla="*/ 3348 h 6930"/>
                <a:gd name="T22" fmla="*/ 3070 w 10331"/>
                <a:gd name="T23" fmla="*/ 3644 h 6930"/>
                <a:gd name="T24" fmla="*/ 5017 w 10331"/>
                <a:gd name="T25" fmla="*/ 4937 h 6930"/>
                <a:gd name="T26" fmla="*/ 7235 w 10331"/>
                <a:gd name="T27" fmla="*/ 3546 h 6930"/>
                <a:gd name="T28" fmla="*/ 7262 w 10331"/>
                <a:gd name="T29" fmla="*/ 3214 h 6930"/>
                <a:gd name="T30" fmla="*/ 5296 w 10331"/>
                <a:gd name="T31" fmla="*/ 1975 h 6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1" h="6930">
                  <a:moveTo>
                    <a:pt x="0" y="3914"/>
                  </a:moveTo>
                  <a:cubicBezTo>
                    <a:pt x="0" y="3734"/>
                    <a:pt x="9" y="3483"/>
                    <a:pt x="45" y="3222"/>
                  </a:cubicBezTo>
                  <a:cubicBezTo>
                    <a:pt x="233" y="1876"/>
                    <a:pt x="1023" y="0"/>
                    <a:pt x="5242" y="0"/>
                  </a:cubicBezTo>
                  <a:lnTo>
                    <a:pt x="5664" y="0"/>
                  </a:lnTo>
                  <a:cubicBezTo>
                    <a:pt x="9613" y="0"/>
                    <a:pt x="10331" y="1670"/>
                    <a:pt x="10331" y="2962"/>
                  </a:cubicBezTo>
                  <a:cubicBezTo>
                    <a:pt x="10331" y="3196"/>
                    <a:pt x="10304" y="3465"/>
                    <a:pt x="10269" y="3689"/>
                  </a:cubicBezTo>
                  <a:cubicBezTo>
                    <a:pt x="10053" y="5018"/>
                    <a:pt x="9335" y="6930"/>
                    <a:pt x="5080" y="6930"/>
                  </a:cubicBezTo>
                  <a:lnTo>
                    <a:pt x="4650" y="6930"/>
                  </a:lnTo>
                  <a:cubicBezTo>
                    <a:pt x="781" y="6930"/>
                    <a:pt x="0" y="5251"/>
                    <a:pt x="0" y="3914"/>
                  </a:cubicBezTo>
                  <a:close/>
                  <a:moveTo>
                    <a:pt x="5296" y="1975"/>
                  </a:moveTo>
                  <a:cubicBezTo>
                    <a:pt x="3644" y="1975"/>
                    <a:pt x="3168" y="2711"/>
                    <a:pt x="3088" y="3348"/>
                  </a:cubicBezTo>
                  <a:cubicBezTo>
                    <a:pt x="3079" y="3420"/>
                    <a:pt x="3070" y="3519"/>
                    <a:pt x="3070" y="3644"/>
                  </a:cubicBezTo>
                  <a:cubicBezTo>
                    <a:pt x="3070" y="4255"/>
                    <a:pt x="3510" y="4937"/>
                    <a:pt x="5017" y="4937"/>
                  </a:cubicBezTo>
                  <a:cubicBezTo>
                    <a:pt x="6651" y="4937"/>
                    <a:pt x="7136" y="4210"/>
                    <a:pt x="7235" y="3546"/>
                  </a:cubicBezTo>
                  <a:cubicBezTo>
                    <a:pt x="7253" y="3420"/>
                    <a:pt x="7262" y="3321"/>
                    <a:pt x="7262" y="3214"/>
                  </a:cubicBezTo>
                  <a:cubicBezTo>
                    <a:pt x="7262" y="2603"/>
                    <a:pt x="6813" y="1975"/>
                    <a:pt x="5296" y="197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1" name="Freeform 14">
              <a:extLst>
                <a:ext uri="{FF2B5EF4-FFF2-40B4-BE49-F238E27FC236}">
                  <a16:creationId xmlns:a16="http://schemas.microsoft.com/office/drawing/2014/main" id="{46A25D9D-A80B-4426-82D4-16011802C16C}"/>
                </a:ext>
                <a:ext uri="{C183D7F6-B498-43B3-948B-1728B52AA6E4}">
                  <adec:decorative xmlns:adec="http://schemas.microsoft.com/office/drawing/2017/decorative" val="1"/>
                </a:ext>
              </a:extLst>
            </p:cNvPr>
            <p:cNvSpPr>
              <a:spLocks/>
            </p:cNvSpPr>
            <p:nvPr userDrawn="1"/>
          </p:nvSpPr>
          <p:spPr bwMode="auto">
            <a:xfrm>
              <a:off x="17949863" y="1223963"/>
              <a:ext cx="2801938" cy="2406650"/>
            </a:xfrm>
            <a:custGeom>
              <a:avLst/>
              <a:gdLst>
                <a:gd name="T0" fmla="*/ 4013 w 7792"/>
                <a:gd name="T1" fmla="*/ 0 h 6678"/>
                <a:gd name="T2" fmla="*/ 3295 w 7792"/>
                <a:gd name="T3" fmla="*/ 4506 h 6678"/>
                <a:gd name="T4" fmla="*/ 7792 w 7792"/>
                <a:gd name="T5" fmla="*/ 4506 h 6678"/>
                <a:gd name="T6" fmla="*/ 7451 w 7792"/>
                <a:gd name="T7" fmla="*/ 6678 h 6678"/>
                <a:gd name="T8" fmla="*/ 0 w 7792"/>
                <a:gd name="T9" fmla="*/ 6678 h 6678"/>
                <a:gd name="T10" fmla="*/ 1060 w 7792"/>
                <a:gd name="T11" fmla="*/ 0 h 6678"/>
                <a:gd name="T12" fmla="*/ 4013 w 7792"/>
                <a:gd name="T13" fmla="*/ 0 h 6678"/>
              </a:gdLst>
              <a:ahLst/>
              <a:cxnLst>
                <a:cxn ang="0">
                  <a:pos x="T0" y="T1"/>
                </a:cxn>
                <a:cxn ang="0">
                  <a:pos x="T2" y="T3"/>
                </a:cxn>
                <a:cxn ang="0">
                  <a:pos x="T4" y="T5"/>
                </a:cxn>
                <a:cxn ang="0">
                  <a:pos x="T6" y="T7"/>
                </a:cxn>
                <a:cxn ang="0">
                  <a:pos x="T8" y="T9"/>
                </a:cxn>
                <a:cxn ang="0">
                  <a:pos x="T10" y="T11"/>
                </a:cxn>
                <a:cxn ang="0">
                  <a:pos x="T12" y="T13"/>
                </a:cxn>
              </a:cxnLst>
              <a:rect l="0" t="0" r="r" b="b"/>
              <a:pathLst>
                <a:path w="7792" h="6678">
                  <a:moveTo>
                    <a:pt x="4013" y="0"/>
                  </a:moveTo>
                  <a:lnTo>
                    <a:pt x="3295" y="4506"/>
                  </a:lnTo>
                  <a:lnTo>
                    <a:pt x="7792" y="4506"/>
                  </a:lnTo>
                  <a:lnTo>
                    <a:pt x="7451" y="6678"/>
                  </a:lnTo>
                  <a:lnTo>
                    <a:pt x="0" y="6678"/>
                  </a:lnTo>
                  <a:lnTo>
                    <a:pt x="1060" y="0"/>
                  </a:lnTo>
                  <a:lnTo>
                    <a:pt x="401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2" name="Freeform 15">
              <a:extLst>
                <a:ext uri="{FF2B5EF4-FFF2-40B4-BE49-F238E27FC236}">
                  <a16:creationId xmlns:a16="http://schemas.microsoft.com/office/drawing/2014/main" id="{BF0A95AA-4771-4B49-8D0E-8E69C2FE8547}"/>
                </a:ext>
                <a:ext uri="{C183D7F6-B498-43B3-948B-1728B52AA6E4}">
                  <adec:decorative xmlns:adec="http://schemas.microsoft.com/office/drawing/2017/decorative" val="1"/>
                </a:ext>
              </a:extLst>
            </p:cNvPr>
            <p:cNvSpPr>
              <a:spLocks noEditPoints="1"/>
            </p:cNvSpPr>
            <p:nvPr userDrawn="1"/>
          </p:nvSpPr>
          <p:spPr bwMode="auto">
            <a:xfrm>
              <a:off x="20723225" y="1223963"/>
              <a:ext cx="3644900" cy="2406650"/>
            </a:xfrm>
            <a:custGeom>
              <a:avLst/>
              <a:gdLst>
                <a:gd name="T0" fmla="*/ 4111 w 10140"/>
                <a:gd name="T1" fmla="*/ 0 h 6678"/>
                <a:gd name="T2" fmla="*/ 0 w 10140"/>
                <a:gd name="T3" fmla="*/ 6678 h 6678"/>
                <a:gd name="T4" fmla="*/ 2989 w 10140"/>
                <a:gd name="T5" fmla="*/ 6678 h 6678"/>
                <a:gd name="T6" fmla="*/ 3528 w 10140"/>
                <a:gd name="T7" fmla="*/ 5753 h 6678"/>
                <a:gd name="T8" fmla="*/ 7001 w 10140"/>
                <a:gd name="T9" fmla="*/ 5753 h 6678"/>
                <a:gd name="T10" fmla="*/ 7289 w 10140"/>
                <a:gd name="T11" fmla="*/ 6678 h 6678"/>
                <a:gd name="T12" fmla="*/ 10140 w 10140"/>
                <a:gd name="T13" fmla="*/ 6678 h 6678"/>
                <a:gd name="T14" fmla="*/ 10140 w 10140"/>
                <a:gd name="T15" fmla="*/ 5570 h 6678"/>
                <a:gd name="T16" fmla="*/ 8186 w 10140"/>
                <a:gd name="T17" fmla="*/ 0 h 6678"/>
                <a:gd name="T18" fmla="*/ 4111 w 10140"/>
                <a:gd name="T19" fmla="*/ 0 h 6678"/>
                <a:gd name="T20" fmla="*/ 5808 w 10140"/>
                <a:gd name="T21" fmla="*/ 1849 h 6678"/>
                <a:gd name="T22" fmla="*/ 6445 w 10140"/>
                <a:gd name="T23" fmla="*/ 3913 h 6678"/>
                <a:gd name="T24" fmla="*/ 4596 w 10140"/>
                <a:gd name="T25" fmla="*/ 3913 h 6678"/>
                <a:gd name="T26" fmla="*/ 5808 w 10140"/>
                <a:gd name="T27" fmla="*/ 1849 h 6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140" h="6678">
                  <a:moveTo>
                    <a:pt x="4111" y="0"/>
                  </a:moveTo>
                  <a:lnTo>
                    <a:pt x="0" y="6678"/>
                  </a:lnTo>
                  <a:lnTo>
                    <a:pt x="2989" y="6678"/>
                  </a:lnTo>
                  <a:lnTo>
                    <a:pt x="3528" y="5753"/>
                  </a:lnTo>
                  <a:lnTo>
                    <a:pt x="7001" y="5753"/>
                  </a:lnTo>
                  <a:lnTo>
                    <a:pt x="7289" y="6678"/>
                  </a:lnTo>
                  <a:lnTo>
                    <a:pt x="10140" y="6678"/>
                  </a:lnTo>
                  <a:lnTo>
                    <a:pt x="10140" y="5570"/>
                  </a:lnTo>
                  <a:lnTo>
                    <a:pt x="8186" y="0"/>
                  </a:lnTo>
                  <a:lnTo>
                    <a:pt x="4111" y="0"/>
                  </a:lnTo>
                  <a:close/>
                  <a:moveTo>
                    <a:pt x="5808" y="1849"/>
                  </a:moveTo>
                  <a:lnTo>
                    <a:pt x="6445" y="3913"/>
                  </a:lnTo>
                  <a:lnTo>
                    <a:pt x="4596" y="3913"/>
                  </a:lnTo>
                  <a:lnTo>
                    <a:pt x="5808" y="18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grpSp>
      <p:pic>
        <p:nvPicPr>
          <p:cNvPr id="15" name="Kuva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17882" y="6068170"/>
            <a:ext cx="2167457" cy="362744"/>
          </a:xfrm>
          <a:prstGeom prst="rect">
            <a:avLst/>
          </a:prstGeom>
        </p:spPr>
      </p:pic>
    </p:spTree>
    <p:extLst>
      <p:ext uri="{BB962C8B-B14F-4D97-AF65-F5344CB8AC3E}">
        <p14:creationId xmlns:p14="http://schemas.microsoft.com/office/powerpoint/2010/main" val="1565632796"/>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preserve="1" userDrawn="1">
  <p:cSld name="2_Otsikko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Freeform 5">
            <a:extLst>
              <a:ext uri="{FF2B5EF4-FFF2-40B4-BE49-F238E27FC236}">
                <a16:creationId xmlns:a16="http://schemas.microsoft.com/office/drawing/2014/main" id="{B56F663B-DE9D-4846-B92B-815F67F29843}"/>
              </a:ext>
              <a:ext uri="{C183D7F6-B498-43B3-948B-1728B52AA6E4}">
                <adec:decorative xmlns:adec="http://schemas.microsoft.com/office/drawing/2017/decorative" val="1"/>
              </a:ext>
            </a:extLst>
          </p:cNvPr>
          <p:cNvSpPr>
            <a:spLocks noChangeAspect="1"/>
          </p:cNvSpPr>
          <p:nvPr userDrawn="1"/>
        </p:nvSpPr>
        <p:spPr bwMode="auto">
          <a:xfrm>
            <a:off x="0" y="4053527"/>
            <a:ext cx="12192194" cy="2808449"/>
          </a:xfrm>
          <a:custGeom>
            <a:avLst/>
            <a:gdLst>
              <a:gd name="T0" fmla="*/ 0 w 67733"/>
              <a:gd name="T1" fmla="*/ 4768 h 15585"/>
              <a:gd name="T2" fmla="*/ 0 w 67733"/>
              <a:gd name="T3" fmla="*/ 4774 h 15585"/>
              <a:gd name="T4" fmla="*/ 0 w 67733"/>
              <a:gd name="T5" fmla="*/ 4774 h 15585"/>
              <a:gd name="T6" fmla="*/ 0 w 67733"/>
              <a:gd name="T7" fmla="*/ 15585 h 15585"/>
              <a:gd name="T8" fmla="*/ 67733 w 67733"/>
              <a:gd name="T9" fmla="*/ 15585 h 15585"/>
              <a:gd name="T10" fmla="*/ 67733 w 67733"/>
              <a:gd name="T11" fmla="*/ 0 h 15585"/>
              <a:gd name="T12" fmla="*/ 0 w 67733"/>
              <a:gd name="T13" fmla="*/ 4768 h 15585"/>
            </a:gdLst>
            <a:ahLst/>
            <a:cxnLst>
              <a:cxn ang="0">
                <a:pos x="T0" y="T1"/>
              </a:cxn>
              <a:cxn ang="0">
                <a:pos x="T2" y="T3"/>
              </a:cxn>
              <a:cxn ang="0">
                <a:pos x="T4" y="T5"/>
              </a:cxn>
              <a:cxn ang="0">
                <a:pos x="T6" y="T7"/>
              </a:cxn>
              <a:cxn ang="0">
                <a:pos x="T8" y="T9"/>
              </a:cxn>
              <a:cxn ang="0">
                <a:pos x="T10" y="T11"/>
              </a:cxn>
              <a:cxn ang="0">
                <a:pos x="T12" y="T13"/>
              </a:cxn>
            </a:cxnLst>
            <a:rect l="0" t="0" r="r" b="b"/>
            <a:pathLst>
              <a:path w="67733" h="15585">
                <a:moveTo>
                  <a:pt x="0" y="4768"/>
                </a:moveTo>
                <a:lnTo>
                  <a:pt x="0" y="4774"/>
                </a:lnTo>
                <a:lnTo>
                  <a:pt x="0" y="4774"/>
                </a:lnTo>
                <a:lnTo>
                  <a:pt x="0" y="15585"/>
                </a:lnTo>
                <a:lnTo>
                  <a:pt x="67733" y="15585"/>
                </a:lnTo>
                <a:cubicBezTo>
                  <a:pt x="67733" y="10379"/>
                  <a:pt x="67733" y="5195"/>
                  <a:pt x="67733" y="0"/>
                </a:cubicBezTo>
                <a:lnTo>
                  <a:pt x="0" y="4768"/>
                </a:lnTo>
                <a:close/>
              </a:path>
            </a:pathLst>
          </a:custGeom>
          <a:solidFill>
            <a:srgbClr val="97B3D4"/>
          </a:solidFill>
          <a:ln>
            <a:noFill/>
          </a:ln>
        </p:spPr>
        <p:txBody>
          <a:bodyPr vert="horz" wrap="square" lIns="45720" tIns="22860" rIns="45720" bIns="22860" numCol="1" anchor="t" anchorCtr="0" compatLnSpc="1">
            <a:prstTxWarp prst="textNoShape">
              <a:avLst/>
            </a:prstTxWarp>
          </a:bodyPr>
          <a:lstStyle/>
          <a:p>
            <a:endParaRPr lang="fi-FI" sz="900"/>
          </a:p>
        </p:txBody>
      </p:sp>
      <p:sp>
        <p:nvSpPr>
          <p:cNvPr id="24" name="Freeform 6">
            <a:extLst>
              <a:ext uri="{FF2B5EF4-FFF2-40B4-BE49-F238E27FC236}">
                <a16:creationId xmlns:a16="http://schemas.microsoft.com/office/drawing/2014/main" id="{B05BE846-A9E8-4F94-B6C9-47D9A241C76D}"/>
              </a:ext>
              <a:ext uri="{C183D7F6-B498-43B3-948B-1728B52AA6E4}">
                <adec:decorative xmlns:adec="http://schemas.microsoft.com/office/drawing/2017/decorative" val="1"/>
              </a:ext>
            </a:extLst>
          </p:cNvPr>
          <p:cNvSpPr>
            <a:spLocks/>
          </p:cNvSpPr>
          <p:nvPr userDrawn="1"/>
        </p:nvSpPr>
        <p:spPr bwMode="auto">
          <a:xfrm>
            <a:off x="0" y="-9427"/>
            <a:ext cx="12192194" cy="857449"/>
          </a:xfrm>
          <a:custGeom>
            <a:avLst/>
            <a:gdLst>
              <a:gd name="T0" fmla="*/ 0 w 67725"/>
              <a:gd name="T1" fmla="*/ 0 h 4767"/>
              <a:gd name="T2" fmla="*/ 0 w 67725"/>
              <a:gd name="T3" fmla="*/ 4767 h 4767"/>
              <a:gd name="T4" fmla="*/ 67725 w 67725"/>
              <a:gd name="T5" fmla="*/ 24 h 4767"/>
              <a:gd name="T6" fmla="*/ 67725 w 67725"/>
              <a:gd name="T7" fmla="*/ 18 h 4767"/>
              <a:gd name="T8" fmla="*/ 0 w 67725"/>
              <a:gd name="T9" fmla="*/ 0 h 4767"/>
            </a:gdLst>
            <a:ahLst/>
            <a:cxnLst>
              <a:cxn ang="0">
                <a:pos x="T0" y="T1"/>
              </a:cxn>
              <a:cxn ang="0">
                <a:pos x="T2" y="T3"/>
              </a:cxn>
              <a:cxn ang="0">
                <a:pos x="T4" y="T5"/>
              </a:cxn>
              <a:cxn ang="0">
                <a:pos x="T6" y="T7"/>
              </a:cxn>
              <a:cxn ang="0">
                <a:pos x="T8" y="T9"/>
              </a:cxn>
            </a:cxnLst>
            <a:rect l="0" t="0" r="r" b="b"/>
            <a:pathLst>
              <a:path w="67725" h="4767">
                <a:moveTo>
                  <a:pt x="0" y="0"/>
                </a:moveTo>
                <a:lnTo>
                  <a:pt x="0" y="4767"/>
                </a:lnTo>
                <a:lnTo>
                  <a:pt x="67725" y="24"/>
                </a:lnTo>
                <a:lnTo>
                  <a:pt x="67725" y="18"/>
                </a:lnTo>
                <a:lnTo>
                  <a:pt x="0" y="0"/>
                </a:lnTo>
                <a:close/>
              </a:path>
            </a:pathLst>
          </a:custGeom>
          <a:solidFill>
            <a:srgbClr val="CEF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fi-FI" sz="900"/>
          </a:p>
        </p:txBody>
      </p:sp>
      <p:grpSp>
        <p:nvGrpSpPr>
          <p:cNvPr id="23" name="Ryhmä 22">
            <a:extLst>
              <a:ext uri="{FF2B5EF4-FFF2-40B4-BE49-F238E27FC236}">
                <a16:creationId xmlns:a16="http://schemas.microsoft.com/office/drawing/2014/main" id="{E0ED3212-0E12-462B-9F9E-0F9AFCEB7B58}"/>
              </a:ext>
              <a:ext uri="{C183D7F6-B498-43B3-948B-1728B52AA6E4}">
                <adec:decorative xmlns:adec="http://schemas.microsoft.com/office/drawing/2017/decorative" val="1"/>
              </a:ext>
            </a:extLst>
          </p:cNvPr>
          <p:cNvGrpSpPr>
            <a:grpSpLocks noChangeAspect="1"/>
          </p:cNvGrpSpPr>
          <p:nvPr userDrawn="1"/>
        </p:nvGrpSpPr>
        <p:grpSpPr>
          <a:xfrm>
            <a:off x="0" y="2262433"/>
            <a:ext cx="12192194" cy="1250054"/>
            <a:chOff x="14288" y="1179513"/>
            <a:chExt cx="24353837" cy="2497138"/>
          </a:xfrm>
          <a:solidFill>
            <a:schemeClr val="tx1"/>
          </a:solidFill>
        </p:grpSpPr>
        <p:sp>
          <p:nvSpPr>
            <p:cNvPr id="16" name="Freeform 9">
              <a:extLst>
                <a:ext uri="{FF2B5EF4-FFF2-40B4-BE49-F238E27FC236}">
                  <a16:creationId xmlns:a16="http://schemas.microsoft.com/office/drawing/2014/main" id="{321A8E0B-C6F0-48F4-9E53-4DAE17B05BCC}"/>
                </a:ext>
                <a:ext uri="{C183D7F6-B498-43B3-948B-1728B52AA6E4}">
                  <adec:decorative xmlns:adec="http://schemas.microsoft.com/office/drawing/2017/decorative" val="1"/>
                </a:ext>
              </a:extLst>
            </p:cNvPr>
            <p:cNvSpPr>
              <a:spLocks/>
            </p:cNvSpPr>
            <p:nvPr userDrawn="1"/>
          </p:nvSpPr>
          <p:spPr bwMode="auto">
            <a:xfrm>
              <a:off x="14288" y="1223963"/>
              <a:ext cx="3727450" cy="2406650"/>
            </a:xfrm>
            <a:custGeom>
              <a:avLst/>
              <a:gdLst>
                <a:gd name="T0" fmla="*/ 6722 w 10366"/>
                <a:gd name="T1" fmla="*/ 0 h 6678"/>
                <a:gd name="T2" fmla="*/ 3329 w 10366"/>
                <a:gd name="T3" fmla="*/ 2477 h 6678"/>
                <a:gd name="T4" fmla="*/ 3724 w 10366"/>
                <a:gd name="T5" fmla="*/ 0 h 6678"/>
                <a:gd name="T6" fmla="*/ 771 w 10366"/>
                <a:gd name="T7" fmla="*/ 0 h 6678"/>
                <a:gd name="T8" fmla="*/ 0 w 10366"/>
                <a:gd name="T9" fmla="*/ 4858 h 6678"/>
                <a:gd name="T10" fmla="*/ 0 w 10366"/>
                <a:gd name="T11" fmla="*/ 6678 h 6678"/>
                <a:gd name="T12" fmla="*/ 2665 w 10366"/>
                <a:gd name="T13" fmla="*/ 6678 h 6678"/>
                <a:gd name="T14" fmla="*/ 3113 w 10366"/>
                <a:gd name="T15" fmla="*/ 3868 h 6678"/>
                <a:gd name="T16" fmla="*/ 5627 w 10366"/>
                <a:gd name="T17" fmla="*/ 6678 h 6678"/>
                <a:gd name="T18" fmla="*/ 9406 w 10366"/>
                <a:gd name="T19" fmla="*/ 6678 h 6678"/>
                <a:gd name="T20" fmla="*/ 6120 w 10366"/>
                <a:gd name="T21" fmla="*/ 3105 h 6678"/>
                <a:gd name="T22" fmla="*/ 10366 w 10366"/>
                <a:gd name="T23" fmla="*/ 0 h 6678"/>
                <a:gd name="T24" fmla="*/ 6722 w 10366"/>
                <a:gd name="T25" fmla="*/ 0 h 6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66" h="6678">
                  <a:moveTo>
                    <a:pt x="6722" y="0"/>
                  </a:moveTo>
                  <a:lnTo>
                    <a:pt x="3329" y="2477"/>
                  </a:lnTo>
                  <a:lnTo>
                    <a:pt x="3724" y="0"/>
                  </a:lnTo>
                  <a:lnTo>
                    <a:pt x="771" y="0"/>
                  </a:lnTo>
                  <a:lnTo>
                    <a:pt x="0" y="4858"/>
                  </a:lnTo>
                  <a:lnTo>
                    <a:pt x="0" y="6678"/>
                  </a:lnTo>
                  <a:lnTo>
                    <a:pt x="2665" y="6678"/>
                  </a:lnTo>
                  <a:lnTo>
                    <a:pt x="3113" y="3868"/>
                  </a:lnTo>
                  <a:lnTo>
                    <a:pt x="5627" y="6678"/>
                  </a:lnTo>
                  <a:lnTo>
                    <a:pt x="9406" y="6678"/>
                  </a:lnTo>
                  <a:lnTo>
                    <a:pt x="6120" y="3105"/>
                  </a:lnTo>
                  <a:lnTo>
                    <a:pt x="10366" y="0"/>
                  </a:lnTo>
                  <a:lnTo>
                    <a:pt x="672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7" name="Freeform 10">
              <a:extLst>
                <a:ext uri="{FF2B5EF4-FFF2-40B4-BE49-F238E27FC236}">
                  <a16:creationId xmlns:a16="http://schemas.microsoft.com/office/drawing/2014/main" id="{9F976DE6-DF60-436D-8406-2AED6DDCF071}"/>
                </a:ext>
                <a:ext uri="{C183D7F6-B498-43B3-948B-1728B52AA6E4}">
                  <adec:decorative xmlns:adec="http://schemas.microsoft.com/office/drawing/2017/decorative" val="1"/>
                </a:ext>
              </a:extLst>
            </p:cNvPr>
            <p:cNvSpPr>
              <a:spLocks noEditPoints="1"/>
            </p:cNvSpPr>
            <p:nvPr userDrawn="1"/>
          </p:nvSpPr>
          <p:spPr bwMode="auto">
            <a:xfrm>
              <a:off x="3224213" y="1179513"/>
              <a:ext cx="3714750" cy="2497138"/>
            </a:xfrm>
            <a:custGeom>
              <a:avLst/>
              <a:gdLst>
                <a:gd name="T0" fmla="*/ 0 w 10332"/>
                <a:gd name="T1" fmla="*/ 3914 h 6930"/>
                <a:gd name="T2" fmla="*/ 45 w 10332"/>
                <a:gd name="T3" fmla="*/ 3222 h 6930"/>
                <a:gd name="T4" fmla="*/ 5242 w 10332"/>
                <a:gd name="T5" fmla="*/ 0 h 6930"/>
                <a:gd name="T6" fmla="*/ 5664 w 10332"/>
                <a:gd name="T7" fmla="*/ 0 h 6930"/>
                <a:gd name="T8" fmla="*/ 10332 w 10332"/>
                <a:gd name="T9" fmla="*/ 2962 h 6930"/>
                <a:gd name="T10" fmla="*/ 10269 w 10332"/>
                <a:gd name="T11" fmla="*/ 3689 h 6930"/>
                <a:gd name="T12" fmla="*/ 5081 w 10332"/>
                <a:gd name="T13" fmla="*/ 6930 h 6930"/>
                <a:gd name="T14" fmla="*/ 4650 w 10332"/>
                <a:gd name="T15" fmla="*/ 6930 h 6930"/>
                <a:gd name="T16" fmla="*/ 0 w 10332"/>
                <a:gd name="T17" fmla="*/ 3914 h 6930"/>
                <a:gd name="T18" fmla="*/ 5296 w 10332"/>
                <a:gd name="T19" fmla="*/ 1975 h 6930"/>
                <a:gd name="T20" fmla="*/ 3088 w 10332"/>
                <a:gd name="T21" fmla="*/ 3348 h 6930"/>
                <a:gd name="T22" fmla="*/ 3070 w 10332"/>
                <a:gd name="T23" fmla="*/ 3644 h 6930"/>
                <a:gd name="T24" fmla="*/ 5018 w 10332"/>
                <a:gd name="T25" fmla="*/ 4937 h 6930"/>
                <a:gd name="T26" fmla="*/ 7235 w 10332"/>
                <a:gd name="T27" fmla="*/ 3546 h 6930"/>
                <a:gd name="T28" fmla="*/ 7262 w 10332"/>
                <a:gd name="T29" fmla="*/ 3214 h 6930"/>
                <a:gd name="T30" fmla="*/ 5296 w 10332"/>
                <a:gd name="T31" fmla="*/ 1975 h 6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2" h="6930">
                  <a:moveTo>
                    <a:pt x="0" y="3914"/>
                  </a:moveTo>
                  <a:cubicBezTo>
                    <a:pt x="0" y="3734"/>
                    <a:pt x="9" y="3483"/>
                    <a:pt x="45" y="3222"/>
                  </a:cubicBezTo>
                  <a:cubicBezTo>
                    <a:pt x="233" y="1876"/>
                    <a:pt x="1023" y="0"/>
                    <a:pt x="5242" y="0"/>
                  </a:cubicBezTo>
                  <a:lnTo>
                    <a:pt x="5664" y="0"/>
                  </a:lnTo>
                  <a:cubicBezTo>
                    <a:pt x="9613" y="0"/>
                    <a:pt x="10332" y="1670"/>
                    <a:pt x="10332" y="2962"/>
                  </a:cubicBezTo>
                  <a:cubicBezTo>
                    <a:pt x="10332" y="3196"/>
                    <a:pt x="10305" y="3465"/>
                    <a:pt x="10269" y="3689"/>
                  </a:cubicBezTo>
                  <a:cubicBezTo>
                    <a:pt x="10053" y="5018"/>
                    <a:pt x="9335" y="6930"/>
                    <a:pt x="5081" y="6930"/>
                  </a:cubicBezTo>
                  <a:lnTo>
                    <a:pt x="4650" y="6930"/>
                  </a:lnTo>
                  <a:cubicBezTo>
                    <a:pt x="781" y="6930"/>
                    <a:pt x="0" y="5251"/>
                    <a:pt x="0" y="3914"/>
                  </a:cubicBezTo>
                  <a:close/>
                  <a:moveTo>
                    <a:pt x="5296" y="1975"/>
                  </a:moveTo>
                  <a:cubicBezTo>
                    <a:pt x="3644" y="1975"/>
                    <a:pt x="3169" y="2711"/>
                    <a:pt x="3088" y="3348"/>
                  </a:cubicBezTo>
                  <a:cubicBezTo>
                    <a:pt x="3079" y="3420"/>
                    <a:pt x="3070" y="3519"/>
                    <a:pt x="3070" y="3644"/>
                  </a:cubicBezTo>
                  <a:cubicBezTo>
                    <a:pt x="3070" y="4255"/>
                    <a:pt x="3510" y="4937"/>
                    <a:pt x="5018" y="4937"/>
                  </a:cubicBezTo>
                  <a:cubicBezTo>
                    <a:pt x="6651" y="4937"/>
                    <a:pt x="7136" y="4210"/>
                    <a:pt x="7235" y="3546"/>
                  </a:cubicBezTo>
                  <a:cubicBezTo>
                    <a:pt x="7253" y="3420"/>
                    <a:pt x="7262" y="3321"/>
                    <a:pt x="7262" y="3214"/>
                  </a:cubicBezTo>
                  <a:cubicBezTo>
                    <a:pt x="7262" y="2603"/>
                    <a:pt x="6813" y="1975"/>
                    <a:pt x="5296" y="197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8" name="Freeform 11">
              <a:extLst>
                <a:ext uri="{FF2B5EF4-FFF2-40B4-BE49-F238E27FC236}">
                  <a16:creationId xmlns:a16="http://schemas.microsoft.com/office/drawing/2014/main" id="{96A2C1F8-6EAF-4BEC-BE34-4343D712646C}"/>
                </a:ext>
                <a:ext uri="{C183D7F6-B498-43B3-948B-1728B52AA6E4}">
                  <adec:decorative xmlns:adec="http://schemas.microsoft.com/office/drawing/2017/decorative" val="1"/>
                </a:ext>
              </a:extLst>
            </p:cNvPr>
            <p:cNvSpPr>
              <a:spLocks/>
            </p:cNvSpPr>
            <p:nvPr userDrawn="1"/>
          </p:nvSpPr>
          <p:spPr bwMode="auto">
            <a:xfrm>
              <a:off x="7058025" y="1223963"/>
              <a:ext cx="3692525" cy="2446338"/>
            </a:xfrm>
            <a:custGeom>
              <a:avLst/>
              <a:gdLst>
                <a:gd name="T0" fmla="*/ 700 w 10268"/>
                <a:gd name="T1" fmla="*/ 0 h 6786"/>
                <a:gd name="T2" fmla="*/ 3662 w 10268"/>
                <a:gd name="T3" fmla="*/ 0 h 6786"/>
                <a:gd name="T4" fmla="*/ 3213 w 10268"/>
                <a:gd name="T5" fmla="*/ 2818 h 6786"/>
                <a:gd name="T6" fmla="*/ 4847 w 10268"/>
                <a:gd name="T7" fmla="*/ 4506 h 6786"/>
                <a:gd name="T8" fmla="*/ 4865 w 10268"/>
                <a:gd name="T9" fmla="*/ 4506 h 6786"/>
                <a:gd name="T10" fmla="*/ 6857 w 10268"/>
                <a:gd name="T11" fmla="*/ 2836 h 6786"/>
                <a:gd name="T12" fmla="*/ 7306 w 10268"/>
                <a:gd name="T13" fmla="*/ 0 h 6786"/>
                <a:gd name="T14" fmla="*/ 10268 w 10268"/>
                <a:gd name="T15" fmla="*/ 0 h 6786"/>
                <a:gd name="T16" fmla="*/ 9802 w 10268"/>
                <a:gd name="T17" fmla="*/ 2989 h 6786"/>
                <a:gd name="T18" fmla="*/ 5017 w 10268"/>
                <a:gd name="T19" fmla="*/ 6786 h 6786"/>
                <a:gd name="T20" fmla="*/ 4622 w 10268"/>
                <a:gd name="T21" fmla="*/ 6786 h 6786"/>
                <a:gd name="T22" fmla="*/ 224 w 10268"/>
                <a:gd name="T23" fmla="*/ 2971 h 6786"/>
                <a:gd name="T24" fmla="*/ 700 w 10268"/>
                <a:gd name="T25" fmla="*/ 0 h 6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268" h="6786">
                  <a:moveTo>
                    <a:pt x="700" y="0"/>
                  </a:moveTo>
                  <a:lnTo>
                    <a:pt x="3662" y="0"/>
                  </a:lnTo>
                  <a:lnTo>
                    <a:pt x="3213" y="2818"/>
                  </a:lnTo>
                  <a:cubicBezTo>
                    <a:pt x="3079" y="3644"/>
                    <a:pt x="3312" y="4506"/>
                    <a:pt x="4847" y="4506"/>
                  </a:cubicBezTo>
                  <a:lnTo>
                    <a:pt x="4865" y="4506"/>
                  </a:lnTo>
                  <a:cubicBezTo>
                    <a:pt x="6319" y="4506"/>
                    <a:pt x="6732" y="3644"/>
                    <a:pt x="6857" y="2836"/>
                  </a:cubicBezTo>
                  <a:lnTo>
                    <a:pt x="7306" y="0"/>
                  </a:lnTo>
                  <a:lnTo>
                    <a:pt x="10268" y="0"/>
                  </a:lnTo>
                  <a:lnTo>
                    <a:pt x="9802" y="2989"/>
                  </a:lnTo>
                  <a:cubicBezTo>
                    <a:pt x="9568" y="4443"/>
                    <a:pt x="8895" y="6786"/>
                    <a:pt x="5017" y="6786"/>
                  </a:cubicBezTo>
                  <a:lnTo>
                    <a:pt x="4622" y="6786"/>
                  </a:lnTo>
                  <a:cubicBezTo>
                    <a:pt x="377" y="6786"/>
                    <a:pt x="0" y="4398"/>
                    <a:pt x="224" y="2971"/>
                  </a:cubicBezTo>
                  <a:lnTo>
                    <a:pt x="70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9" name="Freeform 12">
              <a:extLst>
                <a:ext uri="{FF2B5EF4-FFF2-40B4-BE49-F238E27FC236}">
                  <a16:creationId xmlns:a16="http://schemas.microsoft.com/office/drawing/2014/main" id="{BEC02F9C-E6FC-40B6-85EC-1FD0A88E37A5}"/>
                </a:ext>
                <a:ext uri="{C183D7F6-B498-43B3-948B-1728B52AA6E4}">
                  <adec:decorative xmlns:adec="http://schemas.microsoft.com/office/drawing/2017/decorative" val="1"/>
                </a:ext>
              </a:extLst>
            </p:cNvPr>
            <p:cNvSpPr>
              <a:spLocks/>
            </p:cNvSpPr>
            <p:nvPr userDrawn="1"/>
          </p:nvSpPr>
          <p:spPr bwMode="auto">
            <a:xfrm>
              <a:off x="10847388" y="1223963"/>
              <a:ext cx="3679825" cy="2406650"/>
            </a:xfrm>
            <a:custGeom>
              <a:avLst/>
              <a:gdLst>
                <a:gd name="T0" fmla="*/ 6337 w 10233"/>
                <a:gd name="T1" fmla="*/ 6678 h 6678"/>
                <a:gd name="T2" fmla="*/ 2217 w 10233"/>
                <a:gd name="T3" fmla="*/ 6678 h 6678"/>
                <a:gd name="T4" fmla="*/ 0 w 10233"/>
                <a:gd name="T5" fmla="*/ 0 h 6678"/>
                <a:gd name="T6" fmla="*/ 3267 w 10233"/>
                <a:gd name="T7" fmla="*/ 0 h 6678"/>
                <a:gd name="T8" fmla="*/ 4613 w 10233"/>
                <a:gd name="T9" fmla="*/ 4380 h 6678"/>
                <a:gd name="T10" fmla="*/ 7109 w 10233"/>
                <a:gd name="T11" fmla="*/ 0 h 6678"/>
                <a:gd name="T12" fmla="*/ 10233 w 10233"/>
                <a:gd name="T13" fmla="*/ 0 h 6678"/>
                <a:gd name="T14" fmla="*/ 6337 w 10233"/>
                <a:gd name="T15" fmla="*/ 6678 h 66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33" h="6678">
                  <a:moveTo>
                    <a:pt x="6337" y="6678"/>
                  </a:moveTo>
                  <a:lnTo>
                    <a:pt x="2217" y="6678"/>
                  </a:lnTo>
                  <a:lnTo>
                    <a:pt x="0" y="0"/>
                  </a:lnTo>
                  <a:lnTo>
                    <a:pt x="3267" y="0"/>
                  </a:lnTo>
                  <a:lnTo>
                    <a:pt x="4613" y="4380"/>
                  </a:lnTo>
                  <a:lnTo>
                    <a:pt x="7109" y="0"/>
                  </a:lnTo>
                  <a:lnTo>
                    <a:pt x="10233" y="0"/>
                  </a:lnTo>
                  <a:lnTo>
                    <a:pt x="6337" y="66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0" name="Freeform 13">
              <a:extLst>
                <a:ext uri="{FF2B5EF4-FFF2-40B4-BE49-F238E27FC236}">
                  <a16:creationId xmlns:a16="http://schemas.microsoft.com/office/drawing/2014/main" id="{63CF111C-678D-4D1E-AC5E-9D785B047AC4}"/>
                </a:ext>
                <a:ext uri="{C183D7F6-B498-43B3-948B-1728B52AA6E4}">
                  <adec:decorative xmlns:adec="http://schemas.microsoft.com/office/drawing/2017/decorative" val="1"/>
                </a:ext>
              </a:extLst>
            </p:cNvPr>
            <p:cNvSpPr>
              <a:spLocks noEditPoints="1"/>
            </p:cNvSpPr>
            <p:nvPr userDrawn="1"/>
          </p:nvSpPr>
          <p:spPr bwMode="auto">
            <a:xfrm>
              <a:off x="14219238" y="1179513"/>
              <a:ext cx="3714750" cy="2497138"/>
            </a:xfrm>
            <a:custGeom>
              <a:avLst/>
              <a:gdLst>
                <a:gd name="T0" fmla="*/ 0 w 10331"/>
                <a:gd name="T1" fmla="*/ 3914 h 6930"/>
                <a:gd name="T2" fmla="*/ 45 w 10331"/>
                <a:gd name="T3" fmla="*/ 3222 h 6930"/>
                <a:gd name="T4" fmla="*/ 5242 w 10331"/>
                <a:gd name="T5" fmla="*/ 0 h 6930"/>
                <a:gd name="T6" fmla="*/ 5664 w 10331"/>
                <a:gd name="T7" fmla="*/ 0 h 6930"/>
                <a:gd name="T8" fmla="*/ 10331 w 10331"/>
                <a:gd name="T9" fmla="*/ 2962 h 6930"/>
                <a:gd name="T10" fmla="*/ 10269 w 10331"/>
                <a:gd name="T11" fmla="*/ 3689 h 6930"/>
                <a:gd name="T12" fmla="*/ 5080 w 10331"/>
                <a:gd name="T13" fmla="*/ 6930 h 6930"/>
                <a:gd name="T14" fmla="*/ 4650 w 10331"/>
                <a:gd name="T15" fmla="*/ 6930 h 6930"/>
                <a:gd name="T16" fmla="*/ 0 w 10331"/>
                <a:gd name="T17" fmla="*/ 3914 h 6930"/>
                <a:gd name="T18" fmla="*/ 5296 w 10331"/>
                <a:gd name="T19" fmla="*/ 1975 h 6930"/>
                <a:gd name="T20" fmla="*/ 3088 w 10331"/>
                <a:gd name="T21" fmla="*/ 3348 h 6930"/>
                <a:gd name="T22" fmla="*/ 3070 w 10331"/>
                <a:gd name="T23" fmla="*/ 3644 h 6930"/>
                <a:gd name="T24" fmla="*/ 5017 w 10331"/>
                <a:gd name="T25" fmla="*/ 4937 h 6930"/>
                <a:gd name="T26" fmla="*/ 7235 w 10331"/>
                <a:gd name="T27" fmla="*/ 3546 h 6930"/>
                <a:gd name="T28" fmla="*/ 7262 w 10331"/>
                <a:gd name="T29" fmla="*/ 3214 h 6930"/>
                <a:gd name="T30" fmla="*/ 5296 w 10331"/>
                <a:gd name="T31" fmla="*/ 1975 h 6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1" h="6930">
                  <a:moveTo>
                    <a:pt x="0" y="3914"/>
                  </a:moveTo>
                  <a:cubicBezTo>
                    <a:pt x="0" y="3734"/>
                    <a:pt x="9" y="3483"/>
                    <a:pt x="45" y="3222"/>
                  </a:cubicBezTo>
                  <a:cubicBezTo>
                    <a:pt x="233" y="1876"/>
                    <a:pt x="1023" y="0"/>
                    <a:pt x="5242" y="0"/>
                  </a:cubicBezTo>
                  <a:lnTo>
                    <a:pt x="5664" y="0"/>
                  </a:lnTo>
                  <a:cubicBezTo>
                    <a:pt x="9613" y="0"/>
                    <a:pt x="10331" y="1670"/>
                    <a:pt x="10331" y="2962"/>
                  </a:cubicBezTo>
                  <a:cubicBezTo>
                    <a:pt x="10331" y="3196"/>
                    <a:pt x="10304" y="3465"/>
                    <a:pt x="10269" y="3689"/>
                  </a:cubicBezTo>
                  <a:cubicBezTo>
                    <a:pt x="10053" y="5018"/>
                    <a:pt x="9335" y="6930"/>
                    <a:pt x="5080" y="6930"/>
                  </a:cubicBezTo>
                  <a:lnTo>
                    <a:pt x="4650" y="6930"/>
                  </a:lnTo>
                  <a:cubicBezTo>
                    <a:pt x="781" y="6930"/>
                    <a:pt x="0" y="5251"/>
                    <a:pt x="0" y="3914"/>
                  </a:cubicBezTo>
                  <a:close/>
                  <a:moveTo>
                    <a:pt x="5296" y="1975"/>
                  </a:moveTo>
                  <a:cubicBezTo>
                    <a:pt x="3644" y="1975"/>
                    <a:pt x="3168" y="2711"/>
                    <a:pt x="3088" y="3348"/>
                  </a:cubicBezTo>
                  <a:cubicBezTo>
                    <a:pt x="3079" y="3420"/>
                    <a:pt x="3070" y="3519"/>
                    <a:pt x="3070" y="3644"/>
                  </a:cubicBezTo>
                  <a:cubicBezTo>
                    <a:pt x="3070" y="4255"/>
                    <a:pt x="3510" y="4937"/>
                    <a:pt x="5017" y="4937"/>
                  </a:cubicBezTo>
                  <a:cubicBezTo>
                    <a:pt x="6651" y="4937"/>
                    <a:pt x="7136" y="4210"/>
                    <a:pt x="7235" y="3546"/>
                  </a:cubicBezTo>
                  <a:cubicBezTo>
                    <a:pt x="7253" y="3420"/>
                    <a:pt x="7262" y="3321"/>
                    <a:pt x="7262" y="3214"/>
                  </a:cubicBezTo>
                  <a:cubicBezTo>
                    <a:pt x="7262" y="2603"/>
                    <a:pt x="6813" y="1975"/>
                    <a:pt x="5296" y="197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1" name="Freeform 14">
              <a:extLst>
                <a:ext uri="{FF2B5EF4-FFF2-40B4-BE49-F238E27FC236}">
                  <a16:creationId xmlns:a16="http://schemas.microsoft.com/office/drawing/2014/main" id="{46A25D9D-A80B-4426-82D4-16011802C16C}"/>
                </a:ext>
                <a:ext uri="{C183D7F6-B498-43B3-948B-1728B52AA6E4}">
                  <adec:decorative xmlns:adec="http://schemas.microsoft.com/office/drawing/2017/decorative" val="1"/>
                </a:ext>
              </a:extLst>
            </p:cNvPr>
            <p:cNvSpPr>
              <a:spLocks/>
            </p:cNvSpPr>
            <p:nvPr userDrawn="1"/>
          </p:nvSpPr>
          <p:spPr bwMode="auto">
            <a:xfrm>
              <a:off x="17949863" y="1223963"/>
              <a:ext cx="2801938" cy="2406650"/>
            </a:xfrm>
            <a:custGeom>
              <a:avLst/>
              <a:gdLst>
                <a:gd name="T0" fmla="*/ 4013 w 7792"/>
                <a:gd name="T1" fmla="*/ 0 h 6678"/>
                <a:gd name="T2" fmla="*/ 3295 w 7792"/>
                <a:gd name="T3" fmla="*/ 4506 h 6678"/>
                <a:gd name="T4" fmla="*/ 7792 w 7792"/>
                <a:gd name="T5" fmla="*/ 4506 h 6678"/>
                <a:gd name="T6" fmla="*/ 7451 w 7792"/>
                <a:gd name="T7" fmla="*/ 6678 h 6678"/>
                <a:gd name="T8" fmla="*/ 0 w 7792"/>
                <a:gd name="T9" fmla="*/ 6678 h 6678"/>
                <a:gd name="T10" fmla="*/ 1060 w 7792"/>
                <a:gd name="T11" fmla="*/ 0 h 6678"/>
                <a:gd name="T12" fmla="*/ 4013 w 7792"/>
                <a:gd name="T13" fmla="*/ 0 h 6678"/>
              </a:gdLst>
              <a:ahLst/>
              <a:cxnLst>
                <a:cxn ang="0">
                  <a:pos x="T0" y="T1"/>
                </a:cxn>
                <a:cxn ang="0">
                  <a:pos x="T2" y="T3"/>
                </a:cxn>
                <a:cxn ang="0">
                  <a:pos x="T4" y="T5"/>
                </a:cxn>
                <a:cxn ang="0">
                  <a:pos x="T6" y="T7"/>
                </a:cxn>
                <a:cxn ang="0">
                  <a:pos x="T8" y="T9"/>
                </a:cxn>
                <a:cxn ang="0">
                  <a:pos x="T10" y="T11"/>
                </a:cxn>
                <a:cxn ang="0">
                  <a:pos x="T12" y="T13"/>
                </a:cxn>
              </a:cxnLst>
              <a:rect l="0" t="0" r="r" b="b"/>
              <a:pathLst>
                <a:path w="7792" h="6678">
                  <a:moveTo>
                    <a:pt x="4013" y="0"/>
                  </a:moveTo>
                  <a:lnTo>
                    <a:pt x="3295" y="4506"/>
                  </a:lnTo>
                  <a:lnTo>
                    <a:pt x="7792" y="4506"/>
                  </a:lnTo>
                  <a:lnTo>
                    <a:pt x="7451" y="6678"/>
                  </a:lnTo>
                  <a:lnTo>
                    <a:pt x="0" y="6678"/>
                  </a:lnTo>
                  <a:lnTo>
                    <a:pt x="1060" y="0"/>
                  </a:lnTo>
                  <a:lnTo>
                    <a:pt x="401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2" name="Freeform 15">
              <a:extLst>
                <a:ext uri="{FF2B5EF4-FFF2-40B4-BE49-F238E27FC236}">
                  <a16:creationId xmlns:a16="http://schemas.microsoft.com/office/drawing/2014/main" id="{BF0A95AA-4771-4B49-8D0E-8E69C2FE8547}"/>
                </a:ext>
                <a:ext uri="{C183D7F6-B498-43B3-948B-1728B52AA6E4}">
                  <adec:decorative xmlns:adec="http://schemas.microsoft.com/office/drawing/2017/decorative" val="1"/>
                </a:ext>
              </a:extLst>
            </p:cNvPr>
            <p:cNvSpPr>
              <a:spLocks noEditPoints="1"/>
            </p:cNvSpPr>
            <p:nvPr userDrawn="1"/>
          </p:nvSpPr>
          <p:spPr bwMode="auto">
            <a:xfrm>
              <a:off x="20723225" y="1223963"/>
              <a:ext cx="3644900" cy="2406650"/>
            </a:xfrm>
            <a:custGeom>
              <a:avLst/>
              <a:gdLst>
                <a:gd name="T0" fmla="*/ 4111 w 10140"/>
                <a:gd name="T1" fmla="*/ 0 h 6678"/>
                <a:gd name="T2" fmla="*/ 0 w 10140"/>
                <a:gd name="T3" fmla="*/ 6678 h 6678"/>
                <a:gd name="T4" fmla="*/ 2989 w 10140"/>
                <a:gd name="T5" fmla="*/ 6678 h 6678"/>
                <a:gd name="T6" fmla="*/ 3528 w 10140"/>
                <a:gd name="T7" fmla="*/ 5753 h 6678"/>
                <a:gd name="T8" fmla="*/ 7001 w 10140"/>
                <a:gd name="T9" fmla="*/ 5753 h 6678"/>
                <a:gd name="T10" fmla="*/ 7289 w 10140"/>
                <a:gd name="T11" fmla="*/ 6678 h 6678"/>
                <a:gd name="T12" fmla="*/ 10140 w 10140"/>
                <a:gd name="T13" fmla="*/ 6678 h 6678"/>
                <a:gd name="T14" fmla="*/ 10140 w 10140"/>
                <a:gd name="T15" fmla="*/ 5570 h 6678"/>
                <a:gd name="T16" fmla="*/ 8186 w 10140"/>
                <a:gd name="T17" fmla="*/ 0 h 6678"/>
                <a:gd name="T18" fmla="*/ 4111 w 10140"/>
                <a:gd name="T19" fmla="*/ 0 h 6678"/>
                <a:gd name="T20" fmla="*/ 5808 w 10140"/>
                <a:gd name="T21" fmla="*/ 1849 h 6678"/>
                <a:gd name="T22" fmla="*/ 6445 w 10140"/>
                <a:gd name="T23" fmla="*/ 3913 h 6678"/>
                <a:gd name="T24" fmla="*/ 4596 w 10140"/>
                <a:gd name="T25" fmla="*/ 3913 h 6678"/>
                <a:gd name="T26" fmla="*/ 5808 w 10140"/>
                <a:gd name="T27" fmla="*/ 1849 h 6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140" h="6678">
                  <a:moveTo>
                    <a:pt x="4111" y="0"/>
                  </a:moveTo>
                  <a:lnTo>
                    <a:pt x="0" y="6678"/>
                  </a:lnTo>
                  <a:lnTo>
                    <a:pt x="2989" y="6678"/>
                  </a:lnTo>
                  <a:lnTo>
                    <a:pt x="3528" y="5753"/>
                  </a:lnTo>
                  <a:lnTo>
                    <a:pt x="7001" y="5753"/>
                  </a:lnTo>
                  <a:lnTo>
                    <a:pt x="7289" y="6678"/>
                  </a:lnTo>
                  <a:lnTo>
                    <a:pt x="10140" y="6678"/>
                  </a:lnTo>
                  <a:lnTo>
                    <a:pt x="10140" y="5570"/>
                  </a:lnTo>
                  <a:lnTo>
                    <a:pt x="8186" y="0"/>
                  </a:lnTo>
                  <a:lnTo>
                    <a:pt x="4111" y="0"/>
                  </a:lnTo>
                  <a:close/>
                  <a:moveTo>
                    <a:pt x="5808" y="1849"/>
                  </a:moveTo>
                  <a:lnTo>
                    <a:pt x="6445" y="3913"/>
                  </a:lnTo>
                  <a:lnTo>
                    <a:pt x="4596" y="3913"/>
                  </a:lnTo>
                  <a:lnTo>
                    <a:pt x="5808" y="18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grpSp>
      <p:sp>
        <p:nvSpPr>
          <p:cNvPr id="29" name="Otsikko 1">
            <a:extLst>
              <a:ext uri="{FF2B5EF4-FFF2-40B4-BE49-F238E27FC236}">
                <a16:creationId xmlns:a16="http://schemas.microsoft.com/office/drawing/2014/main" id="{A64E3C18-FA14-4185-BE65-FDB45FD88D66}"/>
              </a:ext>
            </a:extLst>
          </p:cNvPr>
          <p:cNvSpPr>
            <a:spLocks noGrp="1"/>
          </p:cNvSpPr>
          <p:nvPr>
            <p:ph type="ctrTitle"/>
          </p:nvPr>
        </p:nvSpPr>
        <p:spPr>
          <a:xfrm>
            <a:off x="979897" y="4914900"/>
            <a:ext cx="10231377" cy="821627"/>
          </a:xfrm>
        </p:spPr>
        <p:txBody>
          <a:bodyPr anchor="b"/>
          <a:lstStyle>
            <a:lvl1pPr algn="l">
              <a:defRPr sz="3600"/>
            </a:lvl1pPr>
          </a:lstStyle>
          <a:p>
            <a:r>
              <a:rPr lang="fi-FI"/>
              <a:t>Muokkaa </a:t>
            </a:r>
            <a:r>
              <a:rPr lang="fi-FI" err="1"/>
              <a:t>perustyyl</a:t>
            </a:r>
            <a:r>
              <a:rPr lang="fi-FI"/>
              <a:t>. </a:t>
            </a:r>
            <a:r>
              <a:rPr lang="fi-FI" err="1"/>
              <a:t>napsautt</a:t>
            </a:r>
            <a:r>
              <a:rPr lang="fi-FI"/>
              <a:t>.</a:t>
            </a:r>
          </a:p>
        </p:txBody>
      </p:sp>
      <p:sp>
        <p:nvSpPr>
          <p:cNvPr id="30" name="Alaotsikko 2">
            <a:extLst>
              <a:ext uri="{FF2B5EF4-FFF2-40B4-BE49-F238E27FC236}">
                <a16:creationId xmlns:a16="http://schemas.microsoft.com/office/drawing/2014/main" id="{433C471F-8838-4C25-8EB0-AD6B71B38A69}"/>
              </a:ext>
            </a:extLst>
          </p:cNvPr>
          <p:cNvSpPr>
            <a:spLocks noGrp="1"/>
          </p:cNvSpPr>
          <p:nvPr>
            <p:ph type="subTitle" idx="1"/>
          </p:nvPr>
        </p:nvSpPr>
        <p:spPr>
          <a:xfrm>
            <a:off x="979897" y="5805742"/>
            <a:ext cx="10231377" cy="499046"/>
          </a:xfrm>
        </p:spPr>
        <p:txBody>
          <a:bodyPr/>
          <a:lstStyle>
            <a:lvl1pPr marL="0" indent="0" algn="l">
              <a:buNone/>
              <a:defRPr sz="1800"/>
            </a:lvl1pPr>
            <a:lvl2pPr marL="228600" indent="0" algn="ctr">
              <a:buNone/>
              <a:defRPr sz="1000"/>
            </a:lvl2pPr>
            <a:lvl3pPr marL="457200" indent="0" algn="ctr">
              <a:buNone/>
              <a:defRPr sz="900"/>
            </a:lvl3pPr>
            <a:lvl4pPr marL="685800" indent="0" algn="ctr">
              <a:buNone/>
              <a:defRPr sz="800"/>
            </a:lvl4pPr>
            <a:lvl5pPr marL="914400" indent="0" algn="ctr">
              <a:buNone/>
              <a:defRPr sz="800"/>
            </a:lvl5pPr>
            <a:lvl6pPr marL="1143000" indent="0" algn="ctr">
              <a:buNone/>
              <a:defRPr sz="800"/>
            </a:lvl6pPr>
            <a:lvl7pPr marL="1371600" indent="0" algn="ctr">
              <a:buNone/>
              <a:defRPr sz="800"/>
            </a:lvl7pPr>
            <a:lvl8pPr marL="1600200" indent="0" algn="ctr">
              <a:buNone/>
              <a:defRPr sz="800"/>
            </a:lvl8pPr>
            <a:lvl9pPr marL="1828800" indent="0" algn="ctr">
              <a:buNone/>
              <a:defRPr sz="800"/>
            </a:lvl9pPr>
          </a:lstStyle>
          <a:p>
            <a:r>
              <a:rPr lang="fi-FI"/>
              <a:t>Muokkaa alaotsikon perustyyliä napsautt.</a:t>
            </a:r>
          </a:p>
        </p:txBody>
      </p:sp>
      <p:pic>
        <p:nvPicPr>
          <p:cNvPr id="31" name="Kuva 3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17882" y="6068170"/>
            <a:ext cx="2167457" cy="362744"/>
          </a:xfrm>
          <a:prstGeom prst="rect">
            <a:avLst/>
          </a:prstGeom>
        </p:spPr>
      </p:pic>
    </p:spTree>
    <p:extLst>
      <p:ext uri="{BB962C8B-B14F-4D97-AF65-F5344CB8AC3E}">
        <p14:creationId xmlns:p14="http://schemas.microsoft.com/office/powerpoint/2010/main" val="18088876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ertailu">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70DB3-F74A-1EA5-CA5D-99C0844D9CB9}"/>
              </a:ext>
            </a:extLst>
          </p:cNvPr>
          <p:cNvSpPr>
            <a:spLocks noGrp="1"/>
          </p:cNvSpPr>
          <p:nvPr>
            <p:ph type="title"/>
          </p:nvPr>
        </p:nvSpPr>
        <p:spPr/>
        <p:txBody>
          <a:bodyPr/>
          <a:lstStyle/>
          <a:p>
            <a:r>
              <a:rPr lang="fi-FI" noProof="0"/>
              <a:t>Muokkaa perustyyl. napsautt.</a:t>
            </a:r>
          </a:p>
        </p:txBody>
      </p:sp>
      <p:sp>
        <p:nvSpPr>
          <p:cNvPr id="5" name="Text Placeholder 2">
            <a:extLst>
              <a:ext uri="{FF2B5EF4-FFF2-40B4-BE49-F238E27FC236}">
                <a16:creationId xmlns:a16="http://schemas.microsoft.com/office/drawing/2014/main" id="{8AA1D6B8-0B87-B80B-7E16-A1FC707D7534}"/>
              </a:ext>
            </a:extLst>
          </p:cNvPr>
          <p:cNvSpPr>
            <a:spLocks noGrp="1"/>
          </p:cNvSpPr>
          <p:nvPr>
            <p:ph type="body" idx="1"/>
          </p:nvPr>
        </p:nvSpPr>
        <p:spPr>
          <a:xfrm>
            <a:off x="919162" y="1597025"/>
            <a:ext cx="5176837" cy="413044"/>
          </a:xfrm>
        </p:spPr>
        <p:txBody>
          <a:bodyPr anchor="b">
            <a:normAutofit/>
          </a:bodyPr>
          <a:lstStyle>
            <a:lvl1pPr marL="0" indent="0">
              <a:buNone/>
              <a:defRPr sz="2000" b="0">
                <a:latin typeface="Segoe UI Semibold" panose="020B0702040204020203" pitchFamily="34" charset="0"/>
                <a:cs typeface="Segoe UI Semibold" panose="020B07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a:t>
            </a:r>
          </a:p>
        </p:txBody>
      </p:sp>
      <p:sp>
        <p:nvSpPr>
          <p:cNvPr id="8" name="Sisällön paikkamerkki 7">
            <a:extLst>
              <a:ext uri="{FF2B5EF4-FFF2-40B4-BE49-F238E27FC236}">
                <a16:creationId xmlns:a16="http://schemas.microsoft.com/office/drawing/2014/main" id="{B41AAC21-EDA2-D650-5A4B-8DABB9510A99}"/>
              </a:ext>
            </a:extLst>
          </p:cNvPr>
          <p:cNvSpPr>
            <a:spLocks noGrp="1"/>
          </p:cNvSpPr>
          <p:nvPr>
            <p:ph sz="quarter" idx="13"/>
          </p:nvPr>
        </p:nvSpPr>
        <p:spPr>
          <a:xfrm>
            <a:off x="919163" y="2197915"/>
            <a:ext cx="5171466" cy="3818256"/>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6" name="Text Placeholder 4">
            <a:extLst>
              <a:ext uri="{FF2B5EF4-FFF2-40B4-BE49-F238E27FC236}">
                <a16:creationId xmlns:a16="http://schemas.microsoft.com/office/drawing/2014/main" id="{4BE74966-D776-B4C8-5434-EC2D5BF0EC3E}"/>
              </a:ext>
            </a:extLst>
          </p:cNvPr>
          <p:cNvSpPr>
            <a:spLocks noGrp="1"/>
          </p:cNvSpPr>
          <p:nvPr>
            <p:ph type="body" sz="quarter" idx="3"/>
          </p:nvPr>
        </p:nvSpPr>
        <p:spPr>
          <a:xfrm>
            <a:off x="6287509" y="1597025"/>
            <a:ext cx="5171465" cy="413044"/>
          </a:xfrm>
        </p:spPr>
        <p:txBody>
          <a:bodyPr anchor="b">
            <a:normAutofit/>
          </a:bodyPr>
          <a:lstStyle>
            <a:lvl1pPr marL="0" indent="0">
              <a:buNone/>
              <a:defRPr sz="2000" b="0">
                <a:latin typeface="Segoe UI Semibold" panose="020B0702040204020203" pitchFamily="34" charset="0"/>
                <a:cs typeface="Segoe UI Semibold" panose="020B07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a:t>
            </a:r>
          </a:p>
        </p:txBody>
      </p:sp>
      <p:sp>
        <p:nvSpPr>
          <p:cNvPr id="4" name="Sisällön paikkamerkki 7">
            <a:extLst>
              <a:ext uri="{FF2B5EF4-FFF2-40B4-BE49-F238E27FC236}">
                <a16:creationId xmlns:a16="http://schemas.microsoft.com/office/drawing/2014/main" id="{24BC3655-C1E0-B95F-9D57-487BBC79CB3E}"/>
              </a:ext>
            </a:extLst>
          </p:cNvPr>
          <p:cNvSpPr>
            <a:spLocks noGrp="1"/>
          </p:cNvSpPr>
          <p:nvPr>
            <p:ph sz="quarter" idx="17"/>
          </p:nvPr>
        </p:nvSpPr>
        <p:spPr>
          <a:xfrm>
            <a:off x="6292880" y="2197915"/>
            <a:ext cx="5171466" cy="3818256"/>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7" name="Alatunnisteen paikkamerkki 6">
            <a:extLst>
              <a:ext uri="{FF2B5EF4-FFF2-40B4-BE49-F238E27FC236}">
                <a16:creationId xmlns:a16="http://schemas.microsoft.com/office/drawing/2014/main" id="{9EBE6020-86D5-987D-F627-77275399447F}"/>
              </a:ext>
            </a:extLst>
          </p:cNvPr>
          <p:cNvSpPr>
            <a:spLocks noGrp="1"/>
          </p:cNvSpPr>
          <p:nvPr>
            <p:ph type="ftr" sz="quarter" idx="15"/>
          </p:nvPr>
        </p:nvSpPr>
        <p:spPr/>
        <p:txBody>
          <a:bodyPr/>
          <a:lstStyle/>
          <a:p>
            <a:r>
              <a:rPr lang="fi-FI" noProof="0"/>
              <a:t>Puheterapeutti Anne Hilden 2023</a:t>
            </a:r>
          </a:p>
        </p:txBody>
      </p:sp>
      <p:sp>
        <p:nvSpPr>
          <p:cNvPr id="3" name="Päivämäärän paikkamerkki 2">
            <a:extLst>
              <a:ext uri="{FF2B5EF4-FFF2-40B4-BE49-F238E27FC236}">
                <a16:creationId xmlns:a16="http://schemas.microsoft.com/office/drawing/2014/main" id="{1E277A0A-2A7D-6524-2A5F-8D5B8B903037}"/>
              </a:ext>
            </a:extLst>
          </p:cNvPr>
          <p:cNvSpPr>
            <a:spLocks noGrp="1"/>
          </p:cNvSpPr>
          <p:nvPr>
            <p:ph type="dt" sz="half" idx="14"/>
          </p:nvPr>
        </p:nvSpPr>
        <p:spPr/>
        <p:txBody>
          <a:bodyPr/>
          <a:lstStyle/>
          <a:p>
            <a:fld id="{6BEF7DFD-9021-45A9-945B-C520FD0D27C1}" type="datetime1">
              <a:rPr lang="fi-FI" noProof="0" smtClean="0"/>
              <a:t>9.5.2023</a:t>
            </a:fld>
            <a:endParaRPr lang="fi-FI" noProof="0"/>
          </a:p>
        </p:txBody>
      </p:sp>
      <p:sp>
        <p:nvSpPr>
          <p:cNvPr id="9" name="Dian numeron paikkamerkki 8">
            <a:extLst>
              <a:ext uri="{FF2B5EF4-FFF2-40B4-BE49-F238E27FC236}">
                <a16:creationId xmlns:a16="http://schemas.microsoft.com/office/drawing/2014/main" id="{C6C936AA-3DFD-CB3B-E4E9-50702E8C3693}"/>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147391504"/>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type="title" preserve="1">
  <p:cSld name="Otsikkodia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Freeform 5">
            <a:extLst>
              <a:ext uri="{FF2B5EF4-FFF2-40B4-BE49-F238E27FC236}">
                <a16:creationId xmlns:a16="http://schemas.microsoft.com/office/drawing/2014/main" id="{B56F663B-DE9D-4846-B92B-815F67F29843}"/>
              </a:ext>
              <a:ext uri="{C183D7F6-B498-43B3-948B-1728B52AA6E4}">
                <adec:decorative xmlns:adec="http://schemas.microsoft.com/office/drawing/2017/decorative" val="1"/>
              </a:ext>
            </a:extLst>
          </p:cNvPr>
          <p:cNvSpPr>
            <a:spLocks noChangeAspect="1"/>
          </p:cNvSpPr>
          <p:nvPr userDrawn="1"/>
        </p:nvSpPr>
        <p:spPr bwMode="auto">
          <a:xfrm>
            <a:off x="0" y="4053527"/>
            <a:ext cx="12192194" cy="2808449"/>
          </a:xfrm>
          <a:custGeom>
            <a:avLst/>
            <a:gdLst>
              <a:gd name="T0" fmla="*/ 0 w 67733"/>
              <a:gd name="T1" fmla="*/ 4768 h 15585"/>
              <a:gd name="T2" fmla="*/ 0 w 67733"/>
              <a:gd name="T3" fmla="*/ 4774 h 15585"/>
              <a:gd name="T4" fmla="*/ 0 w 67733"/>
              <a:gd name="T5" fmla="*/ 4774 h 15585"/>
              <a:gd name="T6" fmla="*/ 0 w 67733"/>
              <a:gd name="T7" fmla="*/ 15585 h 15585"/>
              <a:gd name="T8" fmla="*/ 67733 w 67733"/>
              <a:gd name="T9" fmla="*/ 15585 h 15585"/>
              <a:gd name="T10" fmla="*/ 67733 w 67733"/>
              <a:gd name="T11" fmla="*/ 0 h 15585"/>
              <a:gd name="T12" fmla="*/ 0 w 67733"/>
              <a:gd name="T13" fmla="*/ 4768 h 15585"/>
            </a:gdLst>
            <a:ahLst/>
            <a:cxnLst>
              <a:cxn ang="0">
                <a:pos x="T0" y="T1"/>
              </a:cxn>
              <a:cxn ang="0">
                <a:pos x="T2" y="T3"/>
              </a:cxn>
              <a:cxn ang="0">
                <a:pos x="T4" y="T5"/>
              </a:cxn>
              <a:cxn ang="0">
                <a:pos x="T6" y="T7"/>
              </a:cxn>
              <a:cxn ang="0">
                <a:pos x="T8" y="T9"/>
              </a:cxn>
              <a:cxn ang="0">
                <a:pos x="T10" y="T11"/>
              </a:cxn>
              <a:cxn ang="0">
                <a:pos x="T12" y="T13"/>
              </a:cxn>
            </a:cxnLst>
            <a:rect l="0" t="0" r="r" b="b"/>
            <a:pathLst>
              <a:path w="67733" h="15585">
                <a:moveTo>
                  <a:pt x="0" y="4768"/>
                </a:moveTo>
                <a:lnTo>
                  <a:pt x="0" y="4774"/>
                </a:lnTo>
                <a:lnTo>
                  <a:pt x="0" y="4774"/>
                </a:lnTo>
                <a:lnTo>
                  <a:pt x="0" y="15585"/>
                </a:lnTo>
                <a:lnTo>
                  <a:pt x="67733" y="15585"/>
                </a:lnTo>
                <a:cubicBezTo>
                  <a:pt x="67733" y="10379"/>
                  <a:pt x="67733" y="5195"/>
                  <a:pt x="67733" y="0"/>
                </a:cubicBezTo>
                <a:lnTo>
                  <a:pt x="0" y="4768"/>
                </a:lnTo>
                <a:close/>
              </a:path>
            </a:pathLst>
          </a:custGeom>
          <a:solidFill>
            <a:srgbClr val="A75042"/>
          </a:solidFill>
          <a:ln>
            <a:noFill/>
          </a:ln>
        </p:spPr>
        <p:txBody>
          <a:bodyPr vert="horz" wrap="square" lIns="45720" tIns="22860" rIns="45720" bIns="22860" numCol="1" anchor="t" anchorCtr="0" compatLnSpc="1">
            <a:prstTxWarp prst="textNoShape">
              <a:avLst/>
            </a:prstTxWarp>
          </a:bodyPr>
          <a:lstStyle/>
          <a:p>
            <a:endParaRPr lang="fi-FI" sz="900"/>
          </a:p>
        </p:txBody>
      </p:sp>
      <p:sp>
        <p:nvSpPr>
          <p:cNvPr id="24" name="Freeform 6">
            <a:extLst>
              <a:ext uri="{FF2B5EF4-FFF2-40B4-BE49-F238E27FC236}">
                <a16:creationId xmlns:a16="http://schemas.microsoft.com/office/drawing/2014/main" id="{B05BE846-A9E8-4F94-B6C9-47D9A241C76D}"/>
              </a:ext>
              <a:ext uri="{C183D7F6-B498-43B3-948B-1728B52AA6E4}">
                <adec:decorative xmlns:adec="http://schemas.microsoft.com/office/drawing/2017/decorative" val="1"/>
              </a:ext>
            </a:extLst>
          </p:cNvPr>
          <p:cNvSpPr>
            <a:spLocks/>
          </p:cNvSpPr>
          <p:nvPr userDrawn="1"/>
        </p:nvSpPr>
        <p:spPr bwMode="auto">
          <a:xfrm>
            <a:off x="0" y="-9427"/>
            <a:ext cx="12192194" cy="857449"/>
          </a:xfrm>
          <a:custGeom>
            <a:avLst/>
            <a:gdLst>
              <a:gd name="T0" fmla="*/ 0 w 67725"/>
              <a:gd name="T1" fmla="*/ 0 h 4767"/>
              <a:gd name="T2" fmla="*/ 0 w 67725"/>
              <a:gd name="T3" fmla="*/ 4767 h 4767"/>
              <a:gd name="T4" fmla="*/ 67725 w 67725"/>
              <a:gd name="T5" fmla="*/ 24 h 4767"/>
              <a:gd name="T6" fmla="*/ 67725 w 67725"/>
              <a:gd name="T7" fmla="*/ 18 h 4767"/>
              <a:gd name="T8" fmla="*/ 0 w 67725"/>
              <a:gd name="T9" fmla="*/ 0 h 4767"/>
            </a:gdLst>
            <a:ahLst/>
            <a:cxnLst>
              <a:cxn ang="0">
                <a:pos x="T0" y="T1"/>
              </a:cxn>
              <a:cxn ang="0">
                <a:pos x="T2" y="T3"/>
              </a:cxn>
              <a:cxn ang="0">
                <a:pos x="T4" y="T5"/>
              </a:cxn>
              <a:cxn ang="0">
                <a:pos x="T6" y="T7"/>
              </a:cxn>
              <a:cxn ang="0">
                <a:pos x="T8" y="T9"/>
              </a:cxn>
            </a:cxnLst>
            <a:rect l="0" t="0" r="r" b="b"/>
            <a:pathLst>
              <a:path w="67725" h="4767">
                <a:moveTo>
                  <a:pt x="0" y="0"/>
                </a:moveTo>
                <a:lnTo>
                  <a:pt x="0" y="4767"/>
                </a:lnTo>
                <a:lnTo>
                  <a:pt x="67725" y="24"/>
                </a:lnTo>
                <a:lnTo>
                  <a:pt x="67725" y="18"/>
                </a:lnTo>
                <a:lnTo>
                  <a:pt x="0" y="0"/>
                </a:lnTo>
                <a:close/>
              </a:path>
            </a:pathLst>
          </a:custGeom>
          <a:solidFill>
            <a:srgbClr val="CEFF23"/>
          </a:solidFill>
          <a:ln w="9525">
            <a:noFill/>
            <a:round/>
            <a:headEnd/>
            <a:tailEnd/>
          </a:ln>
        </p:spPr>
        <p:txBody>
          <a:bodyPr vert="horz" wrap="square" lIns="45720" tIns="22860" rIns="45720" bIns="22860" numCol="1" anchor="t" anchorCtr="0" compatLnSpc="1">
            <a:prstTxWarp prst="textNoShape">
              <a:avLst/>
            </a:prstTxWarp>
          </a:bodyPr>
          <a:lstStyle/>
          <a:p>
            <a:endParaRPr lang="fi-FI" sz="900"/>
          </a:p>
        </p:txBody>
      </p:sp>
      <p:sp>
        <p:nvSpPr>
          <p:cNvPr id="2" name="Otsikko 1">
            <a:extLst>
              <a:ext uri="{FF2B5EF4-FFF2-40B4-BE49-F238E27FC236}">
                <a16:creationId xmlns:a16="http://schemas.microsoft.com/office/drawing/2014/main" id="{A64E3C18-FA14-4185-BE65-FDB45FD88D66}"/>
              </a:ext>
            </a:extLst>
          </p:cNvPr>
          <p:cNvSpPr>
            <a:spLocks noGrp="1"/>
          </p:cNvSpPr>
          <p:nvPr>
            <p:ph type="ctrTitle"/>
          </p:nvPr>
        </p:nvSpPr>
        <p:spPr>
          <a:xfrm>
            <a:off x="979897" y="4914900"/>
            <a:ext cx="10231377" cy="821627"/>
          </a:xfrm>
        </p:spPr>
        <p:txBody>
          <a:bodyPr anchor="b"/>
          <a:lstStyle>
            <a:lvl1pPr algn="l">
              <a:defRPr sz="3600">
                <a:solidFill>
                  <a:schemeClr val="bg1"/>
                </a:solidFill>
              </a:defRPr>
            </a:lvl1pPr>
          </a:lstStyle>
          <a:p>
            <a:r>
              <a:rPr lang="fi-FI"/>
              <a:t>Muokkaa perustyyl. napsautt.</a:t>
            </a:r>
          </a:p>
        </p:txBody>
      </p:sp>
      <p:sp>
        <p:nvSpPr>
          <p:cNvPr id="3" name="Alaotsikko 2">
            <a:extLst>
              <a:ext uri="{FF2B5EF4-FFF2-40B4-BE49-F238E27FC236}">
                <a16:creationId xmlns:a16="http://schemas.microsoft.com/office/drawing/2014/main" id="{433C471F-8838-4C25-8EB0-AD6B71B38A69}"/>
              </a:ext>
            </a:extLst>
          </p:cNvPr>
          <p:cNvSpPr>
            <a:spLocks noGrp="1"/>
          </p:cNvSpPr>
          <p:nvPr>
            <p:ph type="subTitle" idx="1"/>
          </p:nvPr>
        </p:nvSpPr>
        <p:spPr>
          <a:xfrm>
            <a:off x="979897" y="5805742"/>
            <a:ext cx="10231377" cy="499046"/>
          </a:xfrm>
        </p:spPr>
        <p:txBody>
          <a:bodyPr/>
          <a:lstStyle>
            <a:lvl1pPr marL="0" indent="0" algn="l">
              <a:buNone/>
              <a:defRPr sz="1800">
                <a:solidFill>
                  <a:schemeClr val="bg1"/>
                </a:solidFill>
              </a:defRPr>
            </a:lvl1pPr>
            <a:lvl2pPr marL="228600" indent="0" algn="ctr">
              <a:buNone/>
              <a:defRPr sz="1000"/>
            </a:lvl2pPr>
            <a:lvl3pPr marL="457200" indent="0" algn="ctr">
              <a:buNone/>
              <a:defRPr sz="900"/>
            </a:lvl3pPr>
            <a:lvl4pPr marL="685800" indent="0" algn="ctr">
              <a:buNone/>
              <a:defRPr sz="800"/>
            </a:lvl4pPr>
            <a:lvl5pPr marL="914400" indent="0" algn="ctr">
              <a:buNone/>
              <a:defRPr sz="800"/>
            </a:lvl5pPr>
            <a:lvl6pPr marL="1143000" indent="0" algn="ctr">
              <a:buNone/>
              <a:defRPr sz="800"/>
            </a:lvl6pPr>
            <a:lvl7pPr marL="1371600" indent="0" algn="ctr">
              <a:buNone/>
              <a:defRPr sz="800"/>
            </a:lvl7pPr>
            <a:lvl8pPr marL="1600200" indent="0" algn="ctr">
              <a:buNone/>
              <a:defRPr sz="800"/>
            </a:lvl8pPr>
            <a:lvl9pPr marL="1828800" indent="0" algn="ctr">
              <a:buNone/>
              <a:defRPr sz="800"/>
            </a:lvl9pPr>
          </a:lstStyle>
          <a:p>
            <a:r>
              <a:rPr lang="fi-FI"/>
              <a:t>Muokkaa alaotsikon perustyyliä napsautt.</a:t>
            </a:r>
          </a:p>
        </p:txBody>
      </p:sp>
      <p:grpSp>
        <p:nvGrpSpPr>
          <p:cNvPr id="23" name="Ryhmä 22">
            <a:extLst>
              <a:ext uri="{FF2B5EF4-FFF2-40B4-BE49-F238E27FC236}">
                <a16:creationId xmlns:a16="http://schemas.microsoft.com/office/drawing/2014/main" id="{E0ED3212-0E12-462B-9F9E-0F9AFCEB7B58}"/>
              </a:ext>
              <a:ext uri="{C183D7F6-B498-43B3-948B-1728B52AA6E4}">
                <adec:decorative xmlns:adec="http://schemas.microsoft.com/office/drawing/2017/decorative" val="1"/>
              </a:ext>
            </a:extLst>
          </p:cNvPr>
          <p:cNvGrpSpPr>
            <a:grpSpLocks noChangeAspect="1"/>
          </p:cNvGrpSpPr>
          <p:nvPr userDrawn="1"/>
        </p:nvGrpSpPr>
        <p:grpSpPr>
          <a:xfrm>
            <a:off x="0" y="2262433"/>
            <a:ext cx="12192194" cy="1250054"/>
            <a:chOff x="14288" y="1179513"/>
            <a:chExt cx="24353837" cy="2497138"/>
          </a:xfrm>
        </p:grpSpPr>
        <p:sp>
          <p:nvSpPr>
            <p:cNvPr id="16" name="Freeform 9">
              <a:extLst>
                <a:ext uri="{FF2B5EF4-FFF2-40B4-BE49-F238E27FC236}">
                  <a16:creationId xmlns:a16="http://schemas.microsoft.com/office/drawing/2014/main" id="{321A8E0B-C6F0-48F4-9E53-4DAE17B05BCC}"/>
                </a:ext>
                <a:ext uri="{C183D7F6-B498-43B3-948B-1728B52AA6E4}">
                  <adec:decorative xmlns:adec="http://schemas.microsoft.com/office/drawing/2017/decorative" val="1"/>
                </a:ext>
              </a:extLst>
            </p:cNvPr>
            <p:cNvSpPr>
              <a:spLocks/>
            </p:cNvSpPr>
            <p:nvPr userDrawn="1"/>
          </p:nvSpPr>
          <p:spPr bwMode="auto">
            <a:xfrm>
              <a:off x="14288" y="1223963"/>
              <a:ext cx="3727450" cy="2406650"/>
            </a:xfrm>
            <a:custGeom>
              <a:avLst/>
              <a:gdLst>
                <a:gd name="T0" fmla="*/ 6722 w 10366"/>
                <a:gd name="T1" fmla="*/ 0 h 6678"/>
                <a:gd name="T2" fmla="*/ 3329 w 10366"/>
                <a:gd name="T3" fmla="*/ 2477 h 6678"/>
                <a:gd name="T4" fmla="*/ 3724 w 10366"/>
                <a:gd name="T5" fmla="*/ 0 h 6678"/>
                <a:gd name="T6" fmla="*/ 771 w 10366"/>
                <a:gd name="T7" fmla="*/ 0 h 6678"/>
                <a:gd name="T8" fmla="*/ 0 w 10366"/>
                <a:gd name="T9" fmla="*/ 4858 h 6678"/>
                <a:gd name="T10" fmla="*/ 0 w 10366"/>
                <a:gd name="T11" fmla="*/ 6678 h 6678"/>
                <a:gd name="T12" fmla="*/ 2665 w 10366"/>
                <a:gd name="T13" fmla="*/ 6678 h 6678"/>
                <a:gd name="T14" fmla="*/ 3113 w 10366"/>
                <a:gd name="T15" fmla="*/ 3868 h 6678"/>
                <a:gd name="T16" fmla="*/ 5627 w 10366"/>
                <a:gd name="T17" fmla="*/ 6678 h 6678"/>
                <a:gd name="T18" fmla="*/ 9406 w 10366"/>
                <a:gd name="T19" fmla="*/ 6678 h 6678"/>
                <a:gd name="T20" fmla="*/ 6120 w 10366"/>
                <a:gd name="T21" fmla="*/ 3105 h 6678"/>
                <a:gd name="T22" fmla="*/ 10366 w 10366"/>
                <a:gd name="T23" fmla="*/ 0 h 6678"/>
                <a:gd name="T24" fmla="*/ 6722 w 10366"/>
                <a:gd name="T25" fmla="*/ 0 h 6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66" h="6678">
                  <a:moveTo>
                    <a:pt x="6722" y="0"/>
                  </a:moveTo>
                  <a:lnTo>
                    <a:pt x="3329" y="2477"/>
                  </a:lnTo>
                  <a:lnTo>
                    <a:pt x="3724" y="0"/>
                  </a:lnTo>
                  <a:lnTo>
                    <a:pt x="771" y="0"/>
                  </a:lnTo>
                  <a:lnTo>
                    <a:pt x="0" y="4858"/>
                  </a:lnTo>
                  <a:lnTo>
                    <a:pt x="0" y="6678"/>
                  </a:lnTo>
                  <a:lnTo>
                    <a:pt x="2665" y="6678"/>
                  </a:lnTo>
                  <a:lnTo>
                    <a:pt x="3113" y="3868"/>
                  </a:lnTo>
                  <a:lnTo>
                    <a:pt x="5627" y="6678"/>
                  </a:lnTo>
                  <a:lnTo>
                    <a:pt x="9406" y="6678"/>
                  </a:lnTo>
                  <a:lnTo>
                    <a:pt x="6120" y="3105"/>
                  </a:lnTo>
                  <a:lnTo>
                    <a:pt x="10366" y="0"/>
                  </a:lnTo>
                  <a:lnTo>
                    <a:pt x="6722"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7" name="Freeform 10">
              <a:extLst>
                <a:ext uri="{FF2B5EF4-FFF2-40B4-BE49-F238E27FC236}">
                  <a16:creationId xmlns:a16="http://schemas.microsoft.com/office/drawing/2014/main" id="{9F976DE6-DF60-436D-8406-2AED6DDCF071}"/>
                </a:ext>
                <a:ext uri="{C183D7F6-B498-43B3-948B-1728B52AA6E4}">
                  <adec:decorative xmlns:adec="http://schemas.microsoft.com/office/drawing/2017/decorative" val="1"/>
                </a:ext>
              </a:extLst>
            </p:cNvPr>
            <p:cNvSpPr>
              <a:spLocks noEditPoints="1"/>
            </p:cNvSpPr>
            <p:nvPr userDrawn="1"/>
          </p:nvSpPr>
          <p:spPr bwMode="auto">
            <a:xfrm>
              <a:off x="3224213" y="1179513"/>
              <a:ext cx="3714750" cy="2497138"/>
            </a:xfrm>
            <a:custGeom>
              <a:avLst/>
              <a:gdLst>
                <a:gd name="T0" fmla="*/ 0 w 10332"/>
                <a:gd name="T1" fmla="*/ 3914 h 6930"/>
                <a:gd name="T2" fmla="*/ 45 w 10332"/>
                <a:gd name="T3" fmla="*/ 3222 h 6930"/>
                <a:gd name="T4" fmla="*/ 5242 w 10332"/>
                <a:gd name="T5" fmla="*/ 0 h 6930"/>
                <a:gd name="T6" fmla="*/ 5664 w 10332"/>
                <a:gd name="T7" fmla="*/ 0 h 6930"/>
                <a:gd name="T8" fmla="*/ 10332 w 10332"/>
                <a:gd name="T9" fmla="*/ 2962 h 6930"/>
                <a:gd name="T10" fmla="*/ 10269 w 10332"/>
                <a:gd name="T11" fmla="*/ 3689 h 6930"/>
                <a:gd name="T12" fmla="*/ 5081 w 10332"/>
                <a:gd name="T13" fmla="*/ 6930 h 6930"/>
                <a:gd name="T14" fmla="*/ 4650 w 10332"/>
                <a:gd name="T15" fmla="*/ 6930 h 6930"/>
                <a:gd name="T16" fmla="*/ 0 w 10332"/>
                <a:gd name="T17" fmla="*/ 3914 h 6930"/>
                <a:gd name="T18" fmla="*/ 5296 w 10332"/>
                <a:gd name="T19" fmla="*/ 1975 h 6930"/>
                <a:gd name="T20" fmla="*/ 3088 w 10332"/>
                <a:gd name="T21" fmla="*/ 3348 h 6930"/>
                <a:gd name="T22" fmla="*/ 3070 w 10332"/>
                <a:gd name="T23" fmla="*/ 3644 h 6930"/>
                <a:gd name="T24" fmla="*/ 5018 w 10332"/>
                <a:gd name="T25" fmla="*/ 4937 h 6930"/>
                <a:gd name="T26" fmla="*/ 7235 w 10332"/>
                <a:gd name="T27" fmla="*/ 3546 h 6930"/>
                <a:gd name="T28" fmla="*/ 7262 w 10332"/>
                <a:gd name="T29" fmla="*/ 3214 h 6930"/>
                <a:gd name="T30" fmla="*/ 5296 w 10332"/>
                <a:gd name="T31" fmla="*/ 1975 h 6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2" h="6930">
                  <a:moveTo>
                    <a:pt x="0" y="3914"/>
                  </a:moveTo>
                  <a:cubicBezTo>
                    <a:pt x="0" y="3734"/>
                    <a:pt x="9" y="3483"/>
                    <a:pt x="45" y="3222"/>
                  </a:cubicBezTo>
                  <a:cubicBezTo>
                    <a:pt x="233" y="1876"/>
                    <a:pt x="1023" y="0"/>
                    <a:pt x="5242" y="0"/>
                  </a:cubicBezTo>
                  <a:lnTo>
                    <a:pt x="5664" y="0"/>
                  </a:lnTo>
                  <a:cubicBezTo>
                    <a:pt x="9613" y="0"/>
                    <a:pt x="10332" y="1670"/>
                    <a:pt x="10332" y="2962"/>
                  </a:cubicBezTo>
                  <a:cubicBezTo>
                    <a:pt x="10332" y="3196"/>
                    <a:pt x="10305" y="3465"/>
                    <a:pt x="10269" y="3689"/>
                  </a:cubicBezTo>
                  <a:cubicBezTo>
                    <a:pt x="10053" y="5018"/>
                    <a:pt x="9335" y="6930"/>
                    <a:pt x="5081" y="6930"/>
                  </a:cubicBezTo>
                  <a:lnTo>
                    <a:pt x="4650" y="6930"/>
                  </a:lnTo>
                  <a:cubicBezTo>
                    <a:pt x="781" y="6930"/>
                    <a:pt x="0" y="5251"/>
                    <a:pt x="0" y="3914"/>
                  </a:cubicBezTo>
                  <a:close/>
                  <a:moveTo>
                    <a:pt x="5296" y="1975"/>
                  </a:moveTo>
                  <a:cubicBezTo>
                    <a:pt x="3644" y="1975"/>
                    <a:pt x="3169" y="2711"/>
                    <a:pt x="3088" y="3348"/>
                  </a:cubicBezTo>
                  <a:cubicBezTo>
                    <a:pt x="3079" y="3420"/>
                    <a:pt x="3070" y="3519"/>
                    <a:pt x="3070" y="3644"/>
                  </a:cubicBezTo>
                  <a:cubicBezTo>
                    <a:pt x="3070" y="4255"/>
                    <a:pt x="3510" y="4937"/>
                    <a:pt x="5018" y="4937"/>
                  </a:cubicBezTo>
                  <a:cubicBezTo>
                    <a:pt x="6651" y="4937"/>
                    <a:pt x="7136" y="4210"/>
                    <a:pt x="7235" y="3546"/>
                  </a:cubicBezTo>
                  <a:cubicBezTo>
                    <a:pt x="7253" y="3420"/>
                    <a:pt x="7262" y="3321"/>
                    <a:pt x="7262" y="3214"/>
                  </a:cubicBezTo>
                  <a:cubicBezTo>
                    <a:pt x="7262" y="2603"/>
                    <a:pt x="6813" y="1975"/>
                    <a:pt x="5296" y="1975"/>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8" name="Freeform 11">
              <a:extLst>
                <a:ext uri="{FF2B5EF4-FFF2-40B4-BE49-F238E27FC236}">
                  <a16:creationId xmlns:a16="http://schemas.microsoft.com/office/drawing/2014/main" id="{96A2C1F8-6EAF-4BEC-BE34-4343D712646C}"/>
                </a:ext>
                <a:ext uri="{C183D7F6-B498-43B3-948B-1728B52AA6E4}">
                  <adec:decorative xmlns:adec="http://schemas.microsoft.com/office/drawing/2017/decorative" val="1"/>
                </a:ext>
              </a:extLst>
            </p:cNvPr>
            <p:cNvSpPr>
              <a:spLocks/>
            </p:cNvSpPr>
            <p:nvPr userDrawn="1"/>
          </p:nvSpPr>
          <p:spPr bwMode="auto">
            <a:xfrm>
              <a:off x="7058025" y="1223963"/>
              <a:ext cx="3692525" cy="2446338"/>
            </a:xfrm>
            <a:custGeom>
              <a:avLst/>
              <a:gdLst>
                <a:gd name="T0" fmla="*/ 700 w 10268"/>
                <a:gd name="T1" fmla="*/ 0 h 6786"/>
                <a:gd name="T2" fmla="*/ 3662 w 10268"/>
                <a:gd name="T3" fmla="*/ 0 h 6786"/>
                <a:gd name="T4" fmla="*/ 3213 w 10268"/>
                <a:gd name="T5" fmla="*/ 2818 h 6786"/>
                <a:gd name="T6" fmla="*/ 4847 w 10268"/>
                <a:gd name="T7" fmla="*/ 4506 h 6786"/>
                <a:gd name="T8" fmla="*/ 4865 w 10268"/>
                <a:gd name="T9" fmla="*/ 4506 h 6786"/>
                <a:gd name="T10" fmla="*/ 6857 w 10268"/>
                <a:gd name="T11" fmla="*/ 2836 h 6786"/>
                <a:gd name="T12" fmla="*/ 7306 w 10268"/>
                <a:gd name="T13" fmla="*/ 0 h 6786"/>
                <a:gd name="T14" fmla="*/ 10268 w 10268"/>
                <a:gd name="T15" fmla="*/ 0 h 6786"/>
                <a:gd name="T16" fmla="*/ 9802 w 10268"/>
                <a:gd name="T17" fmla="*/ 2989 h 6786"/>
                <a:gd name="T18" fmla="*/ 5017 w 10268"/>
                <a:gd name="T19" fmla="*/ 6786 h 6786"/>
                <a:gd name="T20" fmla="*/ 4622 w 10268"/>
                <a:gd name="T21" fmla="*/ 6786 h 6786"/>
                <a:gd name="T22" fmla="*/ 224 w 10268"/>
                <a:gd name="T23" fmla="*/ 2971 h 6786"/>
                <a:gd name="T24" fmla="*/ 700 w 10268"/>
                <a:gd name="T25" fmla="*/ 0 h 6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268" h="6786">
                  <a:moveTo>
                    <a:pt x="700" y="0"/>
                  </a:moveTo>
                  <a:lnTo>
                    <a:pt x="3662" y="0"/>
                  </a:lnTo>
                  <a:lnTo>
                    <a:pt x="3213" y="2818"/>
                  </a:lnTo>
                  <a:cubicBezTo>
                    <a:pt x="3079" y="3644"/>
                    <a:pt x="3312" y="4506"/>
                    <a:pt x="4847" y="4506"/>
                  </a:cubicBezTo>
                  <a:lnTo>
                    <a:pt x="4865" y="4506"/>
                  </a:lnTo>
                  <a:cubicBezTo>
                    <a:pt x="6319" y="4506"/>
                    <a:pt x="6732" y="3644"/>
                    <a:pt x="6857" y="2836"/>
                  </a:cubicBezTo>
                  <a:lnTo>
                    <a:pt x="7306" y="0"/>
                  </a:lnTo>
                  <a:lnTo>
                    <a:pt x="10268" y="0"/>
                  </a:lnTo>
                  <a:lnTo>
                    <a:pt x="9802" y="2989"/>
                  </a:lnTo>
                  <a:cubicBezTo>
                    <a:pt x="9568" y="4443"/>
                    <a:pt x="8895" y="6786"/>
                    <a:pt x="5017" y="6786"/>
                  </a:cubicBezTo>
                  <a:lnTo>
                    <a:pt x="4622" y="6786"/>
                  </a:lnTo>
                  <a:cubicBezTo>
                    <a:pt x="377" y="6786"/>
                    <a:pt x="0" y="4398"/>
                    <a:pt x="224" y="2971"/>
                  </a:cubicBezTo>
                  <a:lnTo>
                    <a:pt x="700"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9" name="Freeform 12">
              <a:extLst>
                <a:ext uri="{FF2B5EF4-FFF2-40B4-BE49-F238E27FC236}">
                  <a16:creationId xmlns:a16="http://schemas.microsoft.com/office/drawing/2014/main" id="{BEC02F9C-E6FC-40B6-85EC-1FD0A88E37A5}"/>
                </a:ext>
                <a:ext uri="{C183D7F6-B498-43B3-948B-1728B52AA6E4}">
                  <adec:decorative xmlns:adec="http://schemas.microsoft.com/office/drawing/2017/decorative" val="1"/>
                </a:ext>
              </a:extLst>
            </p:cNvPr>
            <p:cNvSpPr>
              <a:spLocks/>
            </p:cNvSpPr>
            <p:nvPr userDrawn="1"/>
          </p:nvSpPr>
          <p:spPr bwMode="auto">
            <a:xfrm>
              <a:off x="10847388" y="1223963"/>
              <a:ext cx="3679825" cy="2406650"/>
            </a:xfrm>
            <a:custGeom>
              <a:avLst/>
              <a:gdLst>
                <a:gd name="T0" fmla="*/ 6337 w 10233"/>
                <a:gd name="T1" fmla="*/ 6678 h 6678"/>
                <a:gd name="T2" fmla="*/ 2217 w 10233"/>
                <a:gd name="T3" fmla="*/ 6678 h 6678"/>
                <a:gd name="T4" fmla="*/ 0 w 10233"/>
                <a:gd name="T5" fmla="*/ 0 h 6678"/>
                <a:gd name="T6" fmla="*/ 3267 w 10233"/>
                <a:gd name="T7" fmla="*/ 0 h 6678"/>
                <a:gd name="T8" fmla="*/ 4613 w 10233"/>
                <a:gd name="T9" fmla="*/ 4380 h 6678"/>
                <a:gd name="T10" fmla="*/ 7109 w 10233"/>
                <a:gd name="T11" fmla="*/ 0 h 6678"/>
                <a:gd name="T12" fmla="*/ 10233 w 10233"/>
                <a:gd name="T13" fmla="*/ 0 h 6678"/>
                <a:gd name="T14" fmla="*/ 6337 w 10233"/>
                <a:gd name="T15" fmla="*/ 6678 h 66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33" h="6678">
                  <a:moveTo>
                    <a:pt x="6337" y="6678"/>
                  </a:moveTo>
                  <a:lnTo>
                    <a:pt x="2217" y="6678"/>
                  </a:lnTo>
                  <a:lnTo>
                    <a:pt x="0" y="0"/>
                  </a:lnTo>
                  <a:lnTo>
                    <a:pt x="3267" y="0"/>
                  </a:lnTo>
                  <a:lnTo>
                    <a:pt x="4613" y="4380"/>
                  </a:lnTo>
                  <a:lnTo>
                    <a:pt x="7109" y="0"/>
                  </a:lnTo>
                  <a:lnTo>
                    <a:pt x="10233" y="0"/>
                  </a:lnTo>
                  <a:lnTo>
                    <a:pt x="6337" y="6678"/>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0" name="Freeform 13">
              <a:extLst>
                <a:ext uri="{FF2B5EF4-FFF2-40B4-BE49-F238E27FC236}">
                  <a16:creationId xmlns:a16="http://schemas.microsoft.com/office/drawing/2014/main" id="{63CF111C-678D-4D1E-AC5E-9D785B047AC4}"/>
                </a:ext>
                <a:ext uri="{C183D7F6-B498-43B3-948B-1728B52AA6E4}">
                  <adec:decorative xmlns:adec="http://schemas.microsoft.com/office/drawing/2017/decorative" val="1"/>
                </a:ext>
              </a:extLst>
            </p:cNvPr>
            <p:cNvSpPr>
              <a:spLocks noEditPoints="1"/>
            </p:cNvSpPr>
            <p:nvPr userDrawn="1"/>
          </p:nvSpPr>
          <p:spPr bwMode="auto">
            <a:xfrm>
              <a:off x="14219238" y="1179513"/>
              <a:ext cx="3714750" cy="2497138"/>
            </a:xfrm>
            <a:custGeom>
              <a:avLst/>
              <a:gdLst>
                <a:gd name="T0" fmla="*/ 0 w 10331"/>
                <a:gd name="T1" fmla="*/ 3914 h 6930"/>
                <a:gd name="T2" fmla="*/ 45 w 10331"/>
                <a:gd name="T3" fmla="*/ 3222 h 6930"/>
                <a:gd name="T4" fmla="*/ 5242 w 10331"/>
                <a:gd name="T5" fmla="*/ 0 h 6930"/>
                <a:gd name="T6" fmla="*/ 5664 w 10331"/>
                <a:gd name="T7" fmla="*/ 0 h 6930"/>
                <a:gd name="T8" fmla="*/ 10331 w 10331"/>
                <a:gd name="T9" fmla="*/ 2962 h 6930"/>
                <a:gd name="T10" fmla="*/ 10269 w 10331"/>
                <a:gd name="T11" fmla="*/ 3689 h 6930"/>
                <a:gd name="T12" fmla="*/ 5080 w 10331"/>
                <a:gd name="T13" fmla="*/ 6930 h 6930"/>
                <a:gd name="T14" fmla="*/ 4650 w 10331"/>
                <a:gd name="T15" fmla="*/ 6930 h 6930"/>
                <a:gd name="T16" fmla="*/ 0 w 10331"/>
                <a:gd name="T17" fmla="*/ 3914 h 6930"/>
                <a:gd name="T18" fmla="*/ 5296 w 10331"/>
                <a:gd name="T19" fmla="*/ 1975 h 6930"/>
                <a:gd name="T20" fmla="*/ 3088 w 10331"/>
                <a:gd name="T21" fmla="*/ 3348 h 6930"/>
                <a:gd name="T22" fmla="*/ 3070 w 10331"/>
                <a:gd name="T23" fmla="*/ 3644 h 6930"/>
                <a:gd name="T24" fmla="*/ 5017 w 10331"/>
                <a:gd name="T25" fmla="*/ 4937 h 6930"/>
                <a:gd name="T26" fmla="*/ 7235 w 10331"/>
                <a:gd name="T27" fmla="*/ 3546 h 6930"/>
                <a:gd name="T28" fmla="*/ 7262 w 10331"/>
                <a:gd name="T29" fmla="*/ 3214 h 6930"/>
                <a:gd name="T30" fmla="*/ 5296 w 10331"/>
                <a:gd name="T31" fmla="*/ 1975 h 6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1" h="6930">
                  <a:moveTo>
                    <a:pt x="0" y="3914"/>
                  </a:moveTo>
                  <a:cubicBezTo>
                    <a:pt x="0" y="3734"/>
                    <a:pt x="9" y="3483"/>
                    <a:pt x="45" y="3222"/>
                  </a:cubicBezTo>
                  <a:cubicBezTo>
                    <a:pt x="233" y="1876"/>
                    <a:pt x="1023" y="0"/>
                    <a:pt x="5242" y="0"/>
                  </a:cubicBezTo>
                  <a:lnTo>
                    <a:pt x="5664" y="0"/>
                  </a:lnTo>
                  <a:cubicBezTo>
                    <a:pt x="9613" y="0"/>
                    <a:pt x="10331" y="1670"/>
                    <a:pt x="10331" y="2962"/>
                  </a:cubicBezTo>
                  <a:cubicBezTo>
                    <a:pt x="10331" y="3196"/>
                    <a:pt x="10304" y="3465"/>
                    <a:pt x="10269" y="3689"/>
                  </a:cubicBezTo>
                  <a:cubicBezTo>
                    <a:pt x="10053" y="5018"/>
                    <a:pt x="9335" y="6930"/>
                    <a:pt x="5080" y="6930"/>
                  </a:cubicBezTo>
                  <a:lnTo>
                    <a:pt x="4650" y="6930"/>
                  </a:lnTo>
                  <a:cubicBezTo>
                    <a:pt x="781" y="6930"/>
                    <a:pt x="0" y="5251"/>
                    <a:pt x="0" y="3914"/>
                  </a:cubicBezTo>
                  <a:close/>
                  <a:moveTo>
                    <a:pt x="5296" y="1975"/>
                  </a:moveTo>
                  <a:cubicBezTo>
                    <a:pt x="3644" y="1975"/>
                    <a:pt x="3168" y="2711"/>
                    <a:pt x="3088" y="3348"/>
                  </a:cubicBezTo>
                  <a:cubicBezTo>
                    <a:pt x="3079" y="3420"/>
                    <a:pt x="3070" y="3519"/>
                    <a:pt x="3070" y="3644"/>
                  </a:cubicBezTo>
                  <a:cubicBezTo>
                    <a:pt x="3070" y="4255"/>
                    <a:pt x="3510" y="4937"/>
                    <a:pt x="5017" y="4937"/>
                  </a:cubicBezTo>
                  <a:cubicBezTo>
                    <a:pt x="6651" y="4937"/>
                    <a:pt x="7136" y="4210"/>
                    <a:pt x="7235" y="3546"/>
                  </a:cubicBezTo>
                  <a:cubicBezTo>
                    <a:pt x="7253" y="3420"/>
                    <a:pt x="7262" y="3321"/>
                    <a:pt x="7262" y="3214"/>
                  </a:cubicBezTo>
                  <a:cubicBezTo>
                    <a:pt x="7262" y="2603"/>
                    <a:pt x="6813" y="1975"/>
                    <a:pt x="5296" y="1975"/>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1" name="Freeform 14">
              <a:extLst>
                <a:ext uri="{FF2B5EF4-FFF2-40B4-BE49-F238E27FC236}">
                  <a16:creationId xmlns:a16="http://schemas.microsoft.com/office/drawing/2014/main" id="{46A25D9D-A80B-4426-82D4-16011802C16C}"/>
                </a:ext>
                <a:ext uri="{C183D7F6-B498-43B3-948B-1728B52AA6E4}">
                  <adec:decorative xmlns:adec="http://schemas.microsoft.com/office/drawing/2017/decorative" val="1"/>
                </a:ext>
              </a:extLst>
            </p:cNvPr>
            <p:cNvSpPr>
              <a:spLocks/>
            </p:cNvSpPr>
            <p:nvPr userDrawn="1"/>
          </p:nvSpPr>
          <p:spPr bwMode="auto">
            <a:xfrm>
              <a:off x="17949863" y="1223963"/>
              <a:ext cx="2801938" cy="2406650"/>
            </a:xfrm>
            <a:custGeom>
              <a:avLst/>
              <a:gdLst>
                <a:gd name="T0" fmla="*/ 4013 w 7792"/>
                <a:gd name="T1" fmla="*/ 0 h 6678"/>
                <a:gd name="T2" fmla="*/ 3295 w 7792"/>
                <a:gd name="T3" fmla="*/ 4506 h 6678"/>
                <a:gd name="T4" fmla="*/ 7792 w 7792"/>
                <a:gd name="T5" fmla="*/ 4506 h 6678"/>
                <a:gd name="T6" fmla="*/ 7451 w 7792"/>
                <a:gd name="T7" fmla="*/ 6678 h 6678"/>
                <a:gd name="T8" fmla="*/ 0 w 7792"/>
                <a:gd name="T9" fmla="*/ 6678 h 6678"/>
                <a:gd name="T10" fmla="*/ 1060 w 7792"/>
                <a:gd name="T11" fmla="*/ 0 h 6678"/>
                <a:gd name="T12" fmla="*/ 4013 w 7792"/>
                <a:gd name="T13" fmla="*/ 0 h 6678"/>
              </a:gdLst>
              <a:ahLst/>
              <a:cxnLst>
                <a:cxn ang="0">
                  <a:pos x="T0" y="T1"/>
                </a:cxn>
                <a:cxn ang="0">
                  <a:pos x="T2" y="T3"/>
                </a:cxn>
                <a:cxn ang="0">
                  <a:pos x="T4" y="T5"/>
                </a:cxn>
                <a:cxn ang="0">
                  <a:pos x="T6" y="T7"/>
                </a:cxn>
                <a:cxn ang="0">
                  <a:pos x="T8" y="T9"/>
                </a:cxn>
                <a:cxn ang="0">
                  <a:pos x="T10" y="T11"/>
                </a:cxn>
                <a:cxn ang="0">
                  <a:pos x="T12" y="T13"/>
                </a:cxn>
              </a:cxnLst>
              <a:rect l="0" t="0" r="r" b="b"/>
              <a:pathLst>
                <a:path w="7792" h="6678">
                  <a:moveTo>
                    <a:pt x="4013" y="0"/>
                  </a:moveTo>
                  <a:lnTo>
                    <a:pt x="3295" y="4506"/>
                  </a:lnTo>
                  <a:lnTo>
                    <a:pt x="7792" y="4506"/>
                  </a:lnTo>
                  <a:lnTo>
                    <a:pt x="7451" y="6678"/>
                  </a:lnTo>
                  <a:lnTo>
                    <a:pt x="0" y="6678"/>
                  </a:lnTo>
                  <a:lnTo>
                    <a:pt x="1060" y="0"/>
                  </a:lnTo>
                  <a:lnTo>
                    <a:pt x="4013"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2" name="Freeform 15">
              <a:extLst>
                <a:ext uri="{FF2B5EF4-FFF2-40B4-BE49-F238E27FC236}">
                  <a16:creationId xmlns:a16="http://schemas.microsoft.com/office/drawing/2014/main" id="{BF0A95AA-4771-4B49-8D0E-8E69C2FE8547}"/>
                </a:ext>
                <a:ext uri="{C183D7F6-B498-43B3-948B-1728B52AA6E4}">
                  <adec:decorative xmlns:adec="http://schemas.microsoft.com/office/drawing/2017/decorative" val="1"/>
                </a:ext>
              </a:extLst>
            </p:cNvPr>
            <p:cNvSpPr>
              <a:spLocks noEditPoints="1"/>
            </p:cNvSpPr>
            <p:nvPr userDrawn="1"/>
          </p:nvSpPr>
          <p:spPr bwMode="auto">
            <a:xfrm>
              <a:off x="20723225" y="1223963"/>
              <a:ext cx="3644900" cy="2406650"/>
            </a:xfrm>
            <a:custGeom>
              <a:avLst/>
              <a:gdLst>
                <a:gd name="T0" fmla="*/ 4111 w 10140"/>
                <a:gd name="T1" fmla="*/ 0 h 6678"/>
                <a:gd name="T2" fmla="*/ 0 w 10140"/>
                <a:gd name="T3" fmla="*/ 6678 h 6678"/>
                <a:gd name="T4" fmla="*/ 2989 w 10140"/>
                <a:gd name="T5" fmla="*/ 6678 h 6678"/>
                <a:gd name="T6" fmla="*/ 3528 w 10140"/>
                <a:gd name="T7" fmla="*/ 5753 h 6678"/>
                <a:gd name="T8" fmla="*/ 7001 w 10140"/>
                <a:gd name="T9" fmla="*/ 5753 h 6678"/>
                <a:gd name="T10" fmla="*/ 7289 w 10140"/>
                <a:gd name="T11" fmla="*/ 6678 h 6678"/>
                <a:gd name="T12" fmla="*/ 10140 w 10140"/>
                <a:gd name="T13" fmla="*/ 6678 h 6678"/>
                <a:gd name="T14" fmla="*/ 10140 w 10140"/>
                <a:gd name="T15" fmla="*/ 5570 h 6678"/>
                <a:gd name="T16" fmla="*/ 8186 w 10140"/>
                <a:gd name="T17" fmla="*/ 0 h 6678"/>
                <a:gd name="T18" fmla="*/ 4111 w 10140"/>
                <a:gd name="T19" fmla="*/ 0 h 6678"/>
                <a:gd name="T20" fmla="*/ 5808 w 10140"/>
                <a:gd name="T21" fmla="*/ 1849 h 6678"/>
                <a:gd name="T22" fmla="*/ 6445 w 10140"/>
                <a:gd name="T23" fmla="*/ 3913 h 6678"/>
                <a:gd name="T24" fmla="*/ 4596 w 10140"/>
                <a:gd name="T25" fmla="*/ 3913 h 6678"/>
                <a:gd name="T26" fmla="*/ 5808 w 10140"/>
                <a:gd name="T27" fmla="*/ 1849 h 6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140" h="6678">
                  <a:moveTo>
                    <a:pt x="4111" y="0"/>
                  </a:moveTo>
                  <a:lnTo>
                    <a:pt x="0" y="6678"/>
                  </a:lnTo>
                  <a:lnTo>
                    <a:pt x="2989" y="6678"/>
                  </a:lnTo>
                  <a:lnTo>
                    <a:pt x="3528" y="5753"/>
                  </a:lnTo>
                  <a:lnTo>
                    <a:pt x="7001" y="5753"/>
                  </a:lnTo>
                  <a:lnTo>
                    <a:pt x="7289" y="6678"/>
                  </a:lnTo>
                  <a:lnTo>
                    <a:pt x="10140" y="6678"/>
                  </a:lnTo>
                  <a:lnTo>
                    <a:pt x="10140" y="5570"/>
                  </a:lnTo>
                  <a:lnTo>
                    <a:pt x="8186" y="0"/>
                  </a:lnTo>
                  <a:lnTo>
                    <a:pt x="4111" y="0"/>
                  </a:lnTo>
                  <a:close/>
                  <a:moveTo>
                    <a:pt x="5808" y="1849"/>
                  </a:moveTo>
                  <a:lnTo>
                    <a:pt x="6445" y="3913"/>
                  </a:lnTo>
                  <a:lnTo>
                    <a:pt x="4596" y="3913"/>
                  </a:lnTo>
                  <a:lnTo>
                    <a:pt x="5808" y="1849"/>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grpSp>
      <p:pic>
        <p:nvPicPr>
          <p:cNvPr id="14" name="Kuva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17882" y="6066988"/>
            <a:ext cx="2167457" cy="362744"/>
          </a:xfrm>
          <a:prstGeom prst="rect">
            <a:avLst/>
          </a:prstGeom>
        </p:spPr>
      </p:pic>
    </p:spTree>
    <p:extLst>
      <p:ext uri="{BB962C8B-B14F-4D97-AF65-F5344CB8AC3E}">
        <p14:creationId xmlns:p14="http://schemas.microsoft.com/office/powerpoint/2010/main" val="212524531"/>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type="title" preserve="1">
  <p:cSld name="1_Otsikkodia 2">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12" name="Freeform 5">
            <a:extLst>
              <a:ext uri="{FF2B5EF4-FFF2-40B4-BE49-F238E27FC236}">
                <a16:creationId xmlns:a16="http://schemas.microsoft.com/office/drawing/2014/main" id="{B56F663B-DE9D-4846-B92B-815F67F29843}"/>
              </a:ext>
              <a:ext uri="{C183D7F6-B498-43B3-948B-1728B52AA6E4}">
                <adec:decorative xmlns:adec="http://schemas.microsoft.com/office/drawing/2017/decorative" val="1"/>
              </a:ext>
            </a:extLst>
          </p:cNvPr>
          <p:cNvSpPr>
            <a:spLocks noChangeAspect="1"/>
          </p:cNvSpPr>
          <p:nvPr userDrawn="1"/>
        </p:nvSpPr>
        <p:spPr bwMode="auto">
          <a:xfrm>
            <a:off x="0" y="4053527"/>
            <a:ext cx="12192194" cy="2808449"/>
          </a:xfrm>
          <a:custGeom>
            <a:avLst/>
            <a:gdLst>
              <a:gd name="T0" fmla="*/ 0 w 67733"/>
              <a:gd name="T1" fmla="*/ 4768 h 15585"/>
              <a:gd name="T2" fmla="*/ 0 w 67733"/>
              <a:gd name="T3" fmla="*/ 4774 h 15585"/>
              <a:gd name="T4" fmla="*/ 0 w 67733"/>
              <a:gd name="T5" fmla="*/ 4774 h 15585"/>
              <a:gd name="T6" fmla="*/ 0 w 67733"/>
              <a:gd name="T7" fmla="*/ 15585 h 15585"/>
              <a:gd name="T8" fmla="*/ 67733 w 67733"/>
              <a:gd name="T9" fmla="*/ 15585 h 15585"/>
              <a:gd name="T10" fmla="*/ 67733 w 67733"/>
              <a:gd name="T11" fmla="*/ 0 h 15585"/>
              <a:gd name="T12" fmla="*/ 0 w 67733"/>
              <a:gd name="T13" fmla="*/ 4768 h 15585"/>
            </a:gdLst>
            <a:ahLst/>
            <a:cxnLst>
              <a:cxn ang="0">
                <a:pos x="T0" y="T1"/>
              </a:cxn>
              <a:cxn ang="0">
                <a:pos x="T2" y="T3"/>
              </a:cxn>
              <a:cxn ang="0">
                <a:pos x="T4" y="T5"/>
              </a:cxn>
              <a:cxn ang="0">
                <a:pos x="T6" y="T7"/>
              </a:cxn>
              <a:cxn ang="0">
                <a:pos x="T8" y="T9"/>
              </a:cxn>
              <a:cxn ang="0">
                <a:pos x="T10" y="T11"/>
              </a:cxn>
              <a:cxn ang="0">
                <a:pos x="T12" y="T13"/>
              </a:cxn>
            </a:cxnLst>
            <a:rect l="0" t="0" r="r" b="b"/>
            <a:pathLst>
              <a:path w="67733" h="15585">
                <a:moveTo>
                  <a:pt x="0" y="4768"/>
                </a:moveTo>
                <a:lnTo>
                  <a:pt x="0" y="4774"/>
                </a:lnTo>
                <a:lnTo>
                  <a:pt x="0" y="4774"/>
                </a:lnTo>
                <a:lnTo>
                  <a:pt x="0" y="15585"/>
                </a:lnTo>
                <a:lnTo>
                  <a:pt x="67733" y="15585"/>
                </a:lnTo>
                <a:cubicBezTo>
                  <a:pt x="67733" y="10379"/>
                  <a:pt x="67733" y="5195"/>
                  <a:pt x="67733" y="0"/>
                </a:cubicBezTo>
                <a:lnTo>
                  <a:pt x="0" y="4768"/>
                </a:lnTo>
                <a:close/>
              </a:path>
            </a:pathLst>
          </a:custGeom>
          <a:solidFill>
            <a:srgbClr val="A75042"/>
          </a:solidFill>
          <a:ln>
            <a:noFill/>
          </a:ln>
        </p:spPr>
        <p:txBody>
          <a:bodyPr vert="horz" wrap="square" lIns="45720" tIns="22860" rIns="45720" bIns="22860" numCol="1" anchor="t" anchorCtr="0" compatLnSpc="1">
            <a:prstTxWarp prst="textNoShape">
              <a:avLst/>
            </a:prstTxWarp>
          </a:bodyPr>
          <a:lstStyle/>
          <a:p>
            <a:endParaRPr lang="fi-FI" sz="900"/>
          </a:p>
        </p:txBody>
      </p:sp>
      <p:sp>
        <p:nvSpPr>
          <p:cNvPr id="24" name="Freeform 6">
            <a:extLst>
              <a:ext uri="{FF2B5EF4-FFF2-40B4-BE49-F238E27FC236}">
                <a16:creationId xmlns:a16="http://schemas.microsoft.com/office/drawing/2014/main" id="{B05BE846-A9E8-4F94-B6C9-47D9A241C76D}"/>
              </a:ext>
              <a:ext uri="{C183D7F6-B498-43B3-948B-1728B52AA6E4}">
                <adec:decorative xmlns:adec="http://schemas.microsoft.com/office/drawing/2017/decorative" val="1"/>
              </a:ext>
            </a:extLst>
          </p:cNvPr>
          <p:cNvSpPr>
            <a:spLocks/>
          </p:cNvSpPr>
          <p:nvPr userDrawn="1"/>
        </p:nvSpPr>
        <p:spPr bwMode="auto">
          <a:xfrm>
            <a:off x="0" y="-9427"/>
            <a:ext cx="12192194" cy="857449"/>
          </a:xfrm>
          <a:custGeom>
            <a:avLst/>
            <a:gdLst>
              <a:gd name="T0" fmla="*/ 0 w 67725"/>
              <a:gd name="T1" fmla="*/ 0 h 4767"/>
              <a:gd name="T2" fmla="*/ 0 w 67725"/>
              <a:gd name="T3" fmla="*/ 4767 h 4767"/>
              <a:gd name="T4" fmla="*/ 67725 w 67725"/>
              <a:gd name="T5" fmla="*/ 24 h 4767"/>
              <a:gd name="T6" fmla="*/ 67725 w 67725"/>
              <a:gd name="T7" fmla="*/ 18 h 4767"/>
              <a:gd name="T8" fmla="*/ 0 w 67725"/>
              <a:gd name="T9" fmla="*/ 0 h 4767"/>
            </a:gdLst>
            <a:ahLst/>
            <a:cxnLst>
              <a:cxn ang="0">
                <a:pos x="T0" y="T1"/>
              </a:cxn>
              <a:cxn ang="0">
                <a:pos x="T2" y="T3"/>
              </a:cxn>
              <a:cxn ang="0">
                <a:pos x="T4" y="T5"/>
              </a:cxn>
              <a:cxn ang="0">
                <a:pos x="T6" y="T7"/>
              </a:cxn>
              <a:cxn ang="0">
                <a:pos x="T8" y="T9"/>
              </a:cxn>
            </a:cxnLst>
            <a:rect l="0" t="0" r="r" b="b"/>
            <a:pathLst>
              <a:path w="67725" h="4767">
                <a:moveTo>
                  <a:pt x="0" y="0"/>
                </a:moveTo>
                <a:lnTo>
                  <a:pt x="0" y="4767"/>
                </a:lnTo>
                <a:lnTo>
                  <a:pt x="67725" y="24"/>
                </a:lnTo>
                <a:lnTo>
                  <a:pt x="67725" y="18"/>
                </a:lnTo>
                <a:lnTo>
                  <a:pt x="0" y="0"/>
                </a:lnTo>
                <a:close/>
              </a:path>
            </a:pathLst>
          </a:custGeom>
          <a:solidFill>
            <a:srgbClr val="CEFF23"/>
          </a:solidFill>
          <a:ln w="9525">
            <a:noFill/>
            <a:round/>
            <a:headEnd/>
            <a:tailEnd/>
          </a:ln>
        </p:spPr>
        <p:txBody>
          <a:bodyPr vert="horz" wrap="square" lIns="45720" tIns="22860" rIns="45720" bIns="22860" numCol="1" anchor="t" anchorCtr="0" compatLnSpc="1">
            <a:prstTxWarp prst="textNoShape">
              <a:avLst/>
            </a:prstTxWarp>
          </a:bodyPr>
          <a:lstStyle/>
          <a:p>
            <a:endParaRPr lang="fi-FI" sz="900"/>
          </a:p>
        </p:txBody>
      </p:sp>
      <p:sp>
        <p:nvSpPr>
          <p:cNvPr id="2" name="Otsikko 1">
            <a:extLst>
              <a:ext uri="{FF2B5EF4-FFF2-40B4-BE49-F238E27FC236}">
                <a16:creationId xmlns:a16="http://schemas.microsoft.com/office/drawing/2014/main" id="{A64E3C18-FA14-4185-BE65-FDB45FD88D66}"/>
              </a:ext>
            </a:extLst>
          </p:cNvPr>
          <p:cNvSpPr>
            <a:spLocks noGrp="1"/>
          </p:cNvSpPr>
          <p:nvPr>
            <p:ph type="ctrTitle"/>
          </p:nvPr>
        </p:nvSpPr>
        <p:spPr>
          <a:xfrm>
            <a:off x="979897" y="4914900"/>
            <a:ext cx="10231377" cy="821627"/>
          </a:xfrm>
        </p:spPr>
        <p:txBody>
          <a:bodyPr anchor="b"/>
          <a:lstStyle>
            <a:lvl1pPr algn="l">
              <a:defRPr sz="3600">
                <a:solidFill>
                  <a:schemeClr val="bg1"/>
                </a:solidFill>
              </a:defRPr>
            </a:lvl1pPr>
          </a:lstStyle>
          <a:p>
            <a:r>
              <a:rPr lang="fi-FI"/>
              <a:t>Muokkaa perustyyl. napsautt.</a:t>
            </a:r>
          </a:p>
        </p:txBody>
      </p:sp>
      <p:sp>
        <p:nvSpPr>
          <p:cNvPr id="3" name="Alaotsikko 2">
            <a:extLst>
              <a:ext uri="{FF2B5EF4-FFF2-40B4-BE49-F238E27FC236}">
                <a16:creationId xmlns:a16="http://schemas.microsoft.com/office/drawing/2014/main" id="{433C471F-8838-4C25-8EB0-AD6B71B38A69}"/>
              </a:ext>
            </a:extLst>
          </p:cNvPr>
          <p:cNvSpPr>
            <a:spLocks noGrp="1"/>
          </p:cNvSpPr>
          <p:nvPr>
            <p:ph type="subTitle" idx="1"/>
          </p:nvPr>
        </p:nvSpPr>
        <p:spPr>
          <a:xfrm>
            <a:off x="979897" y="5805742"/>
            <a:ext cx="10231377" cy="499046"/>
          </a:xfrm>
        </p:spPr>
        <p:txBody>
          <a:bodyPr/>
          <a:lstStyle>
            <a:lvl1pPr marL="0" indent="0" algn="l">
              <a:buNone/>
              <a:defRPr sz="1800">
                <a:solidFill>
                  <a:schemeClr val="bg1"/>
                </a:solidFill>
              </a:defRPr>
            </a:lvl1pPr>
            <a:lvl2pPr marL="228600" indent="0" algn="ctr">
              <a:buNone/>
              <a:defRPr sz="1000"/>
            </a:lvl2pPr>
            <a:lvl3pPr marL="457200" indent="0" algn="ctr">
              <a:buNone/>
              <a:defRPr sz="900"/>
            </a:lvl3pPr>
            <a:lvl4pPr marL="685800" indent="0" algn="ctr">
              <a:buNone/>
              <a:defRPr sz="800"/>
            </a:lvl4pPr>
            <a:lvl5pPr marL="914400" indent="0" algn="ctr">
              <a:buNone/>
              <a:defRPr sz="800"/>
            </a:lvl5pPr>
            <a:lvl6pPr marL="1143000" indent="0" algn="ctr">
              <a:buNone/>
              <a:defRPr sz="800"/>
            </a:lvl6pPr>
            <a:lvl7pPr marL="1371600" indent="0" algn="ctr">
              <a:buNone/>
              <a:defRPr sz="800"/>
            </a:lvl7pPr>
            <a:lvl8pPr marL="1600200" indent="0" algn="ctr">
              <a:buNone/>
              <a:defRPr sz="800"/>
            </a:lvl8pPr>
            <a:lvl9pPr marL="1828800" indent="0" algn="ctr">
              <a:buNone/>
              <a:defRPr sz="800"/>
            </a:lvl9pPr>
          </a:lstStyle>
          <a:p>
            <a:r>
              <a:rPr lang="fi-FI"/>
              <a:t>Muokkaa alaotsikon perustyyliä napsautt.</a:t>
            </a:r>
          </a:p>
        </p:txBody>
      </p:sp>
      <p:grpSp>
        <p:nvGrpSpPr>
          <p:cNvPr id="23" name="Ryhmä 22">
            <a:extLst>
              <a:ext uri="{FF2B5EF4-FFF2-40B4-BE49-F238E27FC236}">
                <a16:creationId xmlns:a16="http://schemas.microsoft.com/office/drawing/2014/main" id="{E0ED3212-0E12-462B-9F9E-0F9AFCEB7B58}"/>
              </a:ext>
              <a:ext uri="{C183D7F6-B498-43B3-948B-1728B52AA6E4}">
                <adec:decorative xmlns:adec="http://schemas.microsoft.com/office/drawing/2017/decorative" val="1"/>
              </a:ext>
            </a:extLst>
          </p:cNvPr>
          <p:cNvGrpSpPr>
            <a:grpSpLocks noChangeAspect="1"/>
          </p:cNvGrpSpPr>
          <p:nvPr userDrawn="1"/>
        </p:nvGrpSpPr>
        <p:grpSpPr>
          <a:xfrm>
            <a:off x="0" y="2262433"/>
            <a:ext cx="12192194" cy="1250054"/>
            <a:chOff x="14288" y="1179513"/>
            <a:chExt cx="24353837" cy="2497138"/>
          </a:xfrm>
        </p:grpSpPr>
        <p:sp>
          <p:nvSpPr>
            <p:cNvPr id="16" name="Freeform 9">
              <a:extLst>
                <a:ext uri="{FF2B5EF4-FFF2-40B4-BE49-F238E27FC236}">
                  <a16:creationId xmlns:a16="http://schemas.microsoft.com/office/drawing/2014/main" id="{321A8E0B-C6F0-48F4-9E53-4DAE17B05BCC}"/>
                </a:ext>
                <a:ext uri="{C183D7F6-B498-43B3-948B-1728B52AA6E4}">
                  <adec:decorative xmlns:adec="http://schemas.microsoft.com/office/drawing/2017/decorative" val="1"/>
                </a:ext>
              </a:extLst>
            </p:cNvPr>
            <p:cNvSpPr>
              <a:spLocks/>
            </p:cNvSpPr>
            <p:nvPr userDrawn="1"/>
          </p:nvSpPr>
          <p:spPr bwMode="auto">
            <a:xfrm>
              <a:off x="14288" y="1223963"/>
              <a:ext cx="3727450" cy="2406650"/>
            </a:xfrm>
            <a:custGeom>
              <a:avLst/>
              <a:gdLst>
                <a:gd name="T0" fmla="*/ 6722 w 10366"/>
                <a:gd name="T1" fmla="*/ 0 h 6678"/>
                <a:gd name="T2" fmla="*/ 3329 w 10366"/>
                <a:gd name="T3" fmla="*/ 2477 h 6678"/>
                <a:gd name="T4" fmla="*/ 3724 w 10366"/>
                <a:gd name="T5" fmla="*/ 0 h 6678"/>
                <a:gd name="T6" fmla="*/ 771 w 10366"/>
                <a:gd name="T7" fmla="*/ 0 h 6678"/>
                <a:gd name="T8" fmla="*/ 0 w 10366"/>
                <a:gd name="T9" fmla="*/ 4858 h 6678"/>
                <a:gd name="T10" fmla="*/ 0 w 10366"/>
                <a:gd name="T11" fmla="*/ 6678 h 6678"/>
                <a:gd name="T12" fmla="*/ 2665 w 10366"/>
                <a:gd name="T13" fmla="*/ 6678 h 6678"/>
                <a:gd name="T14" fmla="*/ 3113 w 10366"/>
                <a:gd name="T15" fmla="*/ 3868 h 6678"/>
                <a:gd name="T16" fmla="*/ 5627 w 10366"/>
                <a:gd name="T17" fmla="*/ 6678 h 6678"/>
                <a:gd name="T18" fmla="*/ 9406 w 10366"/>
                <a:gd name="T19" fmla="*/ 6678 h 6678"/>
                <a:gd name="T20" fmla="*/ 6120 w 10366"/>
                <a:gd name="T21" fmla="*/ 3105 h 6678"/>
                <a:gd name="T22" fmla="*/ 10366 w 10366"/>
                <a:gd name="T23" fmla="*/ 0 h 6678"/>
                <a:gd name="T24" fmla="*/ 6722 w 10366"/>
                <a:gd name="T25" fmla="*/ 0 h 6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66" h="6678">
                  <a:moveTo>
                    <a:pt x="6722" y="0"/>
                  </a:moveTo>
                  <a:lnTo>
                    <a:pt x="3329" y="2477"/>
                  </a:lnTo>
                  <a:lnTo>
                    <a:pt x="3724" y="0"/>
                  </a:lnTo>
                  <a:lnTo>
                    <a:pt x="771" y="0"/>
                  </a:lnTo>
                  <a:lnTo>
                    <a:pt x="0" y="4858"/>
                  </a:lnTo>
                  <a:lnTo>
                    <a:pt x="0" y="6678"/>
                  </a:lnTo>
                  <a:lnTo>
                    <a:pt x="2665" y="6678"/>
                  </a:lnTo>
                  <a:lnTo>
                    <a:pt x="3113" y="3868"/>
                  </a:lnTo>
                  <a:lnTo>
                    <a:pt x="5627" y="6678"/>
                  </a:lnTo>
                  <a:lnTo>
                    <a:pt x="9406" y="6678"/>
                  </a:lnTo>
                  <a:lnTo>
                    <a:pt x="6120" y="3105"/>
                  </a:lnTo>
                  <a:lnTo>
                    <a:pt x="10366" y="0"/>
                  </a:lnTo>
                  <a:lnTo>
                    <a:pt x="6722"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7" name="Freeform 10">
              <a:extLst>
                <a:ext uri="{FF2B5EF4-FFF2-40B4-BE49-F238E27FC236}">
                  <a16:creationId xmlns:a16="http://schemas.microsoft.com/office/drawing/2014/main" id="{9F976DE6-DF60-436D-8406-2AED6DDCF071}"/>
                </a:ext>
                <a:ext uri="{C183D7F6-B498-43B3-948B-1728B52AA6E4}">
                  <adec:decorative xmlns:adec="http://schemas.microsoft.com/office/drawing/2017/decorative" val="1"/>
                </a:ext>
              </a:extLst>
            </p:cNvPr>
            <p:cNvSpPr>
              <a:spLocks noEditPoints="1"/>
            </p:cNvSpPr>
            <p:nvPr userDrawn="1"/>
          </p:nvSpPr>
          <p:spPr bwMode="auto">
            <a:xfrm>
              <a:off x="3224213" y="1179513"/>
              <a:ext cx="3714750" cy="2497138"/>
            </a:xfrm>
            <a:custGeom>
              <a:avLst/>
              <a:gdLst>
                <a:gd name="T0" fmla="*/ 0 w 10332"/>
                <a:gd name="T1" fmla="*/ 3914 h 6930"/>
                <a:gd name="T2" fmla="*/ 45 w 10332"/>
                <a:gd name="T3" fmla="*/ 3222 h 6930"/>
                <a:gd name="T4" fmla="*/ 5242 w 10332"/>
                <a:gd name="T5" fmla="*/ 0 h 6930"/>
                <a:gd name="T6" fmla="*/ 5664 w 10332"/>
                <a:gd name="T7" fmla="*/ 0 h 6930"/>
                <a:gd name="T8" fmla="*/ 10332 w 10332"/>
                <a:gd name="T9" fmla="*/ 2962 h 6930"/>
                <a:gd name="T10" fmla="*/ 10269 w 10332"/>
                <a:gd name="T11" fmla="*/ 3689 h 6930"/>
                <a:gd name="T12" fmla="*/ 5081 w 10332"/>
                <a:gd name="T13" fmla="*/ 6930 h 6930"/>
                <a:gd name="T14" fmla="*/ 4650 w 10332"/>
                <a:gd name="T15" fmla="*/ 6930 h 6930"/>
                <a:gd name="T16" fmla="*/ 0 w 10332"/>
                <a:gd name="T17" fmla="*/ 3914 h 6930"/>
                <a:gd name="T18" fmla="*/ 5296 w 10332"/>
                <a:gd name="T19" fmla="*/ 1975 h 6930"/>
                <a:gd name="T20" fmla="*/ 3088 w 10332"/>
                <a:gd name="T21" fmla="*/ 3348 h 6930"/>
                <a:gd name="T22" fmla="*/ 3070 w 10332"/>
                <a:gd name="T23" fmla="*/ 3644 h 6930"/>
                <a:gd name="T24" fmla="*/ 5018 w 10332"/>
                <a:gd name="T25" fmla="*/ 4937 h 6930"/>
                <a:gd name="T26" fmla="*/ 7235 w 10332"/>
                <a:gd name="T27" fmla="*/ 3546 h 6930"/>
                <a:gd name="T28" fmla="*/ 7262 w 10332"/>
                <a:gd name="T29" fmla="*/ 3214 h 6930"/>
                <a:gd name="T30" fmla="*/ 5296 w 10332"/>
                <a:gd name="T31" fmla="*/ 1975 h 6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2" h="6930">
                  <a:moveTo>
                    <a:pt x="0" y="3914"/>
                  </a:moveTo>
                  <a:cubicBezTo>
                    <a:pt x="0" y="3734"/>
                    <a:pt x="9" y="3483"/>
                    <a:pt x="45" y="3222"/>
                  </a:cubicBezTo>
                  <a:cubicBezTo>
                    <a:pt x="233" y="1876"/>
                    <a:pt x="1023" y="0"/>
                    <a:pt x="5242" y="0"/>
                  </a:cubicBezTo>
                  <a:lnTo>
                    <a:pt x="5664" y="0"/>
                  </a:lnTo>
                  <a:cubicBezTo>
                    <a:pt x="9613" y="0"/>
                    <a:pt x="10332" y="1670"/>
                    <a:pt x="10332" y="2962"/>
                  </a:cubicBezTo>
                  <a:cubicBezTo>
                    <a:pt x="10332" y="3196"/>
                    <a:pt x="10305" y="3465"/>
                    <a:pt x="10269" y="3689"/>
                  </a:cubicBezTo>
                  <a:cubicBezTo>
                    <a:pt x="10053" y="5018"/>
                    <a:pt x="9335" y="6930"/>
                    <a:pt x="5081" y="6930"/>
                  </a:cubicBezTo>
                  <a:lnTo>
                    <a:pt x="4650" y="6930"/>
                  </a:lnTo>
                  <a:cubicBezTo>
                    <a:pt x="781" y="6930"/>
                    <a:pt x="0" y="5251"/>
                    <a:pt x="0" y="3914"/>
                  </a:cubicBezTo>
                  <a:close/>
                  <a:moveTo>
                    <a:pt x="5296" y="1975"/>
                  </a:moveTo>
                  <a:cubicBezTo>
                    <a:pt x="3644" y="1975"/>
                    <a:pt x="3169" y="2711"/>
                    <a:pt x="3088" y="3348"/>
                  </a:cubicBezTo>
                  <a:cubicBezTo>
                    <a:pt x="3079" y="3420"/>
                    <a:pt x="3070" y="3519"/>
                    <a:pt x="3070" y="3644"/>
                  </a:cubicBezTo>
                  <a:cubicBezTo>
                    <a:pt x="3070" y="4255"/>
                    <a:pt x="3510" y="4937"/>
                    <a:pt x="5018" y="4937"/>
                  </a:cubicBezTo>
                  <a:cubicBezTo>
                    <a:pt x="6651" y="4937"/>
                    <a:pt x="7136" y="4210"/>
                    <a:pt x="7235" y="3546"/>
                  </a:cubicBezTo>
                  <a:cubicBezTo>
                    <a:pt x="7253" y="3420"/>
                    <a:pt x="7262" y="3321"/>
                    <a:pt x="7262" y="3214"/>
                  </a:cubicBezTo>
                  <a:cubicBezTo>
                    <a:pt x="7262" y="2603"/>
                    <a:pt x="6813" y="1975"/>
                    <a:pt x="5296" y="1975"/>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8" name="Freeform 11">
              <a:extLst>
                <a:ext uri="{FF2B5EF4-FFF2-40B4-BE49-F238E27FC236}">
                  <a16:creationId xmlns:a16="http://schemas.microsoft.com/office/drawing/2014/main" id="{96A2C1F8-6EAF-4BEC-BE34-4343D712646C}"/>
                </a:ext>
                <a:ext uri="{C183D7F6-B498-43B3-948B-1728B52AA6E4}">
                  <adec:decorative xmlns:adec="http://schemas.microsoft.com/office/drawing/2017/decorative" val="1"/>
                </a:ext>
              </a:extLst>
            </p:cNvPr>
            <p:cNvSpPr>
              <a:spLocks/>
            </p:cNvSpPr>
            <p:nvPr userDrawn="1"/>
          </p:nvSpPr>
          <p:spPr bwMode="auto">
            <a:xfrm>
              <a:off x="7058025" y="1223963"/>
              <a:ext cx="3692525" cy="2446338"/>
            </a:xfrm>
            <a:custGeom>
              <a:avLst/>
              <a:gdLst>
                <a:gd name="T0" fmla="*/ 700 w 10268"/>
                <a:gd name="T1" fmla="*/ 0 h 6786"/>
                <a:gd name="T2" fmla="*/ 3662 w 10268"/>
                <a:gd name="T3" fmla="*/ 0 h 6786"/>
                <a:gd name="T4" fmla="*/ 3213 w 10268"/>
                <a:gd name="T5" fmla="*/ 2818 h 6786"/>
                <a:gd name="T6" fmla="*/ 4847 w 10268"/>
                <a:gd name="T7" fmla="*/ 4506 h 6786"/>
                <a:gd name="T8" fmla="*/ 4865 w 10268"/>
                <a:gd name="T9" fmla="*/ 4506 h 6786"/>
                <a:gd name="T10" fmla="*/ 6857 w 10268"/>
                <a:gd name="T11" fmla="*/ 2836 h 6786"/>
                <a:gd name="T12" fmla="*/ 7306 w 10268"/>
                <a:gd name="T13" fmla="*/ 0 h 6786"/>
                <a:gd name="T14" fmla="*/ 10268 w 10268"/>
                <a:gd name="T15" fmla="*/ 0 h 6786"/>
                <a:gd name="T16" fmla="*/ 9802 w 10268"/>
                <a:gd name="T17" fmla="*/ 2989 h 6786"/>
                <a:gd name="T18" fmla="*/ 5017 w 10268"/>
                <a:gd name="T19" fmla="*/ 6786 h 6786"/>
                <a:gd name="T20" fmla="*/ 4622 w 10268"/>
                <a:gd name="T21" fmla="*/ 6786 h 6786"/>
                <a:gd name="T22" fmla="*/ 224 w 10268"/>
                <a:gd name="T23" fmla="*/ 2971 h 6786"/>
                <a:gd name="T24" fmla="*/ 700 w 10268"/>
                <a:gd name="T25" fmla="*/ 0 h 6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268" h="6786">
                  <a:moveTo>
                    <a:pt x="700" y="0"/>
                  </a:moveTo>
                  <a:lnTo>
                    <a:pt x="3662" y="0"/>
                  </a:lnTo>
                  <a:lnTo>
                    <a:pt x="3213" y="2818"/>
                  </a:lnTo>
                  <a:cubicBezTo>
                    <a:pt x="3079" y="3644"/>
                    <a:pt x="3312" y="4506"/>
                    <a:pt x="4847" y="4506"/>
                  </a:cubicBezTo>
                  <a:lnTo>
                    <a:pt x="4865" y="4506"/>
                  </a:lnTo>
                  <a:cubicBezTo>
                    <a:pt x="6319" y="4506"/>
                    <a:pt x="6732" y="3644"/>
                    <a:pt x="6857" y="2836"/>
                  </a:cubicBezTo>
                  <a:lnTo>
                    <a:pt x="7306" y="0"/>
                  </a:lnTo>
                  <a:lnTo>
                    <a:pt x="10268" y="0"/>
                  </a:lnTo>
                  <a:lnTo>
                    <a:pt x="9802" y="2989"/>
                  </a:lnTo>
                  <a:cubicBezTo>
                    <a:pt x="9568" y="4443"/>
                    <a:pt x="8895" y="6786"/>
                    <a:pt x="5017" y="6786"/>
                  </a:cubicBezTo>
                  <a:lnTo>
                    <a:pt x="4622" y="6786"/>
                  </a:lnTo>
                  <a:cubicBezTo>
                    <a:pt x="377" y="6786"/>
                    <a:pt x="0" y="4398"/>
                    <a:pt x="224" y="2971"/>
                  </a:cubicBezTo>
                  <a:lnTo>
                    <a:pt x="700"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9" name="Freeform 12">
              <a:extLst>
                <a:ext uri="{FF2B5EF4-FFF2-40B4-BE49-F238E27FC236}">
                  <a16:creationId xmlns:a16="http://schemas.microsoft.com/office/drawing/2014/main" id="{BEC02F9C-E6FC-40B6-85EC-1FD0A88E37A5}"/>
                </a:ext>
                <a:ext uri="{C183D7F6-B498-43B3-948B-1728B52AA6E4}">
                  <adec:decorative xmlns:adec="http://schemas.microsoft.com/office/drawing/2017/decorative" val="1"/>
                </a:ext>
              </a:extLst>
            </p:cNvPr>
            <p:cNvSpPr>
              <a:spLocks/>
            </p:cNvSpPr>
            <p:nvPr userDrawn="1"/>
          </p:nvSpPr>
          <p:spPr bwMode="auto">
            <a:xfrm>
              <a:off x="10847388" y="1223963"/>
              <a:ext cx="3679825" cy="2406650"/>
            </a:xfrm>
            <a:custGeom>
              <a:avLst/>
              <a:gdLst>
                <a:gd name="T0" fmla="*/ 6337 w 10233"/>
                <a:gd name="T1" fmla="*/ 6678 h 6678"/>
                <a:gd name="T2" fmla="*/ 2217 w 10233"/>
                <a:gd name="T3" fmla="*/ 6678 h 6678"/>
                <a:gd name="T4" fmla="*/ 0 w 10233"/>
                <a:gd name="T5" fmla="*/ 0 h 6678"/>
                <a:gd name="T6" fmla="*/ 3267 w 10233"/>
                <a:gd name="T7" fmla="*/ 0 h 6678"/>
                <a:gd name="T8" fmla="*/ 4613 w 10233"/>
                <a:gd name="T9" fmla="*/ 4380 h 6678"/>
                <a:gd name="T10" fmla="*/ 7109 w 10233"/>
                <a:gd name="T11" fmla="*/ 0 h 6678"/>
                <a:gd name="T12" fmla="*/ 10233 w 10233"/>
                <a:gd name="T13" fmla="*/ 0 h 6678"/>
                <a:gd name="T14" fmla="*/ 6337 w 10233"/>
                <a:gd name="T15" fmla="*/ 6678 h 66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33" h="6678">
                  <a:moveTo>
                    <a:pt x="6337" y="6678"/>
                  </a:moveTo>
                  <a:lnTo>
                    <a:pt x="2217" y="6678"/>
                  </a:lnTo>
                  <a:lnTo>
                    <a:pt x="0" y="0"/>
                  </a:lnTo>
                  <a:lnTo>
                    <a:pt x="3267" y="0"/>
                  </a:lnTo>
                  <a:lnTo>
                    <a:pt x="4613" y="4380"/>
                  </a:lnTo>
                  <a:lnTo>
                    <a:pt x="7109" y="0"/>
                  </a:lnTo>
                  <a:lnTo>
                    <a:pt x="10233" y="0"/>
                  </a:lnTo>
                  <a:lnTo>
                    <a:pt x="6337" y="6678"/>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0" name="Freeform 13">
              <a:extLst>
                <a:ext uri="{FF2B5EF4-FFF2-40B4-BE49-F238E27FC236}">
                  <a16:creationId xmlns:a16="http://schemas.microsoft.com/office/drawing/2014/main" id="{63CF111C-678D-4D1E-AC5E-9D785B047AC4}"/>
                </a:ext>
                <a:ext uri="{C183D7F6-B498-43B3-948B-1728B52AA6E4}">
                  <adec:decorative xmlns:adec="http://schemas.microsoft.com/office/drawing/2017/decorative" val="1"/>
                </a:ext>
              </a:extLst>
            </p:cNvPr>
            <p:cNvSpPr>
              <a:spLocks noEditPoints="1"/>
            </p:cNvSpPr>
            <p:nvPr userDrawn="1"/>
          </p:nvSpPr>
          <p:spPr bwMode="auto">
            <a:xfrm>
              <a:off x="14219238" y="1179513"/>
              <a:ext cx="3714750" cy="2497138"/>
            </a:xfrm>
            <a:custGeom>
              <a:avLst/>
              <a:gdLst>
                <a:gd name="T0" fmla="*/ 0 w 10331"/>
                <a:gd name="T1" fmla="*/ 3914 h 6930"/>
                <a:gd name="T2" fmla="*/ 45 w 10331"/>
                <a:gd name="T3" fmla="*/ 3222 h 6930"/>
                <a:gd name="T4" fmla="*/ 5242 w 10331"/>
                <a:gd name="T5" fmla="*/ 0 h 6930"/>
                <a:gd name="T6" fmla="*/ 5664 w 10331"/>
                <a:gd name="T7" fmla="*/ 0 h 6930"/>
                <a:gd name="T8" fmla="*/ 10331 w 10331"/>
                <a:gd name="T9" fmla="*/ 2962 h 6930"/>
                <a:gd name="T10" fmla="*/ 10269 w 10331"/>
                <a:gd name="T11" fmla="*/ 3689 h 6930"/>
                <a:gd name="T12" fmla="*/ 5080 w 10331"/>
                <a:gd name="T13" fmla="*/ 6930 h 6930"/>
                <a:gd name="T14" fmla="*/ 4650 w 10331"/>
                <a:gd name="T15" fmla="*/ 6930 h 6930"/>
                <a:gd name="T16" fmla="*/ 0 w 10331"/>
                <a:gd name="T17" fmla="*/ 3914 h 6930"/>
                <a:gd name="T18" fmla="*/ 5296 w 10331"/>
                <a:gd name="T19" fmla="*/ 1975 h 6930"/>
                <a:gd name="T20" fmla="*/ 3088 w 10331"/>
                <a:gd name="T21" fmla="*/ 3348 h 6930"/>
                <a:gd name="T22" fmla="*/ 3070 w 10331"/>
                <a:gd name="T23" fmla="*/ 3644 h 6930"/>
                <a:gd name="T24" fmla="*/ 5017 w 10331"/>
                <a:gd name="T25" fmla="*/ 4937 h 6930"/>
                <a:gd name="T26" fmla="*/ 7235 w 10331"/>
                <a:gd name="T27" fmla="*/ 3546 h 6930"/>
                <a:gd name="T28" fmla="*/ 7262 w 10331"/>
                <a:gd name="T29" fmla="*/ 3214 h 6930"/>
                <a:gd name="T30" fmla="*/ 5296 w 10331"/>
                <a:gd name="T31" fmla="*/ 1975 h 6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1" h="6930">
                  <a:moveTo>
                    <a:pt x="0" y="3914"/>
                  </a:moveTo>
                  <a:cubicBezTo>
                    <a:pt x="0" y="3734"/>
                    <a:pt x="9" y="3483"/>
                    <a:pt x="45" y="3222"/>
                  </a:cubicBezTo>
                  <a:cubicBezTo>
                    <a:pt x="233" y="1876"/>
                    <a:pt x="1023" y="0"/>
                    <a:pt x="5242" y="0"/>
                  </a:cubicBezTo>
                  <a:lnTo>
                    <a:pt x="5664" y="0"/>
                  </a:lnTo>
                  <a:cubicBezTo>
                    <a:pt x="9613" y="0"/>
                    <a:pt x="10331" y="1670"/>
                    <a:pt x="10331" y="2962"/>
                  </a:cubicBezTo>
                  <a:cubicBezTo>
                    <a:pt x="10331" y="3196"/>
                    <a:pt x="10304" y="3465"/>
                    <a:pt x="10269" y="3689"/>
                  </a:cubicBezTo>
                  <a:cubicBezTo>
                    <a:pt x="10053" y="5018"/>
                    <a:pt x="9335" y="6930"/>
                    <a:pt x="5080" y="6930"/>
                  </a:cubicBezTo>
                  <a:lnTo>
                    <a:pt x="4650" y="6930"/>
                  </a:lnTo>
                  <a:cubicBezTo>
                    <a:pt x="781" y="6930"/>
                    <a:pt x="0" y="5251"/>
                    <a:pt x="0" y="3914"/>
                  </a:cubicBezTo>
                  <a:close/>
                  <a:moveTo>
                    <a:pt x="5296" y="1975"/>
                  </a:moveTo>
                  <a:cubicBezTo>
                    <a:pt x="3644" y="1975"/>
                    <a:pt x="3168" y="2711"/>
                    <a:pt x="3088" y="3348"/>
                  </a:cubicBezTo>
                  <a:cubicBezTo>
                    <a:pt x="3079" y="3420"/>
                    <a:pt x="3070" y="3519"/>
                    <a:pt x="3070" y="3644"/>
                  </a:cubicBezTo>
                  <a:cubicBezTo>
                    <a:pt x="3070" y="4255"/>
                    <a:pt x="3510" y="4937"/>
                    <a:pt x="5017" y="4937"/>
                  </a:cubicBezTo>
                  <a:cubicBezTo>
                    <a:pt x="6651" y="4937"/>
                    <a:pt x="7136" y="4210"/>
                    <a:pt x="7235" y="3546"/>
                  </a:cubicBezTo>
                  <a:cubicBezTo>
                    <a:pt x="7253" y="3420"/>
                    <a:pt x="7262" y="3321"/>
                    <a:pt x="7262" y="3214"/>
                  </a:cubicBezTo>
                  <a:cubicBezTo>
                    <a:pt x="7262" y="2603"/>
                    <a:pt x="6813" y="1975"/>
                    <a:pt x="5296" y="1975"/>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1" name="Freeform 14">
              <a:extLst>
                <a:ext uri="{FF2B5EF4-FFF2-40B4-BE49-F238E27FC236}">
                  <a16:creationId xmlns:a16="http://schemas.microsoft.com/office/drawing/2014/main" id="{46A25D9D-A80B-4426-82D4-16011802C16C}"/>
                </a:ext>
                <a:ext uri="{C183D7F6-B498-43B3-948B-1728B52AA6E4}">
                  <adec:decorative xmlns:adec="http://schemas.microsoft.com/office/drawing/2017/decorative" val="1"/>
                </a:ext>
              </a:extLst>
            </p:cNvPr>
            <p:cNvSpPr>
              <a:spLocks/>
            </p:cNvSpPr>
            <p:nvPr userDrawn="1"/>
          </p:nvSpPr>
          <p:spPr bwMode="auto">
            <a:xfrm>
              <a:off x="17949863" y="1223963"/>
              <a:ext cx="2801938" cy="2406650"/>
            </a:xfrm>
            <a:custGeom>
              <a:avLst/>
              <a:gdLst>
                <a:gd name="T0" fmla="*/ 4013 w 7792"/>
                <a:gd name="T1" fmla="*/ 0 h 6678"/>
                <a:gd name="T2" fmla="*/ 3295 w 7792"/>
                <a:gd name="T3" fmla="*/ 4506 h 6678"/>
                <a:gd name="T4" fmla="*/ 7792 w 7792"/>
                <a:gd name="T5" fmla="*/ 4506 h 6678"/>
                <a:gd name="T6" fmla="*/ 7451 w 7792"/>
                <a:gd name="T7" fmla="*/ 6678 h 6678"/>
                <a:gd name="T8" fmla="*/ 0 w 7792"/>
                <a:gd name="T9" fmla="*/ 6678 h 6678"/>
                <a:gd name="T10" fmla="*/ 1060 w 7792"/>
                <a:gd name="T11" fmla="*/ 0 h 6678"/>
                <a:gd name="T12" fmla="*/ 4013 w 7792"/>
                <a:gd name="T13" fmla="*/ 0 h 6678"/>
              </a:gdLst>
              <a:ahLst/>
              <a:cxnLst>
                <a:cxn ang="0">
                  <a:pos x="T0" y="T1"/>
                </a:cxn>
                <a:cxn ang="0">
                  <a:pos x="T2" y="T3"/>
                </a:cxn>
                <a:cxn ang="0">
                  <a:pos x="T4" y="T5"/>
                </a:cxn>
                <a:cxn ang="0">
                  <a:pos x="T6" y="T7"/>
                </a:cxn>
                <a:cxn ang="0">
                  <a:pos x="T8" y="T9"/>
                </a:cxn>
                <a:cxn ang="0">
                  <a:pos x="T10" y="T11"/>
                </a:cxn>
                <a:cxn ang="0">
                  <a:pos x="T12" y="T13"/>
                </a:cxn>
              </a:cxnLst>
              <a:rect l="0" t="0" r="r" b="b"/>
              <a:pathLst>
                <a:path w="7792" h="6678">
                  <a:moveTo>
                    <a:pt x="4013" y="0"/>
                  </a:moveTo>
                  <a:lnTo>
                    <a:pt x="3295" y="4506"/>
                  </a:lnTo>
                  <a:lnTo>
                    <a:pt x="7792" y="4506"/>
                  </a:lnTo>
                  <a:lnTo>
                    <a:pt x="7451" y="6678"/>
                  </a:lnTo>
                  <a:lnTo>
                    <a:pt x="0" y="6678"/>
                  </a:lnTo>
                  <a:lnTo>
                    <a:pt x="1060" y="0"/>
                  </a:lnTo>
                  <a:lnTo>
                    <a:pt x="4013"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2" name="Freeform 15">
              <a:extLst>
                <a:ext uri="{FF2B5EF4-FFF2-40B4-BE49-F238E27FC236}">
                  <a16:creationId xmlns:a16="http://schemas.microsoft.com/office/drawing/2014/main" id="{BF0A95AA-4771-4B49-8D0E-8E69C2FE8547}"/>
                </a:ext>
                <a:ext uri="{C183D7F6-B498-43B3-948B-1728B52AA6E4}">
                  <adec:decorative xmlns:adec="http://schemas.microsoft.com/office/drawing/2017/decorative" val="1"/>
                </a:ext>
              </a:extLst>
            </p:cNvPr>
            <p:cNvSpPr>
              <a:spLocks noEditPoints="1"/>
            </p:cNvSpPr>
            <p:nvPr userDrawn="1"/>
          </p:nvSpPr>
          <p:spPr bwMode="auto">
            <a:xfrm>
              <a:off x="20723225" y="1223963"/>
              <a:ext cx="3644900" cy="2406650"/>
            </a:xfrm>
            <a:custGeom>
              <a:avLst/>
              <a:gdLst>
                <a:gd name="T0" fmla="*/ 4111 w 10140"/>
                <a:gd name="T1" fmla="*/ 0 h 6678"/>
                <a:gd name="T2" fmla="*/ 0 w 10140"/>
                <a:gd name="T3" fmla="*/ 6678 h 6678"/>
                <a:gd name="T4" fmla="*/ 2989 w 10140"/>
                <a:gd name="T5" fmla="*/ 6678 h 6678"/>
                <a:gd name="T6" fmla="*/ 3528 w 10140"/>
                <a:gd name="T7" fmla="*/ 5753 h 6678"/>
                <a:gd name="T8" fmla="*/ 7001 w 10140"/>
                <a:gd name="T9" fmla="*/ 5753 h 6678"/>
                <a:gd name="T10" fmla="*/ 7289 w 10140"/>
                <a:gd name="T11" fmla="*/ 6678 h 6678"/>
                <a:gd name="T12" fmla="*/ 10140 w 10140"/>
                <a:gd name="T13" fmla="*/ 6678 h 6678"/>
                <a:gd name="T14" fmla="*/ 10140 w 10140"/>
                <a:gd name="T15" fmla="*/ 5570 h 6678"/>
                <a:gd name="T16" fmla="*/ 8186 w 10140"/>
                <a:gd name="T17" fmla="*/ 0 h 6678"/>
                <a:gd name="T18" fmla="*/ 4111 w 10140"/>
                <a:gd name="T19" fmla="*/ 0 h 6678"/>
                <a:gd name="T20" fmla="*/ 5808 w 10140"/>
                <a:gd name="T21" fmla="*/ 1849 h 6678"/>
                <a:gd name="T22" fmla="*/ 6445 w 10140"/>
                <a:gd name="T23" fmla="*/ 3913 h 6678"/>
                <a:gd name="T24" fmla="*/ 4596 w 10140"/>
                <a:gd name="T25" fmla="*/ 3913 h 6678"/>
                <a:gd name="T26" fmla="*/ 5808 w 10140"/>
                <a:gd name="T27" fmla="*/ 1849 h 6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140" h="6678">
                  <a:moveTo>
                    <a:pt x="4111" y="0"/>
                  </a:moveTo>
                  <a:lnTo>
                    <a:pt x="0" y="6678"/>
                  </a:lnTo>
                  <a:lnTo>
                    <a:pt x="2989" y="6678"/>
                  </a:lnTo>
                  <a:lnTo>
                    <a:pt x="3528" y="5753"/>
                  </a:lnTo>
                  <a:lnTo>
                    <a:pt x="7001" y="5753"/>
                  </a:lnTo>
                  <a:lnTo>
                    <a:pt x="7289" y="6678"/>
                  </a:lnTo>
                  <a:lnTo>
                    <a:pt x="10140" y="6678"/>
                  </a:lnTo>
                  <a:lnTo>
                    <a:pt x="10140" y="5570"/>
                  </a:lnTo>
                  <a:lnTo>
                    <a:pt x="8186" y="0"/>
                  </a:lnTo>
                  <a:lnTo>
                    <a:pt x="4111" y="0"/>
                  </a:lnTo>
                  <a:close/>
                  <a:moveTo>
                    <a:pt x="5808" y="1849"/>
                  </a:moveTo>
                  <a:lnTo>
                    <a:pt x="6445" y="3913"/>
                  </a:lnTo>
                  <a:lnTo>
                    <a:pt x="4596" y="3913"/>
                  </a:lnTo>
                  <a:lnTo>
                    <a:pt x="5808" y="1849"/>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grpSp>
      <p:pic>
        <p:nvPicPr>
          <p:cNvPr id="14" name="Kuva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17882" y="6066988"/>
            <a:ext cx="2167457" cy="362744"/>
          </a:xfrm>
          <a:prstGeom prst="rect">
            <a:avLst/>
          </a:prstGeom>
        </p:spPr>
      </p:pic>
    </p:spTree>
    <p:extLst>
      <p:ext uri="{BB962C8B-B14F-4D97-AF65-F5344CB8AC3E}">
        <p14:creationId xmlns:p14="http://schemas.microsoft.com/office/powerpoint/2010/main" val="3048783895"/>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type="title" preserve="1">
  <p:cSld name="Otsikkodia 3">
    <p:spTree>
      <p:nvGrpSpPr>
        <p:cNvPr id="1" name=""/>
        <p:cNvGrpSpPr/>
        <p:nvPr/>
      </p:nvGrpSpPr>
      <p:grpSpPr>
        <a:xfrm>
          <a:off x="0" y="0"/>
          <a:ext cx="0" cy="0"/>
          <a:chOff x="0" y="0"/>
          <a:chExt cx="0" cy="0"/>
        </a:xfrm>
      </p:grpSpPr>
      <p:pic>
        <p:nvPicPr>
          <p:cNvPr id="6" name="Kuva 5">
            <a:extLst>
              <a:ext uri="{FF2B5EF4-FFF2-40B4-BE49-F238E27FC236}">
                <a16:creationId xmlns:a16="http://schemas.microsoft.com/office/drawing/2014/main" id="{FD4BC64C-DA58-4905-8D24-27C383396B3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21" y="-11723"/>
            <a:ext cx="12171951" cy="6846277"/>
          </a:xfrm>
          <a:prstGeom prst="rect">
            <a:avLst/>
          </a:prstGeom>
        </p:spPr>
      </p:pic>
      <p:sp>
        <p:nvSpPr>
          <p:cNvPr id="12" name="Freeform 5">
            <a:extLst>
              <a:ext uri="{FF2B5EF4-FFF2-40B4-BE49-F238E27FC236}">
                <a16:creationId xmlns:a16="http://schemas.microsoft.com/office/drawing/2014/main" id="{B56F663B-DE9D-4846-B92B-815F67F29843}"/>
              </a:ext>
              <a:ext uri="{C183D7F6-B498-43B3-948B-1728B52AA6E4}">
                <adec:decorative xmlns:adec="http://schemas.microsoft.com/office/drawing/2017/decorative" val="1"/>
              </a:ext>
            </a:extLst>
          </p:cNvPr>
          <p:cNvSpPr>
            <a:spLocks noChangeAspect="1"/>
          </p:cNvSpPr>
          <p:nvPr userDrawn="1"/>
        </p:nvSpPr>
        <p:spPr bwMode="auto">
          <a:xfrm>
            <a:off x="0" y="4053527"/>
            <a:ext cx="12192194" cy="2808449"/>
          </a:xfrm>
          <a:custGeom>
            <a:avLst/>
            <a:gdLst>
              <a:gd name="T0" fmla="*/ 0 w 67733"/>
              <a:gd name="T1" fmla="*/ 4768 h 15585"/>
              <a:gd name="T2" fmla="*/ 0 w 67733"/>
              <a:gd name="T3" fmla="*/ 4774 h 15585"/>
              <a:gd name="T4" fmla="*/ 0 w 67733"/>
              <a:gd name="T5" fmla="*/ 4774 h 15585"/>
              <a:gd name="T6" fmla="*/ 0 w 67733"/>
              <a:gd name="T7" fmla="*/ 15585 h 15585"/>
              <a:gd name="T8" fmla="*/ 67733 w 67733"/>
              <a:gd name="T9" fmla="*/ 15585 h 15585"/>
              <a:gd name="T10" fmla="*/ 67733 w 67733"/>
              <a:gd name="T11" fmla="*/ 0 h 15585"/>
              <a:gd name="T12" fmla="*/ 0 w 67733"/>
              <a:gd name="T13" fmla="*/ 4768 h 15585"/>
            </a:gdLst>
            <a:ahLst/>
            <a:cxnLst>
              <a:cxn ang="0">
                <a:pos x="T0" y="T1"/>
              </a:cxn>
              <a:cxn ang="0">
                <a:pos x="T2" y="T3"/>
              </a:cxn>
              <a:cxn ang="0">
                <a:pos x="T4" y="T5"/>
              </a:cxn>
              <a:cxn ang="0">
                <a:pos x="T6" y="T7"/>
              </a:cxn>
              <a:cxn ang="0">
                <a:pos x="T8" y="T9"/>
              </a:cxn>
              <a:cxn ang="0">
                <a:pos x="T10" y="T11"/>
              </a:cxn>
              <a:cxn ang="0">
                <a:pos x="T12" y="T13"/>
              </a:cxn>
            </a:cxnLst>
            <a:rect l="0" t="0" r="r" b="b"/>
            <a:pathLst>
              <a:path w="67733" h="15585">
                <a:moveTo>
                  <a:pt x="0" y="4768"/>
                </a:moveTo>
                <a:lnTo>
                  <a:pt x="0" y="4774"/>
                </a:lnTo>
                <a:lnTo>
                  <a:pt x="0" y="4774"/>
                </a:lnTo>
                <a:lnTo>
                  <a:pt x="0" y="15585"/>
                </a:lnTo>
                <a:lnTo>
                  <a:pt x="67733" y="15585"/>
                </a:lnTo>
                <a:cubicBezTo>
                  <a:pt x="67733" y="10379"/>
                  <a:pt x="67733" y="5195"/>
                  <a:pt x="67733" y="0"/>
                </a:cubicBezTo>
                <a:lnTo>
                  <a:pt x="0" y="4768"/>
                </a:lnTo>
                <a:close/>
              </a:path>
            </a:pathLst>
          </a:custGeom>
          <a:solidFill>
            <a:srgbClr val="28482B"/>
          </a:solidFill>
          <a:ln>
            <a:noFill/>
          </a:ln>
        </p:spPr>
        <p:txBody>
          <a:bodyPr vert="horz" wrap="square" lIns="45720" tIns="22860" rIns="45720" bIns="22860" numCol="1" anchor="t" anchorCtr="0" compatLnSpc="1">
            <a:prstTxWarp prst="textNoShape">
              <a:avLst/>
            </a:prstTxWarp>
          </a:bodyPr>
          <a:lstStyle/>
          <a:p>
            <a:endParaRPr lang="fi-FI" sz="900"/>
          </a:p>
        </p:txBody>
      </p:sp>
      <p:sp>
        <p:nvSpPr>
          <p:cNvPr id="24" name="Freeform 6">
            <a:extLst>
              <a:ext uri="{FF2B5EF4-FFF2-40B4-BE49-F238E27FC236}">
                <a16:creationId xmlns:a16="http://schemas.microsoft.com/office/drawing/2014/main" id="{B05BE846-A9E8-4F94-B6C9-47D9A241C76D}"/>
              </a:ext>
              <a:ext uri="{C183D7F6-B498-43B3-948B-1728B52AA6E4}">
                <adec:decorative xmlns:adec="http://schemas.microsoft.com/office/drawing/2017/decorative" val="1"/>
              </a:ext>
            </a:extLst>
          </p:cNvPr>
          <p:cNvSpPr>
            <a:spLocks/>
          </p:cNvSpPr>
          <p:nvPr userDrawn="1"/>
        </p:nvSpPr>
        <p:spPr bwMode="auto">
          <a:xfrm>
            <a:off x="0" y="-9427"/>
            <a:ext cx="12192194" cy="857449"/>
          </a:xfrm>
          <a:custGeom>
            <a:avLst/>
            <a:gdLst>
              <a:gd name="T0" fmla="*/ 0 w 67725"/>
              <a:gd name="T1" fmla="*/ 0 h 4767"/>
              <a:gd name="T2" fmla="*/ 0 w 67725"/>
              <a:gd name="T3" fmla="*/ 4767 h 4767"/>
              <a:gd name="T4" fmla="*/ 67725 w 67725"/>
              <a:gd name="T5" fmla="*/ 24 h 4767"/>
              <a:gd name="T6" fmla="*/ 67725 w 67725"/>
              <a:gd name="T7" fmla="*/ 18 h 4767"/>
              <a:gd name="T8" fmla="*/ 0 w 67725"/>
              <a:gd name="T9" fmla="*/ 0 h 4767"/>
            </a:gdLst>
            <a:ahLst/>
            <a:cxnLst>
              <a:cxn ang="0">
                <a:pos x="T0" y="T1"/>
              </a:cxn>
              <a:cxn ang="0">
                <a:pos x="T2" y="T3"/>
              </a:cxn>
              <a:cxn ang="0">
                <a:pos x="T4" y="T5"/>
              </a:cxn>
              <a:cxn ang="0">
                <a:pos x="T6" y="T7"/>
              </a:cxn>
              <a:cxn ang="0">
                <a:pos x="T8" y="T9"/>
              </a:cxn>
            </a:cxnLst>
            <a:rect l="0" t="0" r="r" b="b"/>
            <a:pathLst>
              <a:path w="67725" h="4767">
                <a:moveTo>
                  <a:pt x="0" y="0"/>
                </a:moveTo>
                <a:lnTo>
                  <a:pt x="0" y="4767"/>
                </a:lnTo>
                <a:lnTo>
                  <a:pt x="67725" y="24"/>
                </a:lnTo>
                <a:lnTo>
                  <a:pt x="67725" y="18"/>
                </a:lnTo>
                <a:lnTo>
                  <a:pt x="0" y="0"/>
                </a:lnTo>
                <a:close/>
              </a:path>
            </a:pathLst>
          </a:custGeom>
          <a:solidFill>
            <a:srgbClr val="CEF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fi-FI" sz="900"/>
          </a:p>
        </p:txBody>
      </p:sp>
      <p:sp>
        <p:nvSpPr>
          <p:cNvPr id="2" name="Otsikko 1">
            <a:extLst>
              <a:ext uri="{FF2B5EF4-FFF2-40B4-BE49-F238E27FC236}">
                <a16:creationId xmlns:a16="http://schemas.microsoft.com/office/drawing/2014/main" id="{A64E3C18-FA14-4185-BE65-FDB45FD88D66}"/>
              </a:ext>
            </a:extLst>
          </p:cNvPr>
          <p:cNvSpPr>
            <a:spLocks noGrp="1"/>
          </p:cNvSpPr>
          <p:nvPr>
            <p:ph type="ctrTitle"/>
          </p:nvPr>
        </p:nvSpPr>
        <p:spPr>
          <a:xfrm>
            <a:off x="979897" y="4914900"/>
            <a:ext cx="10231377" cy="821627"/>
          </a:xfrm>
        </p:spPr>
        <p:txBody>
          <a:bodyPr anchor="b"/>
          <a:lstStyle>
            <a:lvl1pPr algn="l">
              <a:defRPr sz="3600">
                <a:solidFill>
                  <a:schemeClr val="bg1"/>
                </a:solidFill>
              </a:defRPr>
            </a:lvl1pPr>
          </a:lstStyle>
          <a:p>
            <a:r>
              <a:rPr lang="fi-FI"/>
              <a:t>Muokkaa perustyyl. napsautt.</a:t>
            </a:r>
          </a:p>
        </p:txBody>
      </p:sp>
      <p:sp>
        <p:nvSpPr>
          <p:cNvPr id="3" name="Alaotsikko 2">
            <a:extLst>
              <a:ext uri="{FF2B5EF4-FFF2-40B4-BE49-F238E27FC236}">
                <a16:creationId xmlns:a16="http://schemas.microsoft.com/office/drawing/2014/main" id="{433C471F-8838-4C25-8EB0-AD6B71B38A69}"/>
              </a:ext>
            </a:extLst>
          </p:cNvPr>
          <p:cNvSpPr>
            <a:spLocks noGrp="1"/>
          </p:cNvSpPr>
          <p:nvPr>
            <p:ph type="subTitle" idx="1"/>
          </p:nvPr>
        </p:nvSpPr>
        <p:spPr>
          <a:xfrm>
            <a:off x="979897" y="5805742"/>
            <a:ext cx="10231377" cy="499046"/>
          </a:xfrm>
        </p:spPr>
        <p:txBody>
          <a:bodyPr/>
          <a:lstStyle>
            <a:lvl1pPr marL="0" indent="0" algn="l">
              <a:buNone/>
              <a:defRPr sz="1800">
                <a:solidFill>
                  <a:schemeClr val="bg1"/>
                </a:solidFill>
              </a:defRPr>
            </a:lvl1pPr>
            <a:lvl2pPr marL="228600" indent="0" algn="ctr">
              <a:buNone/>
              <a:defRPr sz="1000"/>
            </a:lvl2pPr>
            <a:lvl3pPr marL="457200" indent="0" algn="ctr">
              <a:buNone/>
              <a:defRPr sz="900"/>
            </a:lvl3pPr>
            <a:lvl4pPr marL="685800" indent="0" algn="ctr">
              <a:buNone/>
              <a:defRPr sz="800"/>
            </a:lvl4pPr>
            <a:lvl5pPr marL="914400" indent="0" algn="ctr">
              <a:buNone/>
              <a:defRPr sz="800"/>
            </a:lvl5pPr>
            <a:lvl6pPr marL="1143000" indent="0" algn="ctr">
              <a:buNone/>
              <a:defRPr sz="800"/>
            </a:lvl6pPr>
            <a:lvl7pPr marL="1371600" indent="0" algn="ctr">
              <a:buNone/>
              <a:defRPr sz="800"/>
            </a:lvl7pPr>
            <a:lvl8pPr marL="1600200" indent="0" algn="ctr">
              <a:buNone/>
              <a:defRPr sz="800"/>
            </a:lvl8pPr>
            <a:lvl9pPr marL="1828800" indent="0" algn="ctr">
              <a:buNone/>
              <a:defRPr sz="800"/>
            </a:lvl9pPr>
          </a:lstStyle>
          <a:p>
            <a:r>
              <a:rPr lang="fi-FI"/>
              <a:t>Muokkaa alaotsikon perustyyliä napsautt.</a:t>
            </a:r>
          </a:p>
        </p:txBody>
      </p:sp>
      <p:grpSp>
        <p:nvGrpSpPr>
          <p:cNvPr id="23" name="Ryhmä 22">
            <a:extLst>
              <a:ext uri="{FF2B5EF4-FFF2-40B4-BE49-F238E27FC236}">
                <a16:creationId xmlns:a16="http://schemas.microsoft.com/office/drawing/2014/main" id="{E0ED3212-0E12-462B-9F9E-0F9AFCEB7B58}"/>
              </a:ext>
              <a:ext uri="{C183D7F6-B498-43B3-948B-1728B52AA6E4}">
                <adec:decorative xmlns:adec="http://schemas.microsoft.com/office/drawing/2017/decorative" val="1"/>
              </a:ext>
            </a:extLst>
          </p:cNvPr>
          <p:cNvGrpSpPr>
            <a:grpSpLocks noChangeAspect="1"/>
          </p:cNvGrpSpPr>
          <p:nvPr userDrawn="1"/>
        </p:nvGrpSpPr>
        <p:grpSpPr>
          <a:xfrm>
            <a:off x="0" y="2262433"/>
            <a:ext cx="12192194" cy="1250054"/>
            <a:chOff x="14288" y="1179513"/>
            <a:chExt cx="24353837" cy="2497138"/>
          </a:xfrm>
        </p:grpSpPr>
        <p:sp>
          <p:nvSpPr>
            <p:cNvPr id="16" name="Freeform 9">
              <a:extLst>
                <a:ext uri="{FF2B5EF4-FFF2-40B4-BE49-F238E27FC236}">
                  <a16:creationId xmlns:a16="http://schemas.microsoft.com/office/drawing/2014/main" id="{321A8E0B-C6F0-48F4-9E53-4DAE17B05BCC}"/>
                </a:ext>
                <a:ext uri="{C183D7F6-B498-43B3-948B-1728B52AA6E4}">
                  <adec:decorative xmlns:adec="http://schemas.microsoft.com/office/drawing/2017/decorative" val="1"/>
                </a:ext>
              </a:extLst>
            </p:cNvPr>
            <p:cNvSpPr>
              <a:spLocks/>
            </p:cNvSpPr>
            <p:nvPr userDrawn="1"/>
          </p:nvSpPr>
          <p:spPr bwMode="auto">
            <a:xfrm>
              <a:off x="14288" y="1223963"/>
              <a:ext cx="3727450" cy="2406650"/>
            </a:xfrm>
            <a:custGeom>
              <a:avLst/>
              <a:gdLst>
                <a:gd name="T0" fmla="*/ 6722 w 10366"/>
                <a:gd name="T1" fmla="*/ 0 h 6678"/>
                <a:gd name="T2" fmla="*/ 3329 w 10366"/>
                <a:gd name="T3" fmla="*/ 2477 h 6678"/>
                <a:gd name="T4" fmla="*/ 3724 w 10366"/>
                <a:gd name="T5" fmla="*/ 0 h 6678"/>
                <a:gd name="T6" fmla="*/ 771 w 10366"/>
                <a:gd name="T7" fmla="*/ 0 h 6678"/>
                <a:gd name="T8" fmla="*/ 0 w 10366"/>
                <a:gd name="T9" fmla="*/ 4858 h 6678"/>
                <a:gd name="T10" fmla="*/ 0 w 10366"/>
                <a:gd name="T11" fmla="*/ 6678 h 6678"/>
                <a:gd name="T12" fmla="*/ 2665 w 10366"/>
                <a:gd name="T13" fmla="*/ 6678 h 6678"/>
                <a:gd name="T14" fmla="*/ 3113 w 10366"/>
                <a:gd name="T15" fmla="*/ 3868 h 6678"/>
                <a:gd name="T16" fmla="*/ 5627 w 10366"/>
                <a:gd name="T17" fmla="*/ 6678 h 6678"/>
                <a:gd name="T18" fmla="*/ 9406 w 10366"/>
                <a:gd name="T19" fmla="*/ 6678 h 6678"/>
                <a:gd name="T20" fmla="*/ 6120 w 10366"/>
                <a:gd name="T21" fmla="*/ 3105 h 6678"/>
                <a:gd name="T22" fmla="*/ 10366 w 10366"/>
                <a:gd name="T23" fmla="*/ 0 h 6678"/>
                <a:gd name="T24" fmla="*/ 6722 w 10366"/>
                <a:gd name="T25" fmla="*/ 0 h 6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66" h="6678">
                  <a:moveTo>
                    <a:pt x="6722" y="0"/>
                  </a:moveTo>
                  <a:lnTo>
                    <a:pt x="3329" y="2477"/>
                  </a:lnTo>
                  <a:lnTo>
                    <a:pt x="3724" y="0"/>
                  </a:lnTo>
                  <a:lnTo>
                    <a:pt x="771" y="0"/>
                  </a:lnTo>
                  <a:lnTo>
                    <a:pt x="0" y="4858"/>
                  </a:lnTo>
                  <a:lnTo>
                    <a:pt x="0" y="6678"/>
                  </a:lnTo>
                  <a:lnTo>
                    <a:pt x="2665" y="6678"/>
                  </a:lnTo>
                  <a:lnTo>
                    <a:pt x="3113" y="3868"/>
                  </a:lnTo>
                  <a:lnTo>
                    <a:pt x="5627" y="6678"/>
                  </a:lnTo>
                  <a:lnTo>
                    <a:pt x="9406" y="6678"/>
                  </a:lnTo>
                  <a:lnTo>
                    <a:pt x="6120" y="3105"/>
                  </a:lnTo>
                  <a:lnTo>
                    <a:pt x="10366" y="0"/>
                  </a:lnTo>
                  <a:lnTo>
                    <a:pt x="6722"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7" name="Freeform 10">
              <a:extLst>
                <a:ext uri="{FF2B5EF4-FFF2-40B4-BE49-F238E27FC236}">
                  <a16:creationId xmlns:a16="http://schemas.microsoft.com/office/drawing/2014/main" id="{9F976DE6-DF60-436D-8406-2AED6DDCF071}"/>
                </a:ext>
                <a:ext uri="{C183D7F6-B498-43B3-948B-1728B52AA6E4}">
                  <adec:decorative xmlns:adec="http://schemas.microsoft.com/office/drawing/2017/decorative" val="1"/>
                </a:ext>
              </a:extLst>
            </p:cNvPr>
            <p:cNvSpPr>
              <a:spLocks noEditPoints="1"/>
            </p:cNvSpPr>
            <p:nvPr userDrawn="1"/>
          </p:nvSpPr>
          <p:spPr bwMode="auto">
            <a:xfrm>
              <a:off x="3224213" y="1179513"/>
              <a:ext cx="3714750" cy="2497138"/>
            </a:xfrm>
            <a:custGeom>
              <a:avLst/>
              <a:gdLst>
                <a:gd name="T0" fmla="*/ 0 w 10332"/>
                <a:gd name="T1" fmla="*/ 3914 h 6930"/>
                <a:gd name="T2" fmla="*/ 45 w 10332"/>
                <a:gd name="T3" fmla="*/ 3222 h 6930"/>
                <a:gd name="T4" fmla="*/ 5242 w 10332"/>
                <a:gd name="T5" fmla="*/ 0 h 6930"/>
                <a:gd name="T6" fmla="*/ 5664 w 10332"/>
                <a:gd name="T7" fmla="*/ 0 h 6930"/>
                <a:gd name="T8" fmla="*/ 10332 w 10332"/>
                <a:gd name="T9" fmla="*/ 2962 h 6930"/>
                <a:gd name="T10" fmla="*/ 10269 w 10332"/>
                <a:gd name="T11" fmla="*/ 3689 h 6930"/>
                <a:gd name="T12" fmla="*/ 5081 w 10332"/>
                <a:gd name="T13" fmla="*/ 6930 h 6930"/>
                <a:gd name="T14" fmla="*/ 4650 w 10332"/>
                <a:gd name="T15" fmla="*/ 6930 h 6930"/>
                <a:gd name="T16" fmla="*/ 0 w 10332"/>
                <a:gd name="T17" fmla="*/ 3914 h 6930"/>
                <a:gd name="T18" fmla="*/ 5296 w 10332"/>
                <a:gd name="T19" fmla="*/ 1975 h 6930"/>
                <a:gd name="T20" fmla="*/ 3088 w 10332"/>
                <a:gd name="T21" fmla="*/ 3348 h 6930"/>
                <a:gd name="T22" fmla="*/ 3070 w 10332"/>
                <a:gd name="T23" fmla="*/ 3644 h 6930"/>
                <a:gd name="T24" fmla="*/ 5018 w 10332"/>
                <a:gd name="T25" fmla="*/ 4937 h 6930"/>
                <a:gd name="T26" fmla="*/ 7235 w 10332"/>
                <a:gd name="T27" fmla="*/ 3546 h 6930"/>
                <a:gd name="T28" fmla="*/ 7262 w 10332"/>
                <a:gd name="T29" fmla="*/ 3214 h 6930"/>
                <a:gd name="T30" fmla="*/ 5296 w 10332"/>
                <a:gd name="T31" fmla="*/ 1975 h 6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2" h="6930">
                  <a:moveTo>
                    <a:pt x="0" y="3914"/>
                  </a:moveTo>
                  <a:cubicBezTo>
                    <a:pt x="0" y="3734"/>
                    <a:pt x="9" y="3483"/>
                    <a:pt x="45" y="3222"/>
                  </a:cubicBezTo>
                  <a:cubicBezTo>
                    <a:pt x="233" y="1876"/>
                    <a:pt x="1023" y="0"/>
                    <a:pt x="5242" y="0"/>
                  </a:cubicBezTo>
                  <a:lnTo>
                    <a:pt x="5664" y="0"/>
                  </a:lnTo>
                  <a:cubicBezTo>
                    <a:pt x="9613" y="0"/>
                    <a:pt x="10332" y="1670"/>
                    <a:pt x="10332" y="2962"/>
                  </a:cubicBezTo>
                  <a:cubicBezTo>
                    <a:pt x="10332" y="3196"/>
                    <a:pt x="10305" y="3465"/>
                    <a:pt x="10269" y="3689"/>
                  </a:cubicBezTo>
                  <a:cubicBezTo>
                    <a:pt x="10053" y="5018"/>
                    <a:pt x="9335" y="6930"/>
                    <a:pt x="5081" y="6930"/>
                  </a:cubicBezTo>
                  <a:lnTo>
                    <a:pt x="4650" y="6930"/>
                  </a:lnTo>
                  <a:cubicBezTo>
                    <a:pt x="781" y="6930"/>
                    <a:pt x="0" y="5251"/>
                    <a:pt x="0" y="3914"/>
                  </a:cubicBezTo>
                  <a:close/>
                  <a:moveTo>
                    <a:pt x="5296" y="1975"/>
                  </a:moveTo>
                  <a:cubicBezTo>
                    <a:pt x="3644" y="1975"/>
                    <a:pt x="3169" y="2711"/>
                    <a:pt x="3088" y="3348"/>
                  </a:cubicBezTo>
                  <a:cubicBezTo>
                    <a:pt x="3079" y="3420"/>
                    <a:pt x="3070" y="3519"/>
                    <a:pt x="3070" y="3644"/>
                  </a:cubicBezTo>
                  <a:cubicBezTo>
                    <a:pt x="3070" y="4255"/>
                    <a:pt x="3510" y="4937"/>
                    <a:pt x="5018" y="4937"/>
                  </a:cubicBezTo>
                  <a:cubicBezTo>
                    <a:pt x="6651" y="4937"/>
                    <a:pt x="7136" y="4210"/>
                    <a:pt x="7235" y="3546"/>
                  </a:cubicBezTo>
                  <a:cubicBezTo>
                    <a:pt x="7253" y="3420"/>
                    <a:pt x="7262" y="3321"/>
                    <a:pt x="7262" y="3214"/>
                  </a:cubicBezTo>
                  <a:cubicBezTo>
                    <a:pt x="7262" y="2603"/>
                    <a:pt x="6813" y="1975"/>
                    <a:pt x="5296" y="1975"/>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8" name="Freeform 11">
              <a:extLst>
                <a:ext uri="{FF2B5EF4-FFF2-40B4-BE49-F238E27FC236}">
                  <a16:creationId xmlns:a16="http://schemas.microsoft.com/office/drawing/2014/main" id="{96A2C1F8-6EAF-4BEC-BE34-4343D712646C}"/>
                </a:ext>
                <a:ext uri="{C183D7F6-B498-43B3-948B-1728B52AA6E4}">
                  <adec:decorative xmlns:adec="http://schemas.microsoft.com/office/drawing/2017/decorative" val="1"/>
                </a:ext>
              </a:extLst>
            </p:cNvPr>
            <p:cNvSpPr>
              <a:spLocks/>
            </p:cNvSpPr>
            <p:nvPr userDrawn="1"/>
          </p:nvSpPr>
          <p:spPr bwMode="auto">
            <a:xfrm>
              <a:off x="7058025" y="1223963"/>
              <a:ext cx="3692525" cy="2446338"/>
            </a:xfrm>
            <a:custGeom>
              <a:avLst/>
              <a:gdLst>
                <a:gd name="T0" fmla="*/ 700 w 10268"/>
                <a:gd name="T1" fmla="*/ 0 h 6786"/>
                <a:gd name="T2" fmla="*/ 3662 w 10268"/>
                <a:gd name="T3" fmla="*/ 0 h 6786"/>
                <a:gd name="T4" fmla="*/ 3213 w 10268"/>
                <a:gd name="T5" fmla="*/ 2818 h 6786"/>
                <a:gd name="T6" fmla="*/ 4847 w 10268"/>
                <a:gd name="T7" fmla="*/ 4506 h 6786"/>
                <a:gd name="T8" fmla="*/ 4865 w 10268"/>
                <a:gd name="T9" fmla="*/ 4506 h 6786"/>
                <a:gd name="T10" fmla="*/ 6857 w 10268"/>
                <a:gd name="T11" fmla="*/ 2836 h 6786"/>
                <a:gd name="T12" fmla="*/ 7306 w 10268"/>
                <a:gd name="T13" fmla="*/ 0 h 6786"/>
                <a:gd name="T14" fmla="*/ 10268 w 10268"/>
                <a:gd name="T15" fmla="*/ 0 h 6786"/>
                <a:gd name="T16" fmla="*/ 9802 w 10268"/>
                <a:gd name="T17" fmla="*/ 2989 h 6786"/>
                <a:gd name="T18" fmla="*/ 5017 w 10268"/>
                <a:gd name="T19" fmla="*/ 6786 h 6786"/>
                <a:gd name="T20" fmla="*/ 4622 w 10268"/>
                <a:gd name="T21" fmla="*/ 6786 h 6786"/>
                <a:gd name="T22" fmla="*/ 224 w 10268"/>
                <a:gd name="T23" fmla="*/ 2971 h 6786"/>
                <a:gd name="T24" fmla="*/ 700 w 10268"/>
                <a:gd name="T25" fmla="*/ 0 h 6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268" h="6786">
                  <a:moveTo>
                    <a:pt x="700" y="0"/>
                  </a:moveTo>
                  <a:lnTo>
                    <a:pt x="3662" y="0"/>
                  </a:lnTo>
                  <a:lnTo>
                    <a:pt x="3213" y="2818"/>
                  </a:lnTo>
                  <a:cubicBezTo>
                    <a:pt x="3079" y="3644"/>
                    <a:pt x="3312" y="4506"/>
                    <a:pt x="4847" y="4506"/>
                  </a:cubicBezTo>
                  <a:lnTo>
                    <a:pt x="4865" y="4506"/>
                  </a:lnTo>
                  <a:cubicBezTo>
                    <a:pt x="6319" y="4506"/>
                    <a:pt x="6732" y="3644"/>
                    <a:pt x="6857" y="2836"/>
                  </a:cubicBezTo>
                  <a:lnTo>
                    <a:pt x="7306" y="0"/>
                  </a:lnTo>
                  <a:lnTo>
                    <a:pt x="10268" y="0"/>
                  </a:lnTo>
                  <a:lnTo>
                    <a:pt x="9802" y="2989"/>
                  </a:lnTo>
                  <a:cubicBezTo>
                    <a:pt x="9568" y="4443"/>
                    <a:pt x="8895" y="6786"/>
                    <a:pt x="5017" y="6786"/>
                  </a:cubicBezTo>
                  <a:lnTo>
                    <a:pt x="4622" y="6786"/>
                  </a:lnTo>
                  <a:cubicBezTo>
                    <a:pt x="377" y="6786"/>
                    <a:pt x="0" y="4398"/>
                    <a:pt x="224" y="2971"/>
                  </a:cubicBezTo>
                  <a:lnTo>
                    <a:pt x="700"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9" name="Freeform 12">
              <a:extLst>
                <a:ext uri="{FF2B5EF4-FFF2-40B4-BE49-F238E27FC236}">
                  <a16:creationId xmlns:a16="http://schemas.microsoft.com/office/drawing/2014/main" id="{BEC02F9C-E6FC-40B6-85EC-1FD0A88E37A5}"/>
                </a:ext>
                <a:ext uri="{C183D7F6-B498-43B3-948B-1728B52AA6E4}">
                  <adec:decorative xmlns:adec="http://schemas.microsoft.com/office/drawing/2017/decorative" val="1"/>
                </a:ext>
              </a:extLst>
            </p:cNvPr>
            <p:cNvSpPr>
              <a:spLocks/>
            </p:cNvSpPr>
            <p:nvPr userDrawn="1"/>
          </p:nvSpPr>
          <p:spPr bwMode="auto">
            <a:xfrm>
              <a:off x="10847388" y="1223963"/>
              <a:ext cx="3679825" cy="2406650"/>
            </a:xfrm>
            <a:custGeom>
              <a:avLst/>
              <a:gdLst>
                <a:gd name="T0" fmla="*/ 6337 w 10233"/>
                <a:gd name="T1" fmla="*/ 6678 h 6678"/>
                <a:gd name="T2" fmla="*/ 2217 w 10233"/>
                <a:gd name="T3" fmla="*/ 6678 h 6678"/>
                <a:gd name="T4" fmla="*/ 0 w 10233"/>
                <a:gd name="T5" fmla="*/ 0 h 6678"/>
                <a:gd name="T6" fmla="*/ 3267 w 10233"/>
                <a:gd name="T7" fmla="*/ 0 h 6678"/>
                <a:gd name="T8" fmla="*/ 4613 w 10233"/>
                <a:gd name="T9" fmla="*/ 4380 h 6678"/>
                <a:gd name="T10" fmla="*/ 7109 w 10233"/>
                <a:gd name="T11" fmla="*/ 0 h 6678"/>
                <a:gd name="T12" fmla="*/ 10233 w 10233"/>
                <a:gd name="T13" fmla="*/ 0 h 6678"/>
                <a:gd name="T14" fmla="*/ 6337 w 10233"/>
                <a:gd name="T15" fmla="*/ 6678 h 66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33" h="6678">
                  <a:moveTo>
                    <a:pt x="6337" y="6678"/>
                  </a:moveTo>
                  <a:lnTo>
                    <a:pt x="2217" y="6678"/>
                  </a:lnTo>
                  <a:lnTo>
                    <a:pt x="0" y="0"/>
                  </a:lnTo>
                  <a:lnTo>
                    <a:pt x="3267" y="0"/>
                  </a:lnTo>
                  <a:lnTo>
                    <a:pt x="4613" y="4380"/>
                  </a:lnTo>
                  <a:lnTo>
                    <a:pt x="7109" y="0"/>
                  </a:lnTo>
                  <a:lnTo>
                    <a:pt x="10233" y="0"/>
                  </a:lnTo>
                  <a:lnTo>
                    <a:pt x="6337" y="6678"/>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0" name="Freeform 13">
              <a:extLst>
                <a:ext uri="{FF2B5EF4-FFF2-40B4-BE49-F238E27FC236}">
                  <a16:creationId xmlns:a16="http://schemas.microsoft.com/office/drawing/2014/main" id="{63CF111C-678D-4D1E-AC5E-9D785B047AC4}"/>
                </a:ext>
                <a:ext uri="{C183D7F6-B498-43B3-948B-1728B52AA6E4}">
                  <adec:decorative xmlns:adec="http://schemas.microsoft.com/office/drawing/2017/decorative" val="1"/>
                </a:ext>
              </a:extLst>
            </p:cNvPr>
            <p:cNvSpPr>
              <a:spLocks noEditPoints="1"/>
            </p:cNvSpPr>
            <p:nvPr userDrawn="1"/>
          </p:nvSpPr>
          <p:spPr bwMode="auto">
            <a:xfrm>
              <a:off x="14219238" y="1179513"/>
              <a:ext cx="3714750" cy="2497138"/>
            </a:xfrm>
            <a:custGeom>
              <a:avLst/>
              <a:gdLst>
                <a:gd name="T0" fmla="*/ 0 w 10331"/>
                <a:gd name="T1" fmla="*/ 3914 h 6930"/>
                <a:gd name="T2" fmla="*/ 45 w 10331"/>
                <a:gd name="T3" fmla="*/ 3222 h 6930"/>
                <a:gd name="T4" fmla="*/ 5242 w 10331"/>
                <a:gd name="T5" fmla="*/ 0 h 6930"/>
                <a:gd name="T6" fmla="*/ 5664 w 10331"/>
                <a:gd name="T7" fmla="*/ 0 h 6930"/>
                <a:gd name="T8" fmla="*/ 10331 w 10331"/>
                <a:gd name="T9" fmla="*/ 2962 h 6930"/>
                <a:gd name="T10" fmla="*/ 10269 w 10331"/>
                <a:gd name="T11" fmla="*/ 3689 h 6930"/>
                <a:gd name="T12" fmla="*/ 5080 w 10331"/>
                <a:gd name="T13" fmla="*/ 6930 h 6930"/>
                <a:gd name="T14" fmla="*/ 4650 w 10331"/>
                <a:gd name="T15" fmla="*/ 6930 h 6930"/>
                <a:gd name="T16" fmla="*/ 0 w 10331"/>
                <a:gd name="T17" fmla="*/ 3914 h 6930"/>
                <a:gd name="T18" fmla="*/ 5296 w 10331"/>
                <a:gd name="T19" fmla="*/ 1975 h 6930"/>
                <a:gd name="T20" fmla="*/ 3088 w 10331"/>
                <a:gd name="T21" fmla="*/ 3348 h 6930"/>
                <a:gd name="T22" fmla="*/ 3070 w 10331"/>
                <a:gd name="T23" fmla="*/ 3644 h 6930"/>
                <a:gd name="T24" fmla="*/ 5017 w 10331"/>
                <a:gd name="T25" fmla="*/ 4937 h 6930"/>
                <a:gd name="T26" fmla="*/ 7235 w 10331"/>
                <a:gd name="T27" fmla="*/ 3546 h 6930"/>
                <a:gd name="T28" fmla="*/ 7262 w 10331"/>
                <a:gd name="T29" fmla="*/ 3214 h 6930"/>
                <a:gd name="T30" fmla="*/ 5296 w 10331"/>
                <a:gd name="T31" fmla="*/ 1975 h 6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1" h="6930">
                  <a:moveTo>
                    <a:pt x="0" y="3914"/>
                  </a:moveTo>
                  <a:cubicBezTo>
                    <a:pt x="0" y="3734"/>
                    <a:pt x="9" y="3483"/>
                    <a:pt x="45" y="3222"/>
                  </a:cubicBezTo>
                  <a:cubicBezTo>
                    <a:pt x="233" y="1876"/>
                    <a:pt x="1023" y="0"/>
                    <a:pt x="5242" y="0"/>
                  </a:cubicBezTo>
                  <a:lnTo>
                    <a:pt x="5664" y="0"/>
                  </a:lnTo>
                  <a:cubicBezTo>
                    <a:pt x="9613" y="0"/>
                    <a:pt x="10331" y="1670"/>
                    <a:pt x="10331" y="2962"/>
                  </a:cubicBezTo>
                  <a:cubicBezTo>
                    <a:pt x="10331" y="3196"/>
                    <a:pt x="10304" y="3465"/>
                    <a:pt x="10269" y="3689"/>
                  </a:cubicBezTo>
                  <a:cubicBezTo>
                    <a:pt x="10053" y="5018"/>
                    <a:pt x="9335" y="6930"/>
                    <a:pt x="5080" y="6930"/>
                  </a:cubicBezTo>
                  <a:lnTo>
                    <a:pt x="4650" y="6930"/>
                  </a:lnTo>
                  <a:cubicBezTo>
                    <a:pt x="781" y="6930"/>
                    <a:pt x="0" y="5251"/>
                    <a:pt x="0" y="3914"/>
                  </a:cubicBezTo>
                  <a:close/>
                  <a:moveTo>
                    <a:pt x="5296" y="1975"/>
                  </a:moveTo>
                  <a:cubicBezTo>
                    <a:pt x="3644" y="1975"/>
                    <a:pt x="3168" y="2711"/>
                    <a:pt x="3088" y="3348"/>
                  </a:cubicBezTo>
                  <a:cubicBezTo>
                    <a:pt x="3079" y="3420"/>
                    <a:pt x="3070" y="3519"/>
                    <a:pt x="3070" y="3644"/>
                  </a:cubicBezTo>
                  <a:cubicBezTo>
                    <a:pt x="3070" y="4255"/>
                    <a:pt x="3510" y="4937"/>
                    <a:pt x="5017" y="4937"/>
                  </a:cubicBezTo>
                  <a:cubicBezTo>
                    <a:pt x="6651" y="4937"/>
                    <a:pt x="7136" y="4210"/>
                    <a:pt x="7235" y="3546"/>
                  </a:cubicBezTo>
                  <a:cubicBezTo>
                    <a:pt x="7253" y="3420"/>
                    <a:pt x="7262" y="3321"/>
                    <a:pt x="7262" y="3214"/>
                  </a:cubicBezTo>
                  <a:cubicBezTo>
                    <a:pt x="7262" y="2603"/>
                    <a:pt x="6813" y="1975"/>
                    <a:pt x="5296" y="1975"/>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1" name="Freeform 14">
              <a:extLst>
                <a:ext uri="{FF2B5EF4-FFF2-40B4-BE49-F238E27FC236}">
                  <a16:creationId xmlns:a16="http://schemas.microsoft.com/office/drawing/2014/main" id="{46A25D9D-A80B-4426-82D4-16011802C16C}"/>
                </a:ext>
                <a:ext uri="{C183D7F6-B498-43B3-948B-1728B52AA6E4}">
                  <adec:decorative xmlns:adec="http://schemas.microsoft.com/office/drawing/2017/decorative" val="1"/>
                </a:ext>
              </a:extLst>
            </p:cNvPr>
            <p:cNvSpPr>
              <a:spLocks/>
            </p:cNvSpPr>
            <p:nvPr userDrawn="1"/>
          </p:nvSpPr>
          <p:spPr bwMode="auto">
            <a:xfrm>
              <a:off x="17949863" y="1223963"/>
              <a:ext cx="2801938" cy="2406650"/>
            </a:xfrm>
            <a:custGeom>
              <a:avLst/>
              <a:gdLst>
                <a:gd name="T0" fmla="*/ 4013 w 7792"/>
                <a:gd name="T1" fmla="*/ 0 h 6678"/>
                <a:gd name="T2" fmla="*/ 3295 w 7792"/>
                <a:gd name="T3" fmla="*/ 4506 h 6678"/>
                <a:gd name="T4" fmla="*/ 7792 w 7792"/>
                <a:gd name="T5" fmla="*/ 4506 h 6678"/>
                <a:gd name="T6" fmla="*/ 7451 w 7792"/>
                <a:gd name="T7" fmla="*/ 6678 h 6678"/>
                <a:gd name="T8" fmla="*/ 0 w 7792"/>
                <a:gd name="T9" fmla="*/ 6678 h 6678"/>
                <a:gd name="T10" fmla="*/ 1060 w 7792"/>
                <a:gd name="T11" fmla="*/ 0 h 6678"/>
                <a:gd name="T12" fmla="*/ 4013 w 7792"/>
                <a:gd name="T13" fmla="*/ 0 h 6678"/>
              </a:gdLst>
              <a:ahLst/>
              <a:cxnLst>
                <a:cxn ang="0">
                  <a:pos x="T0" y="T1"/>
                </a:cxn>
                <a:cxn ang="0">
                  <a:pos x="T2" y="T3"/>
                </a:cxn>
                <a:cxn ang="0">
                  <a:pos x="T4" y="T5"/>
                </a:cxn>
                <a:cxn ang="0">
                  <a:pos x="T6" y="T7"/>
                </a:cxn>
                <a:cxn ang="0">
                  <a:pos x="T8" y="T9"/>
                </a:cxn>
                <a:cxn ang="0">
                  <a:pos x="T10" y="T11"/>
                </a:cxn>
                <a:cxn ang="0">
                  <a:pos x="T12" y="T13"/>
                </a:cxn>
              </a:cxnLst>
              <a:rect l="0" t="0" r="r" b="b"/>
              <a:pathLst>
                <a:path w="7792" h="6678">
                  <a:moveTo>
                    <a:pt x="4013" y="0"/>
                  </a:moveTo>
                  <a:lnTo>
                    <a:pt x="3295" y="4506"/>
                  </a:lnTo>
                  <a:lnTo>
                    <a:pt x="7792" y="4506"/>
                  </a:lnTo>
                  <a:lnTo>
                    <a:pt x="7451" y="6678"/>
                  </a:lnTo>
                  <a:lnTo>
                    <a:pt x="0" y="6678"/>
                  </a:lnTo>
                  <a:lnTo>
                    <a:pt x="1060" y="0"/>
                  </a:lnTo>
                  <a:lnTo>
                    <a:pt x="4013"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2" name="Freeform 15">
              <a:extLst>
                <a:ext uri="{FF2B5EF4-FFF2-40B4-BE49-F238E27FC236}">
                  <a16:creationId xmlns:a16="http://schemas.microsoft.com/office/drawing/2014/main" id="{BF0A95AA-4771-4B49-8D0E-8E69C2FE8547}"/>
                </a:ext>
                <a:ext uri="{C183D7F6-B498-43B3-948B-1728B52AA6E4}">
                  <adec:decorative xmlns:adec="http://schemas.microsoft.com/office/drawing/2017/decorative" val="1"/>
                </a:ext>
              </a:extLst>
            </p:cNvPr>
            <p:cNvSpPr>
              <a:spLocks noEditPoints="1"/>
            </p:cNvSpPr>
            <p:nvPr userDrawn="1"/>
          </p:nvSpPr>
          <p:spPr bwMode="auto">
            <a:xfrm>
              <a:off x="20723225" y="1223963"/>
              <a:ext cx="3644900" cy="2406650"/>
            </a:xfrm>
            <a:custGeom>
              <a:avLst/>
              <a:gdLst>
                <a:gd name="T0" fmla="*/ 4111 w 10140"/>
                <a:gd name="T1" fmla="*/ 0 h 6678"/>
                <a:gd name="T2" fmla="*/ 0 w 10140"/>
                <a:gd name="T3" fmla="*/ 6678 h 6678"/>
                <a:gd name="T4" fmla="*/ 2989 w 10140"/>
                <a:gd name="T5" fmla="*/ 6678 h 6678"/>
                <a:gd name="T6" fmla="*/ 3528 w 10140"/>
                <a:gd name="T7" fmla="*/ 5753 h 6678"/>
                <a:gd name="T8" fmla="*/ 7001 w 10140"/>
                <a:gd name="T9" fmla="*/ 5753 h 6678"/>
                <a:gd name="T10" fmla="*/ 7289 w 10140"/>
                <a:gd name="T11" fmla="*/ 6678 h 6678"/>
                <a:gd name="T12" fmla="*/ 10140 w 10140"/>
                <a:gd name="T13" fmla="*/ 6678 h 6678"/>
                <a:gd name="T14" fmla="*/ 10140 w 10140"/>
                <a:gd name="T15" fmla="*/ 5570 h 6678"/>
                <a:gd name="T16" fmla="*/ 8186 w 10140"/>
                <a:gd name="T17" fmla="*/ 0 h 6678"/>
                <a:gd name="T18" fmla="*/ 4111 w 10140"/>
                <a:gd name="T19" fmla="*/ 0 h 6678"/>
                <a:gd name="T20" fmla="*/ 5808 w 10140"/>
                <a:gd name="T21" fmla="*/ 1849 h 6678"/>
                <a:gd name="T22" fmla="*/ 6445 w 10140"/>
                <a:gd name="T23" fmla="*/ 3913 h 6678"/>
                <a:gd name="T24" fmla="*/ 4596 w 10140"/>
                <a:gd name="T25" fmla="*/ 3913 h 6678"/>
                <a:gd name="T26" fmla="*/ 5808 w 10140"/>
                <a:gd name="T27" fmla="*/ 1849 h 6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140" h="6678">
                  <a:moveTo>
                    <a:pt x="4111" y="0"/>
                  </a:moveTo>
                  <a:lnTo>
                    <a:pt x="0" y="6678"/>
                  </a:lnTo>
                  <a:lnTo>
                    <a:pt x="2989" y="6678"/>
                  </a:lnTo>
                  <a:lnTo>
                    <a:pt x="3528" y="5753"/>
                  </a:lnTo>
                  <a:lnTo>
                    <a:pt x="7001" y="5753"/>
                  </a:lnTo>
                  <a:lnTo>
                    <a:pt x="7289" y="6678"/>
                  </a:lnTo>
                  <a:lnTo>
                    <a:pt x="10140" y="6678"/>
                  </a:lnTo>
                  <a:lnTo>
                    <a:pt x="10140" y="5570"/>
                  </a:lnTo>
                  <a:lnTo>
                    <a:pt x="8186" y="0"/>
                  </a:lnTo>
                  <a:lnTo>
                    <a:pt x="4111" y="0"/>
                  </a:lnTo>
                  <a:close/>
                  <a:moveTo>
                    <a:pt x="5808" y="1849"/>
                  </a:moveTo>
                  <a:lnTo>
                    <a:pt x="6445" y="3913"/>
                  </a:lnTo>
                  <a:lnTo>
                    <a:pt x="4596" y="3913"/>
                  </a:lnTo>
                  <a:lnTo>
                    <a:pt x="5808" y="1849"/>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grpSp>
      <p:pic>
        <p:nvPicPr>
          <p:cNvPr id="15" name="Kuva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17882" y="6066988"/>
            <a:ext cx="2167457" cy="362744"/>
          </a:xfrm>
          <a:prstGeom prst="rect">
            <a:avLst/>
          </a:prstGeom>
        </p:spPr>
      </p:pic>
    </p:spTree>
    <p:extLst>
      <p:ext uri="{BB962C8B-B14F-4D97-AF65-F5344CB8AC3E}">
        <p14:creationId xmlns:p14="http://schemas.microsoft.com/office/powerpoint/2010/main" val="2999588078"/>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grpSp>
        <p:nvGrpSpPr>
          <p:cNvPr id="14" name="Ryhmä 13">
            <a:extLst>
              <a:ext uri="{FF2B5EF4-FFF2-40B4-BE49-F238E27FC236}">
                <a16:creationId xmlns:a16="http://schemas.microsoft.com/office/drawing/2014/main" id="{ABD82827-46C8-4ECF-BAD3-366640BB9665}"/>
              </a:ext>
            </a:extLst>
          </p:cNvPr>
          <p:cNvGrpSpPr/>
          <p:nvPr userDrawn="1"/>
        </p:nvGrpSpPr>
        <p:grpSpPr>
          <a:xfrm>
            <a:off x="0" y="-9427"/>
            <a:ext cx="12192194" cy="6867427"/>
            <a:chOff x="0" y="-18854"/>
            <a:chExt cx="24382800" cy="13734854"/>
          </a:xfrm>
        </p:grpSpPr>
        <p:sp>
          <p:nvSpPr>
            <p:cNvPr id="11" name="Freeform 6">
              <a:extLst>
                <a:ext uri="{FF2B5EF4-FFF2-40B4-BE49-F238E27FC236}">
                  <a16:creationId xmlns:a16="http://schemas.microsoft.com/office/drawing/2014/main" id="{A212C9A9-DCFA-4B8E-B730-510B35928AB0}"/>
                </a:ext>
                <a:ext uri="{C183D7F6-B498-43B3-948B-1728B52AA6E4}">
                  <adec:decorative xmlns:adec="http://schemas.microsoft.com/office/drawing/2017/decorative" val="1"/>
                </a:ext>
              </a:extLst>
            </p:cNvPr>
            <p:cNvSpPr>
              <a:spLocks/>
            </p:cNvSpPr>
            <p:nvPr userDrawn="1"/>
          </p:nvSpPr>
          <p:spPr bwMode="auto">
            <a:xfrm>
              <a:off x="0" y="-18854"/>
              <a:ext cx="24382800" cy="1714898"/>
            </a:xfrm>
            <a:custGeom>
              <a:avLst/>
              <a:gdLst>
                <a:gd name="T0" fmla="*/ 0 w 67725"/>
                <a:gd name="T1" fmla="*/ 0 h 4767"/>
                <a:gd name="T2" fmla="*/ 0 w 67725"/>
                <a:gd name="T3" fmla="*/ 4767 h 4767"/>
                <a:gd name="T4" fmla="*/ 67725 w 67725"/>
                <a:gd name="T5" fmla="*/ 24 h 4767"/>
                <a:gd name="T6" fmla="*/ 67725 w 67725"/>
                <a:gd name="T7" fmla="*/ 18 h 4767"/>
                <a:gd name="T8" fmla="*/ 0 w 67725"/>
                <a:gd name="T9" fmla="*/ 0 h 4767"/>
              </a:gdLst>
              <a:ahLst/>
              <a:cxnLst>
                <a:cxn ang="0">
                  <a:pos x="T0" y="T1"/>
                </a:cxn>
                <a:cxn ang="0">
                  <a:pos x="T2" y="T3"/>
                </a:cxn>
                <a:cxn ang="0">
                  <a:pos x="T4" y="T5"/>
                </a:cxn>
                <a:cxn ang="0">
                  <a:pos x="T6" y="T7"/>
                </a:cxn>
                <a:cxn ang="0">
                  <a:pos x="T8" y="T9"/>
                </a:cxn>
              </a:cxnLst>
              <a:rect l="0" t="0" r="r" b="b"/>
              <a:pathLst>
                <a:path w="67725" h="4767">
                  <a:moveTo>
                    <a:pt x="0" y="0"/>
                  </a:moveTo>
                  <a:lnTo>
                    <a:pt x="0" y="4767"/>
                  </a:lnTo>
                  <a:lnTo>
                    <a:pt x="67725" y="24"/>
                  </a:lnTo>
                  <a:lnTo>
                    <a:pt x="67725" y="18"/>
                  </a:lnTo>
                  <a:lnTo>
                    <a:pt x="0" y="0"/>
                  </a:lnTo>
                  <a:close/>
                </a:path>
              </a:pathLst>
            </a:custGeom>
            <a:solidFill>
              <a:srgbClr val="CEF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2" name="Freeform 7">
              <a:extLst>
                <a:ext uri="{FF2B5EF4-FFF2-40B4-BE49-F238E27FC236}">
                  <a16:creationId xmlns:a16="http://schemas.microsoft.com/office/drawing/2014/main" id="{ED24B50B-7AE3-49C1-AB52-2B4A1A2229AB}"/>
                </a:ext>
                <a:ext uri="{C183D7F6-B498-43B3-948B-1728B52AA6E4}">
                  <adec:decorative xmlns:adec="http://schemas.microsoft.com/office/drawing/2017/decorative" val="1"/>
                </a:ext>
              </a:extLst>
            </p:cNvPr>
            <p:cNvSpPr>
              <a:spLocks/>
            </p:cNvSpPr>
            <p:nvPr userDrawn="1"/>
          </p:nvSpPr>
          <p:spPr bwMode="auto">
            <a:xfrm>
              <a:off x="6366" y="12001102"/>
              <a:ext cx="24376434" cy="1714898"/>
            </a:xfrm>
            <a:custGeom>
              <a:avLst/>
              <a:gdLst>
                <a:gd name="T0" fmla="*/ 0 w 67711"/>
                <a:gd name="T1" fmla="*/ 4767 h 4767"/>
                <a:gd name="T2" fmla="*/ 67711 w 67711"/>
                <a:gd name="T3" fmla="*/ 4767 h 4767"/>
                <a:gd name="T4" fmla="*/ 67711 w 67711"/>
                <a:gd name="T5" fmla="*/ 0 h 4767"/>
                <a:gd name="T6" fmla="*/ 0 w 67711"/>
                <a:gd name="T7" fmla="*/ 4767 h 4767"/>
              </a:gdLst>
              <a:ahLst/>
              <a:cxnLst>
                <a:cxn ang="0">
                  <a:pos x="T0" y="T1"/>
                </a:cxn>
                <a:cxn ang="0">
                  <a:pos x="T2" y="T3"/>
                </a:cxn>
                <a:cxn ang="0">
                  <a:pos x="T4" y="T5"/>
                </a:cxn>
                <a:cxn ang="0">
                  <a:pos x="T6" y="T7"/>
                </a:cxn>
              </a:cxnLst>
              <a:rect l="0" t="0" r="r" b="b"/>
              <a:pathLst>
                <a:path w="67711" h="4767">
                  <a:moveTo>
                    <a:pt x="0" y="4767"/>
                  </a:moveTo>
                  <a:lnTo>
                    <a:pt x="67711" y="4767"/>
                  </a:lnTo>
                  <a:lnTo>
                    <a:pt x="67711" y="0"/>
                  </a:lnTo>
                  <a:lnTo>
                    <a:pt x="0" y="4767"/>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grpSp>
      <p:sp>
        <p:nvSpPr>
          <p:cNvPr id="2" name="Otsikko 1">
            <a:extLst>
              <a:ext uri="{FF2B5EF4-FFF2-40B4-BE49-F238E27FC236}">
                <a16:creationId xmlns:a16="http://schemas.microsoft.com/office/drawing/2014/main" id="{DA7EB6BE-E09D-4391-BB19-9AB34E85D629}"/>
              </a:ext>
            </a:extLst>
          </p:cNvPr>
          <p:cNvSpPr>
            <a:spLocks noGrp="1"/>
          </p:cNvSpPr>
          <p:nvPr userDrawn="1">
            <p:ph type="title"/>
          </p:nvPr>
        </p:nvSpPr>
        <p:spPr/>
        <p:txBody>
          <a:bodyPr/>
          <a:lstStyle/>
          <a:p>
            <a:r>
              <a:rPr lang="fi-FI"/>
              <a:t>Muokkaa perustyyl. napsautt.</a:t>
            </a:r>
          </a:p>
        </p:txBody>
      </p:sp>
      <p:sp>
        <p:nvSpPr>
          <p:cNvPr id="3" name="Sisällön paikkamerkki 2">
            <a:extLst>
              <a:ext uri="{FF2B5EF4-FFF2-40B4-BE49-F238E27FC236}">
                <a16:creationId xmlns:a16="http://schemas.microsoft.com/office/drawing/2014/main" id="{EA7A06A4-1BF6-41E8-89FB-D111961A8A52}"/>
              </a:ext>
            </a:extLst>
          </p:cNvPr>
          <p:cNvSpPr>
            <a:spLocks noGrp="1"/>
          </p:cNvSpPr>
          <p:nvPr userDrawn="1">
            <p:ph idx="1"/>
          </p:nvPr>
        </p:nvSpPr>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D912EBAE-AC30-4E0F-AAAF-B30B5A4107CF}"/>
              </a:ext>
            </a:extLst>
          </p:cNvPr>
          <p:cNvSpPr>
            <a:spLocks noGrp="1"/>
          </p:cNvSpPr>
          <p:nvPr userDrawn="1">
            <p:ph type="dt" sz="half" idx="10"/>
          </p:nvPr>
        </p:nvSpPr>
        <p:spPr/>
        <p:txBody>
          <a:bodyPr/>
          <a:lstStyle/>
          <a:p>
            <a:fld id="{DBC7025B-033D-4B6A-B0FA-D0DDBB57FF88}" type="datetime1">
              <a:rPr lang="fi-FI" smtClean="0"/>
              <a:t>9.5.2023</a:t>
            </a:fld>
            <a:endParaRPr lang="fi-FI"/>
          </a:p>
        </p:txBody>
      </p:sp>
      <p:sp>
        <p:nvSpPr>
          <p:cNvPr id="8" name="Alatunnisteen paikkamerkki 7">
            <a:extLst>
              <a:ext uri="{FF2B5EF4-FFF2-40B4-BE49-F238E27FC236}">
                <a16:creationId xmlns:a16="http://schemas.microsoft.com/office/drawing/2014/main" id="{E8236571-27B9-4D2F-97EC-50A2CAD289D3}"/>
              </a:ext>
            </a:extLst>
          </p:cNvPr>
          <p:cNvSpPr>
            <a:spLocks noGrp="1"/>
          </p:cNvSpPr>
          <p:nvPr userDrawn="1">
            <p:ph type="ftr" sz="quarter" idx="11"/>
          </p:nvPr>
        </p:nvSpPr>
        <p:spPr/>
        <p:txBody>
          <a:bodyPr/>
          <a:lstStyle>
            <a:lvl1pPr>
              <a:defRPr>
                <a:solidFill>
                  <a:schemeClr val="bg1"/>
                </a:solidFill>
              </a:defRPr>
            </a:lvl1pPr>
          </a:lstStyle>
          <a:p>
            <a:endParaRPr lang="fi-FI"/>
          </a:p>
        </p:txBody>
      </p:sp>
      <p:sp>
        <p:nvSpPr>
          <p:cNvPr id="9" name="Dian numeron paikkamerkki 8">
            <a:extLst>
              <a:ext uri="{FF2B5EF4-FFF2-40B4-BE49-F238E27FC236}">
                <a16:creationId xmlns:a16="http://schemas.microsoft.com/office/drawing/2014/main" id="{B4B7A9FE-A16E-475C-84D0-E353A4F6C785}"/>
              </a:ext>
            </a:extLst>
          </p:cNvPr>
          <p:cNvSpPr>
            <a:spLocks noGrp="1"/>
          </p:cNvSpPr>
          <p:nvPr userDrawn="1">
            <p:ph type="sldNum" sz="quarter" idx="12"/>
          </p:nvPr>
        </p:nvSpPr>
        <p:spPr/>
        <p:txBody>
          <a:bodyPr/>
          <a:lstStyle/>
          <a:p>
            <a:fld id="{03D2D5F4-4871-4469-8343-ED7F6811B37D}" type="slidenum">
              <a:rPr lang="fi-FI" smtClean="0"/>
              <a:pPr/>
              <a:t>‹#›</a:t>
            </a:fld>
            <a:endParaRPr lang="fi-FI"/>
          </a:p>
        </p:txBody>
      </p:sp>
    </p:spTree>
    <p:extLst>
      <p:ext uri="{BB962C8B-B14F-4D97-AF65-F5344CB8AC3E}">
        <p14:creationId xmlns:p14="http://schemas.microsoft.com/office/powerpoint/2010/main" val="371895207"/>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obj" preserve="1">
  <p:cSld name="Kaksi sisältökohdetta">
    <p:spTree>
      <p:nvGrpSpPr>
        <p:cNvPr id="1" name=""/>
        <p:cNvGrpSpPr/>
        <p:nvPr/>
      </p:nvGrpSpPr>
      <p:grpSpPr>
        <a:xfrm>
          <a:off x="0" y="0"/>
          <a:ext cx="0" cy="0"/>
          <a:chOff x="0" y="0"/>
          <a:chExt cx="0" cy="0"/>
        </a:xfrm>
      </p:grpSpPr>
      <p:grpSp>
        <p:nvGrpSpPr>
          <p:cNvPr id="14" name="Ryhmä 13">
            <a:extLst>
              <a:ext uri="{FF2B5EF4-FFF2-40B4-BE49-F238E27FC236}">
                <a16:creationId xmlns:a16="http://schemas.microsoft.com/office/drawing/2014/main" id="{ABD82827-46C8-4ECF-BAD3-366640BB9665}"/>
              </a:ext>
            </a:extLst>
          </p:cNvPr>
          <p:cNvGrpSpPr/>
          <p:nvPr userDrawn="1"/>
        </p:nvGrpSpPr>
        <p:grpSpPr>
          <a:xfrm>
            <a:off x="0" y="-9427"/>
            <a:ext cx="12192194" cy="6867427"/>
            <a:chOff x="0" y="-18854"/>
            <a:chExt cx="24382800" cy="13734854"/>
          </a:xfrm>
        </p:grpSpPr>
        <p:sp>
          <p:nvSpPr>
            <p:cNvPr id="11" name="Freeform 6">
              <a:extLst>
                <a:ext uri="{FF2B5EF4-FFF2-40B4-BE49-F238E27FC236}">
                  <a16:creationId xmlns:a16="http://schemas.microsoft.com/office/drawing/2014/main" id="{A212C9A9-DCFA-4B8E-B730-510B35928AB0}"/>
                </a:ext>
                <a:ext uri="{C183D7F6-B498-43B3-948B-1728B52AA6E4}">
                  <adec:decorative xmlns:adec="http://schemas.microsoft.com/office/drawing/2017/decorative" val="1"/>
                </a:ext>
              </a:extLst>
            </p:cNvPr>
            <p:cNvSpPr>
              <a:spLocks/>
            </p:cNvSpPr>
            <p:nvPr userDrawn="1"/>
          </p:nvSpPr>
          <p:spPr bwMode="auto">
            <a:xfrm>
              <a:off x="0" y="-18854"/>
              <a:ext cx="24382800" cy="1714898"/>
            </a:xfrm>
            <a:custGeom>
              <a:avLst/>
              <a:gdLst>
                <a:gd name="T0" fmla="*/ 0 w 67725"/>
                <a:gd name="T1" fmla="*/ 0 h 4767"/>
                <a:gd name="T2" fmla="*/ 0 w 67725"/>
                <a:gd name="T3" fmla="*/ 4767 h 4767"/>
                <a:gd name="T4" fmla="*/ 67725 w 67725"/>
                <a:gd name="T5" fmla="*/ 24 h 4767"/>
                <a:gd name="T6" fmla="*/ 67725 w 67725"/>
                <a:gd name="T7" fmla="*/ 18 h 4767"/>
                <a:gd name="T8" fmla="*/ 0 w 67725"/>
                <a:gd name="T9" fmla="*/ 0 h 4767"/>
              </a:gdLst>
              <a:ahLst/>
              <a:cxnLst>
                <a:cxn ang="0">
                  <a:pos x="T0" y="T1"/>
                </a:cxn>
                <a:cxn ang="0">
                  <a:pos x="T2" y="T3"/>
                </a:cxn>
                <a:cxn ang="0">
                  <a:pos x="T4" y="T5"/>
                </a:cxn>
                <a:cxn ang="0">
                  <a:pos x="T6" y="T7"/>
                </a:cxn>
                <a:cxn ang="0">
                  <a:pos x="T8" y="T9"/>
                </a:cxn>
              </a:cxnLst>
              <a:rect l="0" t="0" r="r" b="b"/>
              <a:pathLst>
                <a:path w="67725" h="4767">
                  <a:moveTo>
                    <a:pt x="0" y="0"/>
                  </a:moveTo>
                  <a:lnTo>
                    <a:pt x="0" y="4767"/>
                  </a:lnTo>
                  <a:lnTo>
                    <a:pt x="67725" y="24"/>
                  </a:lnTo>
                  <a:lnTo>
                    <a:pt x="67725" y="18"/>
                  </a:lnTo>
                  <a:lnTo>
                    <a:pt x="0" y="0"/>
                  </a:lnTo>
                  <a:close/>
                </a:path>
              </a:pathLst>
            </a:custGeom>
            <a:solidFill>
              <a:srgbClr val="CEF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2" name="Freeform 7">
              <a:extLst>
                <a:ext uri="{FF2B5EF4-FFF2-40B4-BE49-F238E27FC236}">
                  <a16:creationId xmlns:a16="http://schemas.microsoft.com/office/drawing/2014/main" id="{ED24B50B-7AE3-49C1-AB52-2B4A1A2229AB}"/>
                </a:ext>
                <a:ext uri="{C183D7F6-B498-43B3-948B-1728B52AA6E4}">
                  <adec:decorative xmlns:adec="http://schemas.microsoft.com/office/drawing/2017/decorative" val="1"/>
                </a:ext>
              </a:extLst>
            </p:cNvPr>
            <p:cNvSpPr>
              <a:spLocks/>
            </p:cNvSpPr>
            <p:nvPr userDrawn="1"/>
          </p:nvSpPr>
          <p:spPr bwMode="auto">
            <a:xfrm>
              <a:off x="6366" y="12001102"/>
              <a:ext cx="24376434" cy="1714898"/>
            </a:xfrm>
            <a:custGeom>
              <a:avLst/>
              <a:gdLst>
                <a:gd name="T0" fmla="*/ 0 w 67711"/>
                <a:gd name="T1" fmla="*/ 4767 h 4767"/>
                <a:gd name="T2" fmla="*/ 67711 w 67711"/>
                <a:gd name="T3" fmla="*/ 4767 h 4767"/>
                <a:gd name="T4" fmla="*/ 67711 w 67711"/>
                <a:gd name="T5" fmla="*/ 0 h 4767"/>
                <a:gd name="T6" fmla="*/ 0 w 67711"/>
                <a:gd name="T7" fmla="*/ 4767 h 4767"/>
              </a:gdLst>
              <a:ahLst/>
              <a:cxnLst>
                <a:cxn ang="0">
                  <a:pos x="T0" y="T1"/>
                </a:cxn>
                <a:cxn ang="0">
                  <a:pos x="T2" y="T3"/>
                </a:cxn>
                <a:cxn ang="0">
                  <a:pos x="T4" y="T5"/>
                </a:cxn>
                <a:cxn ang="0">
                  <a:pos x="T6" y="T7"/>
                </a:cxn>
              </a:cxnLst>
              <a:rect l="0" t="0" r="r" b="b"/>
              <a:pathLst>
                <a:path w="67711" h="4767">
                  <a:moveTo>
                    <a:pt x="0" y="4767"/>
                  </a:moveTo>
                  <a:lnTo>
                    <a:pt x="67711" y="4767"/>
                  </a:lnTo>
                  <a:lnTo>
                    <a:pt x="67711" y="0"/>
                  </a:lnTo>
                  <a:lnTo>
                    <a:pt x="0" y="4767"/>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grpSp>
      <p:sp>
        <p:nvSpPr>
          <p:cNvPr id="2" name="Otsikko 1">
            <a:extLst>
              <a:ext uri="{FF2B5EF4-FFF2-40B4-BE49-F238E27FC236}">
                <a16:creationId xmlns:a16="http://schemas.microsoft.com/office/drawing/2014/main" id="{DA7EB6BE-E09D-4391-BB19-9AB34E85D629}"/>
              </a:ext>
            </a:extLst>
          </p:cNvPr>
          <p:cNvSpPr>
            <a:spLocks noGrp="1"/>
          </p:cNvSpPr>
          <p:nvPr userDrawn="1">
            <p:ph type="title"/>
          </p:nvPr>
        </p:nvSpPr>
        <p:spPr/>
        <p:txBody>
          <a:bodyPr/>
          <a:lstStyle/>
          <a:p>
            <a:r>
              <a:rPr lang="fi-FI"/>
              <a:t>Muokkaa perustyyl. napsautt.</a:t>
            </a:r>
          </a:p>
        </p:txBody>
      </p:sp>
      <p:sp>
        <p:nvSpPr>
          <p:cNvPr id="3" name="Sisällön paikkamerkki 2">
            <a:extLst>
              <a:ext uri="{FF2B5EF4-FFF2-40B4-BE49-F238E27FC236}">
                <a16:creationId xmlns:a16="http://schemas.microsoft.com/office/drawing/2014/main" id="{EA7A06A4-1BF6-41E8-89FB-D111961A8A52}"/>
              </a:ext>
            </a:extLst>
          </p:cNvPr>
          <p:cNvSpPr>
            <a:spLocks noGrp="1"/>
          </p:cNvSpPr>
          <p:nvPr userDrawn="1">
            <p:ph idx="1"/>
          </p:nvPr>
        </p:nvSpPr>
        <p:spPr>
          <a:xfrm>
            <a:off x="960183" y="2318004"/>
            <a:ext cx="4877579" cy="3600000"/>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D912EBAE-AC30-4E0F-AAAF-B30B5A4107CF}"/>
              </a:ext>
            </a:extLst>
          </p:cNvPr>
          <p:cNvSpPr>
            <a:spLocks noGrp="1"/>
          </p:cNvSpPr>
          <p:nvPr userDrawn="1">
            <p:ph type="dt" sz="half" idx="10"/>
          </p:nvPr>
        </p:nvSpPr>
        <p:spPr/>
        <p:txBody>
          <a:bodyPr/>
          <a:lstStyle/>
          <a:p>
            <a:fld id="{AEEC36E0-62EA-43DA-A782-086AC04A9FF2}" type="datetime1">
              <a:rPr lang="fi-FI" smtClean="0"/>
              <a:t>9.5.2023</a:t>
            </a:fld>
            <a:endParaRPr lang="fi-FI"/>
          </a:p>
        </p:txBody>
      </p:sp>
      <p:sp>
        <p:nvSpPr>
          <p:cNvPr id="8" name="Alatunnisteen paikkamerkki 7">
            <a:extLst>
              <a:ext uri="{FF2B5EF4-FFF2-40B4-BE49-F238E27FC236}">
                <a16:creationId xmlns:a16="http://schemas.microsoft.com/office/drawing/2014/main" id="{E8236571-27B9-4D2F-97EC-50A2CAD289D3}"/>
              </a:ext>
            </a:extLst>
          </p:cNvPr>
          <p:cNvSpPr>
            <a:spLocks noGrp="1"/>
          </p:cNvSpPr>
          <p:nvPr userDrawn="1">
            <p:ph type="ftr" sz="quarter" idx="11"/>
          </p:nvPr>
        </p:nvSpPr>
        <p:spPr/>
        <p:txBody>
          <a:bodyPr/>
          <a:lstStyle>
            <a:lvl1pPr>
              <a:defRPr>
                <a:solidFill>
                  <a:schemeClr val="bg1"/>
                </a:solidFill>
              </a:defRPr>
            </a:lvl1pPr>
          </a:lstStyle>
          <a:p>
            <a:endParaRPr lang="fi-FI"/>
          </a:p>
        </p:txBody>
      </p:sp>
      <p:sp>
        <p:nvSpPr>
          <p:cNvPr id="9" name="Dian numeron paikkamerkki 8">
            <a:extLst>
              <a:ext uri="{FF2B5EF4-FFF2-40B4-BE49-F238E27FC236}">
                <a16:creationId xmlns:a16="http://schemas.microsoft.com/office/drawing/2014/main" id="{B4B7A9FE-A16E-475C-84D0-E353A4F6C785}"/>
              </a:ext>
            </a:extLst>
          </p:cNvPr>
          <p:cNvSpPr>
            <a:spLocks noGrp="1"/>
          </p:cNvSpPr>
          <p:nvPr userDrawn="1">
            <p:ph type="sldNum" sz="quarter" idx="12"/>
          </p:nvPr>
        </p:nvSpPr>
        <p:spPr/>
        <p:txBody>
          <a:bodyPr/>
          <a:lstStyle/>
          <a:p>
            <a:fld id="{03D2D5F4-4871-4469-8343-ED7F6811B37D}" type="slidenum">
              <a:rPr lang="fi-FI" smtClean="0"/>
              <a:pPr/>
              <a:t>‹#›</a:t>
            </a:fld>
            <a:endParaRPr lang="fi-FI"/>
          </a:p>
        </p:txBody>
      </p:sp>
      <p:sp>
        <p:nvSpPr>
          <p:cNvPr id="13" name="Sisällön paikkamerkki 2">
            <a:extLst>
              <a:ext uri="{FF2B5EF4-FFF2-40B4-BE49-F238E27FC236}">
                <a16:creationId xmlns:a16="http://schemas.microsoft.com/office/drawing/2014/main" id="{187779D1-EF85-46EC-9EF7-9F0CFFF1F455}"/>
              </a:ext>
            </a:extLst>
          </p:cNvPr>
          <p:cNvSpPr>
            <a:spLocks noGrp="1"/>
          </p:cNvSpPr>
          <p:nvPr>
            <p:ph idx="13"/>
          </p:nvPr>
        </p:nvSpPr>
        <p:spPr>
          <a:xfrm>
            <a:off x="6437703" y="2318004"/>
            <a:ext cx="4877579" cy="3600000"/>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1198565202"/>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Kuvatekstillinen kuva">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EA7A06A4-1BF6-41E8-89FB-D111961A8A52}"/>
              </a:ext>
            </a:extLst>
          </p:cNvPr>
          <p:cNvSpPr>
            <a:spLocks noGrp="1"/>
          </p:cNvSpPr>
          <p:nvPr userDrawn="1">
            <p:ph idx="1"/>
          </p:nvPr>
        </p:nvSpPr>
        <p:spPr>
          <a:xfrm>
            <a:off x="960183" y="2318004"/>
            <a:ext cx="4877579" cy="3600000"/>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D912EBAE-AC30-4E0F-AAAF-B30B5A4107CF}"/>
              </a:ext>
            </a:extLst>
          </p:cNvPr>
          <p:cNvSpPr>
            <a:spLocks noGrp="1"/>
          </p:cNvSpPr>
          <p:nvPr userDrawn="1">
            <p:ph type="dt" sz="half" idx="10"/>
          </p:nvPr>
        </p:nvSpPr>
        <p:spPr/>
        <p:txBody>
          <a:bodyPr/>
          <a:lstStyle/>
          <a:p>
            <a:fld id="{B5D4D480-956B-4FFC-8657-40B8EAB56961}" type="datetime1">
              <a:rPr lang="fi-FI" smtClean="0"/>
              <a:t>9.5.2023</a:t>
            </a:fld>
            <a:endParaRPr lang="fi-FI"/>
          </a:p>
        </p:txBody>
      </p:sp>
      <p:sp>
        <p:nvSpPr>
          <p:cNvPr id="9" name="Dian numeron paikkamerkki 8">
            <a:extLst>
              <a:ext uri="{FF2B5EF4-FFF2-40B4-BE49-F238E27FC236}">
                <a16:creationId xmlns:a16="http://schemas.microsoft.com/office/drawing/2014/main" id="{B4B7A9FE-A16E-475C-84D0-E353A4F6C785}"/>
              </a:ext>
            </a:extLst>
          </p:cNvPr>
          <p:cNvSpPr>
            <a:spLocks noGrp="1"/>
          </p:cNvSpPr>
          <p:nvPr userDrawn="1">
            <p:ph type="sldNum" sz="quarter" idx="12"/>
          </p:nvPr>
        </p:nvSpPr>
        <p:spPr/>
        <p:txBody>
          <a:bodyPr/>
          <a:lstStyle/>
          <a:p>
            <a:fld id="{03D2D5F4-4871-4469-8343-ED7F6811B37D}" type="slidenum">
              <a:rPr lang="fi-FI" smtClean="0"/>
              <a:pPr/>
              <a:t>‹#›</a:t>
            </a:fld>
            <a:endParaRPr lang="fi-FI"/>
          </a:p>
        </p:txBody>
      </p:sp>
      <p:sp>
        <p:nvSpPr>
          <p:cNvPr id="15" name="Kuvan paikkamerkki 2">
            <a:extLst>
              <a:ext uri="{FF2B5EF4-FFF2-40B4-BE49-F238E27FC236}">
                <a16:creationId xmlns:a16="http://schemas.microsoft.com/office/drawing/2014/main" id="{A232B4EE-B062-4898-B071-46C451BD653D}"/>
              </a:ext>
            </a:extLst>
          </p:cNvPr>
          <p:cNvSpPr>
            <a:spLocks noGrp="1"/>
          </p:cNvSpPr>
          <p:nvPr>
            <p:ph type="pic" idx="13"/>
          </p:nvPr>
        </p:nvSpPr>
        <p:spPr>
          <a:xfrm>
            <a:off x="6096397" y="848413"/>
            <a:ext cx="6095603" cy="6009587"/>
          </a:xfrm>
          <a:prstGeom prst="parallelogram">
            <a:avLst>
              <a:gd name="adj" fmla="val 7412"/>
            </a:avLst>
          </a:prstGeom>
          <a:solidFill>
            <a:schemeClr val="bg1">
              <a:lumMod val="95000"/>
            </a:schemeClr>
          </a:solidFill>
        </p:spPr>
        <p:txBody>
          <a:bodyPr anchor="ctr" anchorCtr="0"/>
          <a:lstStyle>
            <a:lvl1pPr marL="0" indent="0" algn="ctr">
              <a:buNone/>
              <a:defRPr sz="1000" b="1" i="1"/>
            </a:lvl1pPr>
            <a:lvl2pPr marL="228600" indent="0">
              <a:buNone/>
              <a:defRPr sz="1400"/>
            </a:lvl2pPr>
            <a:lvl3pPr marL="457200" indent="0">
              <a:buNone/>
              <a:defRPr sz="1200"/>
            </a:lvl3pPr>
            <a:lvl4pPr marL="685800" indent="0">
              <a:buNone/>
              <a:defRPr sz="1000"/>
            </a:lvl4pPr>
            <a:lvl5pPr marL="914400" indent="0">
              <a:buNone/>
              <a:defRPr sz="1000"/>
            </a:lvl5pPr>
            <a:lvl6pPr marL="1143000" indent="0">
              <a:buNone/>
              <a:defRPr sz="1000"/>
            </a:lvl6pPr>
            <a:lvl7pPr marL="1371600" indent="0">
              <a:buNone/>
              <a:defRPr sz="1000"/>
            </a:lvl7pPr>
            <a:lvl8pPr marL="1600200" indent="0">
              <a:buNone/>
              <a:defRPr sz="1000"/>
            </a:lvl8pPr>
            <a:lvl9pPr marL="1828800" indent="0">
              <a:buNone/>
              <a:defRPr sz="1000"/>
            </a:lvl9pPr>
          </a:lstStyle>
          <a:p>
            <a:r>
              <a:rPr lang="fi-FI"/>
              <a:t>Lisää kuva napsauttamalla kuvaketta</a:t>
            </a:r>
          </a:p>
        </p:txBody>
      </p:sp>
      <p:sp>
        <p:nvSpPr>
          <p:cNvPr id="10" name="Otsikko 9">
            <a:extLst>
              <a:ext uri="{FF2B5EF4-FFF2-40B4-BE49-F238E27FC236}">
                <a16:creationId xmlns:a16="http://schemas.microsoft.com/office/drawing/2014/main" id="{EE542DF8-11D5-423F-8D9F-4C3C81625575}"/>
              </a:ext>
            </a:extLst>
          </p:cNvPr>
          <p:cNvSpPr>
            <a:spLocks noGrp="1"/>
          </p:cNvSpPr>
          <p:nvPr>
            <p:ph type="title"/>
          </p:nvPr>
        </p:nvSpPr>
        <p:spPr>
          <a:xfrm>
            <a:off x="960183" y="1258479"/>
            <a:ext cx="4877579" cy="1059526"/>
          </a:xfrm>
        </p:spPr>
        <p:txBody>
          <a:bodyPr/>
          <a:lstStyle/>
          <a:p>
            <a:r>
              <a:rPr lang="fi-FI"/>
              <a:t>Muokkaa perustyyl. napsautt.</a:t>
            </a:r>
          </a:p>
        </p:txBody>
      </p:sp>
      <p:sp>
        <p:nvSpPr>
          <p:cNvPr id="8" name="Suorakulmio 16">
            <a:extLst>
              <a:ext uri="{FF2B5EF4-FFF2-40B4-BE49-F238E27FC236}">
                <a16:creationId xmlns:a16="http://schemas.microsoft.com/office/drawing/2014/main" id="{37A686D6-377E-4134-8AD7-52CF85CB8452}"/>
              </a:ext>
              <a:ext uri="{C183D7F6-B498-43B3-948B-1728B52AA6E4}">
                <adec:decorative xmlns:adec="http://schemas.microsoft.com/office/drawing/2017/decorative" val="1"/>
              </a:ext>
            </a:extLst>
          </p:cNvPr>
          <p:cNvSpPr/>
          <p:nvPr userDrawn="1"/>
        </p:nvSpPr>
        <p:spPr>
          <a:xfrm>
            <a:off x="11744801" y="848413"/>
            <a:ext cx="447199" cy="6009587"/>
          </a:xfrm>
          <a:custGeom>
            <a:avLst/>
            <a:gdLst>
              <a:gd name="connsiteX0" fmla="*/ 0 w 888999"/>
              <a:gd name="connsiteY0" fmla="*/ 0 h 12019174"/>
              <a:gd name="connsiteX1" fmla="*/ 888999 w 888999"/>
              <a:gd name="connsiteY1" fmla="*/ 0 h 12019174"/>
              <a:gd name="connsiteX2" fmla="*/ 888999 w 888999"/>
              <a:gd name="connsiteY2" fmla="*/ 12019174 h 12019174"/>
              <a:gd name="connsiteX3" fmla="*/ 0 w 888999"/>
              <a:gd name="connsiteY3" fmla="*/ 12019174 h 12019174"/>
              <a:gd name="connsiteX4" fmla="*/ 0 w 888999"/>
              <a:gd name="connsiteY4" fmla="*/ 0 h 12019174"/>
              <a:gd name="connsiteX0" fmla="*/ 0 w 888999"/>
              <a:gd name="connsiteY0" fmla="*/ 12019174 h 12019174"/>
              <a:gd name="connsiteX1" fmla="*/ 888999 w 888999"/>
              <a:gd name="connsiteY1" fmla="*/ 0 h 12019174"/>
              <a:gd name="connsiteX2" fmla="*/ 888999 w 888999"/>
              <a:gd name="connsiteY2" fmla="*/ 12019174 h 12019174"/>
              <a:gd name="connsiteX3" fmla="*/ 0 w 888999"/>
              <a:gd name="connsiteY3" fmla="*/ 12019174 h 12019174"/>
            </a:gdLst>
            <a:ahLst/>
            <a:cxnLst>
              <a:cxn ang="0">
                <a:pos x="connsiteX0" y="connsiteY0"/>
              </a:cxn>
              <a:cxn ang="0">
                <a:pos x="connsiteX1" y="connsiteY1"/>
              </a:cxn>
              <a:cxn ang="0">
                <a:pos x="connsiteX2" y="connsiteY2"/>
              </a:cxn>
              <a:cxn ang="0">
                <a:pos x="connsiteX3" y="connsiteY3"/>
              </a:cxn>
            </a:cxnLst>
            <a:rect l="l" t="t" r="r" b="b"/>
            <a:pathLst>
              <a:path w="888999" h="12019174">
                <a:moveTo>
                  <a:pt x="0" y="12019174"/>
                </a:moveTo>
                <a:lnTo>
                  <a:pt x="888999" y="0"/>
                </a:lnTo>
                <a:lnTo>
                  <a:pt x="888999" y="12019174"/>
                </a:lnTo>
                <a:lnTo>
                  <a:pt x="0" y="12019174"/>
                </a:lnTo>
                <a:close/>
              </a:path>
            </a:pathLst>
          </a:custGeom>
          <a:solidFill>
            <a:srgbClr val="CEFF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900"/>
          </a:p>
        </p:txBody>
      </p:sp>
    </p:spTree>
    <p:extLst>
      <p:ext uri="{BB962C8B-B14F-4D97-AF65-F5344CB8AC3E}">
        <p14:creationId xmlns:p14="http://schemas.microsoft.com/office/powerpoint/2010/main" val="1241597473"/>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preserve="1" userDrawn="1">
  <p:cSld name="Kuvatekstillinen kuva nega">
    <p:bg>
      <p:bgPr>
        <a:solidFill>
          <a:srgbClr val="000000"/>
        </a:solidFill>
        <a:effectLst/>
      </p:bgPr>
    </p:bg>
    <p:spTree>
      <p:nvGrpSpPr>
        <p:cNvPr id="1" name=""/>
        <p:cNvGrpSpPr/>
        <p:nvPr/>
      </p:nvGrpSpPr>
      <p:grpSpPr>
        <a:xfrm>
          <a:off x="0" y="0"/>
          <a:ext cx="0" cy="0"/>
          <a:chOff x="0" y="0"/>
          <a:chExt cx="0" cy="0"/>
        </a:xfrm>
      </p:grpSpPr>
      <p:sp>
        <p:nvSpPr>
          <p:cNvPr id="17" name="Suorakulmio 16">
            <a:extLst>
              <a:ext uri="{FF2B5EF4-FFF2-40B4-BE49-F238E27FC236}">
                <a16:creationId xmlns:a16="http://schemas.microsoft.com/office/drawing/2014/main" id="{5AA99D26-7E5C-4B3D-B0E2-C7FB7365AE18}"/>
              </a:ext>
              <a:ext uri="{C183D7F6-B498-43B3-948B-1728B52AA6E4}">
                <adec:decorative xmlns:adec="http://schemas.microsoft.com/office/drawing/2017/decorative" val="1"/>
              </a:ext>
            </a:extLst>
          </p:cNvPr>
          <p:cNvSpPr/>
          <p:nvPr userDrawn="1"/>
        </p:nvSpPr>
        <p:spPr>
          <a:xfrm>
            <a:off x="11744801" y="848413"/>
            <a:ext cx="447199" cy="6009587"/>
          </a:xfrm>
          <a:custGeom>
            <a:avLst/>
            <a:gdLst>
              <a:gd name="connsiteX0" fmla="*/ 0 w 888999"/>
              <a:gd name="connsiteY0" fmla="*/ 0 h 12019174"/>
              <a:gd name="connsiteX1" fmla="*/ 888999 w 888999"/>
              <a:gd name="connsiteY1" fmla="*/ 0 h 12019174"/>
              <a:gd name="connsiteX2" fmla="*/ 888999 w 888999"/>
              <a:gd name="connsiteY2" fmla="*/ 12019174 h 12019174"/>
              <a:gd name="connsiteX3" fmla="*/ 0 w 888999"/>
              <a:gd name="connsiteY3" fmla="*/ 12019174 h 12019174"/>
              <a:gd name="connsiteX4" fmla="*/ 0 w 888999"/>
              <a:gd name="connsiteY4" fmla="*/ 0 h 12019174"/>
              <a:gd name="connsiteX0" fmla="*/ 0 w 888999"/>
              <a:gd name="connsiteY0" fmla="*/ 12019174 h 12019174"/>
              <a:gd name="connsiteX1" fmla="*/ 888999 w 888999"/>
              <a:gd name="connsiteY1" fmla="*/ 0 h 12019174"/>
              <a:gd name="connsiteX2" fmla="*/ 888999 w 888999"/>
              <a:gd name="connsiteY2" fmla="*/ 12019174 h 12019174"/>
              <a:gd name="connsiteX3" fmla="*/ 0 w 888999"/>
              <a:gd name="connsiteY3" fmla="*/ 12019174 h 12019174"/>
            </a:gdLst>
            <a:ahLst/>
            <a:cxnLst>
              <a:cxn ang="0">
                <a:pos x="connsiteX0" y="connsiteY0"/>
              </a:cxn>
              <a:cxn ang="0">
                <a:pos x="connsiteX1" y="connsiteY1"/>
              </a:cxn>
              <a:cxn ang="0">
                <a:pos x="connsiteX2" y="connsiteY2"/>
              </a:cxn>
              <a:cxn ang="0">
                <a:pos x="connsiteX3" y="connsiteY3"/>
              </a:cxn>
            </a:cxnLst>
            <a:rect l="l" t="t" r="r" b="b"/>
            <a:pathLst>
              <a:path w="888999" h="12019174">
                <a:moveTo>
                  <a:pt x="0" y="12019174"/>
                </a:moveTo>
                <a:lnTo>
                  <a:pt x="888999" y="0"/>
                </a:lnTo>
                <a:lnTo>
                  <a:pt x="888999" y="12019174"/>
                </a:lnTo>
                <a:lnTo>
                  <a:pt x="0" y="12019174"/>
                </a:lnTo>
                <a:close/>
              </a:path>
            </a:pathLst>
          </a:custGeom>
          <a:solidFill>
            <a:srgbClr val="CEFF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900"/>
          </a:p>
        </p:txBody>
      </p:sp>
      <p:sp>
        <p:nvSpPr>
          <p:cNvPr id="3" name="Sisällön paikkamerkki 2">
            <a:extLst>
              <a:ext uri="{FF2B5EF4-FFF2-40B4-BE49-F238E27FC236}">
                <a16:creationId xmlns:a16="http://schemas.microsoft.com/office/drawing/2014/main" id="{EA7A06A4-1BF6-41E8-89FB-D111961A8A52}"/>
              </a:ext>
            </a:extLst>
          </p:cNvPr>
          <p:cNvSpPr>
            <a:spLocks noGrp="1"/>
          </p:cNvSpPr>
          <p:nvPr userDrawn="1">
            <p:ph idx="1"/>
          </p:nvPr>
        </p:nvSpPr>
        <p:spPr>
          <a:xfrm>
            <a:off x="960183" y="2318004"/>
            <a:ext cx="4877579" cy="3600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D912EBAE-AC30-4E0F-AAAF-B30B5A4107CF}"/>
              </a:ext>
            </a:extLst>
          </p:cNvPr>
          <p:cNvSpPr>
            <a:spLocks noGrp="1"/>
          </p:cNvSpPr>
          <p:nvPr userDrawn="1">
            <p:ph type="dt" sz="half" idx="10"/>
          </p:nvPr>
        </p:nvSpPr>
        <p:spPr/>
        <p:txBody>
          <a:bodyPr/>
          <a:lstStyle>
            <a:lvl1pPr>
              <a:defRPr>
                <a:solidFill>
                  <a:schemeClr val="bg1"/>
                </a:solidFill>
              </a:defRPr>
            </a:lvl1pPr>
          </a:lstStyle>
          <a:p>
            <a:fld id="{23E54443-86A4-4017-988D-5027443EDC41}" type="datetime1">
              <a:rPr lang="fi-FI" smtClean="0"/>
              <a:t>9.5.2023</a:t>
            </a:fld>
            <a:endParaRPr lang="fi-FI"/>
          </a:p>
        </p:txBody>
      </p:sp>
      <p:sp>
        <p:nvSpPr>
          <p:cNvPr id="9" name="Dian numeron paikkamerkki 8">
            <a:extLst>
              <a:ext uri="{FF2B5EF4-FFF2-40B4-BE49-F238E27FC236}">
                <a16:creationId xmlns:a16="http://schemas.microsoft.com/office/drawing/2014/main" id="{B4B7A9FE-A16E-475C-84D0-E353A4F6C785}"/>
              </a:ext>
            </a:extLst>
          </p:cNvPr>
          <p:cNvSpPr>
            <a:spLocks noGrp="1"/>
          </p:cNvSpPr>
          <p:nvPr userDrawn="1">
            <p:ph type="sldNum" sz="quarter" idx="12"/>
          </p:nvPr>
        </p:nvSpPr>
        <p:spPr/>
        <p:txBody>
          <a:bodyPr/>
          <a:lstStyle>
            <a:lvl1pPr>
              <a:defRPr>
                <a:solidFill>
                  <a:schemeClr val="bg1"/>
                </a:solidFill>
              </a:defRPr>
            </a:lvl1pPr>
          </a:lstStyle>
          <a:p>
            <a:fld id="{03D2D5F4-4871-4469-8343-ED7F6811B37D}" type="slidenum">
              <a:rPr lang="fi-FI" smtClean="0"/>
              <a:pPr/>
              <a:t>‹#›</a:t>
            </a:fld>
            <a:endParaRPr lang="fi-FI"/>
          </a:p>
        </p:txBody>
      </p:sp>
      <p:sp>
        <p:nvSpPr>
          <p:cNvPr id="15" name="Kuvan paikkamerkki 2">
            <a:extLst>
              <a:ext uri="{FF2B5EF4-FFF2-40B4-BE49-F238E27FC236}">
                <a16:creationId xmlns:a16="http://schemas.microsoft.com/office/drawing/2014/main" id="{A232B4EE-B062-4898-B071-46C451BD653D}"/>
              </a:ext>
            </a:extLst>
          </p:cNvPr>
          <p:cNvSpPr>
            <a:spLocks noGrp="1"/>
          </p:cNvSpPr>
          <p:nvPr>
            <p:ph type="pic" idx="13"/>
          </p:nvPr>
        </p:nvSpPr>
        <p:spPr>
          <a:xfrm>
            <a:off x="6096397" y="848413"/>
            <a:ext cx="6095603" cy="6009587"/>
          </a:xfrm>
          <a:prstGeom prst="parallelogram">
            <a:avLst>
              <a:gd name="adj" fmla="val 7412"/>
            </a:avLst>
          </a:prstGeom>
          <a:solidFill>
            <a:schemeClr val="bg1">
              <a:lumMod val="95000"/>
            </a:schemeClr>
          </a:solidFill>
        </p:spPr>
        <p:txBody>
          <a:bodyPr anchor="ctr" anchorCtr="0"/>
          <a:lstStyle>
            <a:lvl1pPr marL="0" indent="0" algn="ctr">
              <a:buNone/>
              <a:defRPr sz="1000" b="1" i="1"/>
            </a:lvl1pPr>
            <a:lvl2pPr marL="228600" indent="0">
              <a:buNone/>
              <a:defRPr sz="1400"/>
            </a:lvl2pPr>
            <a:lvl3pPr marL="457200" indent="0">
              <a:buNone/>
              <a:defRPr sz="1200"/>
            </a:lvl3pPr>
            <a:lvl4pPr marL="685800" indent="0">
              <a:buNone/>
              <a:defRPr sz="1000"/>
            </a:lvl4pPr>
            <a:lvl5pPr marL="914400" indent="0">
              <a:buNone/>
              <a:defRPr sz="1000"/>
            </a:lvl5pPr>
            <a:lvl6pPr marL="1143000" indent="0">
              <a:buNone/>
              <a:defRPr sz="1000"/>
            </a:lvl6pPr>
            <a:lvl7pPr marL="1371600" indent="0">
              <a:buNone/>
              <a:defRPr sz="1000"/>
            </a:lvl7pPr>
            <a:lvl8pPr marL="1600200" indent="0">
              <a:buNone/>
              <a:defRPr sz="1000"/>
            </a:lvl8pPr>
            <a:lvl9pPr marL="1828800" indent="0">
              <a:buNone/>
              <a:defRPr sz="1000"/>
            </a:lvl9pPr>
          </a:lstStyle>
          <a:p>
            <a:r>
              <a:rPr lang="fi-FI"/>
              <a:t>Lisää kuva napsauttamalla kuvaketta</a:t>
            </a:r>
          </a:p>
        </p:txBody>
      </p:sp>
      <p:sp>
        <p:nvSpPr>
          <p:cNvPr id="10" name="Otsikko 9">
            <a:extLst>
              <a:ext uri="{FF2B5EF4-FFF2-40B4-BE49-F238E27FC236}">
                <a16:creationId xmlns:a16="http://schemas.microsoft.com/office/drawing/2014/main" id="{EE542DF8-11D5-423F-8D9F-4C3C81625575}"/>
              </a:ext>
            </a:extLst>
          </p:cNvPr>
          <p:cNvSpPr>
            <a:spLocks noGrp="1"/>
          </p:cNvSpPr>
          <p:nvPr>
            <p:ph type="title"/>
          </p:nvPr>
        </p:nvSpPr>
        <p:spPr>
          <a:xfrm>
            <a:off x="960183" y="1258479"/>
            <a:ext cx="4877579" cy="1059526"/>
          </a:xfrm>
        </p:spPr>
        <p:txBody>
          <a:bodyPr/>
          <a:lstStyle>
            <a:lvl1pPr>
              <a:defRPr>
                <a:solidFill>
                  <a:schemeClr val="bg1"/>
                </a:solidFill>
              </a:defRPr>
            </a:lvl1pPr>
          </a:lstStyle>
          <a:p>
            <a:r>
              <a:rPr lang="fi-FI"/>
              <a:t>Muokkaa perustyyl. napsautt.</a:t>
            </a:r>
          </a:p>
        </p:txBody>
      </p:sp>
      <p:pic>
        <p:nvPicPr>
          <p:cNvPr id="8" name="Kuva 7">
            <a:extLst>
              <a:ext uri="{FF2B5EF4-FFF2-40B4-BE49-F238E27FC236}">
                <a16:creationId xmlns:a16="http://schemas.microsoft.com/office/drawing/2014/main" id="{F144DEDD-B14E-4170-B38F-1AD14699775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788890" y="433578"/>
            <a:ext cx="1895983" cy="193549"/>
          </a:xfrm>
          <a:prstGeom prst="rect">
            <a:avLst/>
          </a:prstGeom>
        </p:spPr>
      </p:pic>
    </p:spTree>
    <p:extLst>
      <p:ext uri="{BB962C8B-B14F-4D97-AF65-F5344CB8AC3E}">
        <p14:creationId xmlns:p14="http://schemas.microsoft.com/office/powerpoint/2010/main" val="661661305"/>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Kuvatekstillinen sisältö">
    <p:spTree>
      <p:nvGrpSpPr>
        <p:cNvPr id="1" name=""/>
        <p:cNvGrpSpPr/>
        <p:nvPr/>
      </p:nvGrpSpPr>
      <p:grpSpPr>
        <a:xfrm>
          <a:off x="0" y="0"/>
          <a:ext cx="0" cy="0"/>
          <a:chOff x="0" y="0"/>
          <a:chExt cx="0" cy="0"/>
        </a:xfrm>
      </p:grpSpPr>
      <p:sp>
        <p:nvSpPr>
          <p:cNvPr id="4" name="Sisällön paikkamerkki 3">
            <a:extLst>
              <a:ext uri="{FF2B5EF4-FFF2-40B4-BE49-F238E27FC236}">
                <a16:creationId xmlns:a16="http://schemas.microsoft.com/office/drawing/2014/main" id="{EDCA1C57-9911-4377-BF89-4428ED51FCD6}"/>
              </a:ext>
            </a:extLst>
          </p:cNvPr>
          <p:cNvSpPr>
            <a:spLocks noGrp="1"/>
          </p:cNvSpPr>
          <p:nvPr>
            <p:ph sz="half" idx="2"/>
          </p:nvPr>
        </p:nvSpPr>
        <p:spPr>
          <a:xfrm>
            <a:off x="6172200" y="1825625"/>
            <a:ext cx="5181600" cy="4351338"/>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11" name="Tekstin paikkamerkki 3">
            <a:extLst>
              <a:ext uri="{FF2B5EF4-FFF2-40B4-BE49-F238E27FC236}">
                <a16:creationId xmlns:a16="http://schemas.microsoft.com/office/drawing/2014/main" id="{80562EB6-7F5B-4915-A40E-F7FCECC2DDF8}"/>
              </a:ext>
            </a:extLst>
          </p:cNvPr>
          <p:cNvSpPr>
            <a:spLocks noGrp="1"/>
          </p:cNvSpPr>
          <p:nvPr>
            <p:ph type="body" sz="half" idx="13"/>
          </p:nvPr>
        </p:nvSpPr>
        <p:spPr>
          <a:xfrm>
            <a:off x="839788" y="1825625"/>
            <a:ext cx="4718174" cy="4351338"/>
          </a:xfrm>
        </p:spPr>
        <p:txBody>
          <a:bodyPr/>
          <a:lstStyle>
            <a:lvl1pPr marL="0" indent="0">
              <a:buNone/>
              <a:defRPr sz="800"/>
            </a:lvl1pPr>
            <a:lvl2pPr marL="228600" indent="0">
              <a:buNone/>
              <a:defRPr sz="700"/>
            </a:lvl2pPr>
            <a:lvl3pPr marL="457200" indent="0">
              <a:buNone/>
              <a:defRPr sz="600"/>
            </a:lvl3pPr>
            <a:lvl4pPr marL="685800" indent="0">
              <a:buNone/>
              <a:defRPr sz="500"/>
            </a:lvl4pPr>
            <a:lvl5pPr marL="914400" indent="0">
              <a:buNone/>
              <a:defRPr sz="500"/>
            </a:lvl5pPr>
            <a:lvl6pPr marL="1143000" indent="0">
              <a:buNone/>
              <a:defRPr sz="500"/>
            </a:lvl6pPr>
            <a:lvl7pPr marL="1371600" indent="0">
              <a:buNone/>
              <a:defRPr sz="500"/>
            </a:lvl7pPr>
            <a:lvl8pPr marL="1600200" indent="0">
              <a:buNone/>
              <a:defRPr sz="500"/>
            </a:lvl8pPr>
            <a:lvl9pPr marL="1828800" indent="0">
              <a:buNone/>
              <a:defRPr sz="500"/>
            </a:lvl9pPr>
          </a:lstStyle>
          <a:p>
            <a:pPr lvl="0"/>
            <a:r>
              <a:rPr lang="fi-FI"/>
              <a:t>Muokkaa tekstin perustyylejä</a:t>
            </a:r>
          </a:p>
        </p:txBody>
      </p:sp>
      <p:sp>
        <p:nvSpPr>
          <p:cNvPr id="5" name="Otsikko 4">
            <a:extLst>
              <a:ext uri="{FF2B5EF4-FFF2-40B4-BE49-F238E27FC236}">
                <a16:creationId xmlns:a16="http://schemas.microsoft.com/office/drawing/2014/main" id="{5CF3B7EE-E5B4-4CA6-A179-48FB30EB262F}"/>
              </a:ext>
            </a:extLst>
          </p:cNvPr>
          <p:cNvSpPr>
            <a:spLocks noGrp="1"/>
          </p:cNvSpPr>
          <p:nvPr>
            <p:ph type="title"/>
          </p:nvPr>
        </p:nvSpPr>
        <p:spPr/>
        <p:txBody>
          <a:bodyPr/>
          <a:lstStyle/>
          <a:p>
            <a:r>
              <a:rPr lang="fi-FI"/>
              <a:t>Muokkaa perustyyl. napsautt.</a:t>
            </a:r>
          </a:p>
        </p:txBody>
      </p:sp>
      <p:sp>
        <p:nvSpPr>
          <p:cNvPr id="14" name="Päivämäärän paikkamerkki 13">
            <a:extLst>
              <a:ext uri="{FF2B5EF4-FFF2-40B4-BE49-F238E27FC236}">
                <a16:creationId xmlns:a16="http://schemas.microsoft.com/office/drawing/2014/main" id="{215CFA1B-C547-4577-B771-3C22DBF6DE72}"/>
              </a:ext>
            </a:extLst>
          </p:cNvPr>
          <p:cNvSpPr>
            <a:spLocks noGrp="1"/>
          </p:cNvSpPr>
          <p:nvPr>
            <p:ph type="dt" sz="half" idx="14"/>
          </p:nvPr>
        </p:nvSpPr>
        <p:spPr/>
        <p:txBody>
          <a:bodyPr/>
          <a:lstStyle/>
          <a:p>
            <a:fld id="{B2356429-3104-4F00-9F4F-3FC14377B490}" type="datetime1">
              <a:rPr lang="fi-FI" smtClean="0"/>
              <a:t>9.5.2023</a:t>
            </a:fld>
            <a:endParaRPr lang="fi-FI"/>
          </a:p>
        </p:txBody>
      </p:sp>
      <p:sp>
        <p:nvSpPr>
          <p:cNvPr id="15" name="Alatunnisteen paikkamerkki 14">
            <a:extLst>
              <a:ext uri="{FF2B5EF4-FFF2-40B4-BE49-F238E27FC236}">
                <a16:creationId xmlns:a16="http://schemas.microsoft.com/office/drawing/2014/main" id="{F9CB36F5-CDFF-4603-A825-CB57ADAE2489}"/>
              </a:ext>
            </a:extLst>
          </p:cNvPr>
          <p:cNvSpPr>
            <a:spLocks noGrp="1"/>
          </p:cNvSpPr>
          <p:nvPr>
            <p:ph type="ftr" sz="quarter" idx="15"/>
          </p:nvPr>
        </p:nvSpPr>
        <p:spPr/>
        <p:txBody>
          <a:bodyPr/>
          <a:lstStyle/>
          <a:p>
            <a:endParaRPr lang="fi-FI"/>
          </a:p>
        </p:txBody>
      </p:sp>
      <p:sp>
        <p:nvSpPr>
          <p:cNvPr id="16" name="Dian numeron paikkamerkki 15">
            <a:extLst>
              <a:ext uri="{FF2B5EF4-FFF2-40B4-BE49-F238E27FC236}">
                <a16:creationId xmlns:a16="http://schemas.microsoft.com/office/drawing/2014/main" id="{0004B0FF-6C17-4DB4-AED2-0A715962A804}"/>
              </a:ext>
            </a:extLst>
          </p:cNvPr>
          <p:cNvSpPr>
            <a:spLocks noGrp="1"/>
          </p:cNvSpPr>
          <p:nvPr>
            <p:ph type="sldNum" sz="quarter" idx="16"/>
          </p:nvPr>
        </p:nvSpPr>
        <p:spPr/>
        <p:txBody>
          <a:bodyPr/>
          <a:lstStyle/>
          <a:p>
            <a:fld id="{03D2D5F4-4871-4469-8343-ED7F6811B37D}" type="slidenum">
              <a:rPr lang="fi-FI" smtClean="0"/>
              <a:pPr/>
              <a:t>‹#›</a:t>
            </a:fld>
            <a:endParaRPr lang="fi-FI"/>
          </a:p>
        </p:txBody>
      </p:sp>
    </p:spTree>
    <p:extLst>
      <p:ext uri="{BB962C8B-B14F-4D97-AF65-F5344CB8AC3E}">
        <p14:creationId xmlns:p14="http://schemas.microsoft.com/office/powerpoint/2010/main" val="4181018297"/>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grpSp>
        <p:nvGrpSpPr>
          <p:cNvPr id="10" name="Ryhmä 9">
            <a:extLst>
              <a:ext uri="{FF2B5EF4-FFF2-40B4-BE49-F238E27FC236}">
                <a16:creationId xmlns:a16="http://schemas.microsoft.com/office/drawing/2014/main" id="{8622020D-8889-46EA-8225-3041EF1DCA1D}"/>
              </a:ext>
            </a:extLst>
          </p:cNvPr>
          <p:cNvGrpSpPr/>
          <p:nvPr userDrawn="1"/>
        </p:nvGrpSpPr>
        <p:grpSpPr>
          <a:xfrm>
            <a:off x="0" y="-9427"/>
            <a:ext cx="12192194" cy="6867427"/>
            <a:chOff x="0" y="-18854"/>
            <a:chExt cx="24382800" cy="13734854"/>
          </a:xfrm>
        </p:grpSpPr>
        <p:sp>
          <p:nvSpPr>
            <p:cNvPr id="11" name="Freeform 6">
              <a:extLst>
                <a:ext uri="{FF2B5EF4-FFF2-40B4-BE49-F238E27FC236}">
                  <a16:creationId xmlns:a16="http://schemas.microsoft.com/office/drawing/2014/main" id="{8A82724B-B94E-467B-87AF-0D5F12C5F296}"/>
                </a:ext>
                <a:ext uri="{C183D7F6-B498-43B3-948B-1728B52AA6E4}">
                  <adec:decorative xmlns:adec="http://schemas.microsoft.com/office/drawing/2017/decorative" val="1"/>
                </a:ext>
              </a:extLst>
            </p:cNvPr>
            <p:cNvSpPr>
              <a:spLocks/>
            </p:cNvSpPr>
            <p:nvPr userDrawn="1"/>
          </p:nvSpPr>
          <p:spPr bwMode="auto">
            <a:xfrm>
              <a:off x="0" y="-18854"/>
              <a:ext cx="24382800" cy="1714898"/>
            </a:xfrm>
            <a:custGeom>
              <a:avLst/>
              <a:gdLst>
                <a:gd name="T0" fmla="*/ 0 w 67725"/>
                <a:gd name="T1" fmla="*/ 0 h 4767"/>
                <a:gd name="T2" fmla="*/ 0 w 67725"/>
                <a:gd name="T3" fmla="*/ 4767 h 4767"/>
                <a:gd name="T4" fmla="*/ 67725 w 67725"/>
                <a:gd name="T5" fmla="*/ 24 h 4767"/>
                <a:gd name="T6" fmla="*/ 67725 w 67725"/>
                <a:gd name="T7" fmla="*/ 18 h 4767"/>
                <a:gd name="T8" fmla="*/ 0 w 67725"/>
                <a:gd name="T9" fmla="*/ 0 h 4767"/>
              </a:gdLst>
              <a:ahLst/>
              <a:cxnLst>
                <a:cxn ang="0">
                  <a:pos x="T0" y="T1"/>
                </a:cxn>
                <a:cxn ang="0">
                  <a:pos x="T2" y="T3"/>
                </a:cxn>
                <a:cxn ang="0">
                  <a:pos x="T4" y="T5"/>
                </a:cxn>
                <a:cxn ang="0">
                  <a:pos x="T6" y="T7"/>
                </a:cxn>
                <a:cxn ang="0">
                  <a:pos x="T8" y="T9"/>
                </a:cxn>
              </a:cxnLst>
              <a:rect l="0" t="0" r="r" b="b"/>
              <a:pathLst>
                <a:path w="67725" h="4767">
                  <a:moveTo>
                    <a:pt x="0" y="0"/>
                  </a:moveTo>
                  <a:lnTo>
                    <a:pt x="0" y="4767"/>
                  </a:lnTo>
                  <a:lnTo>
                    <a:pt x="67725" y="24"/>
                  </a:lnTo>
                  <a:lnTo>
                    <a:pt x="67725" y="18"/>
                  </a:lnTo>
                  <a:lnTo>
                    <a:pt x="0" y="0"/>
                  </a:lnTo>
                  <a:close/>
                </a:path>
              </a:pathLst>
            </a:custGeom>
            <a:solidFill>
              <a:srgbClr val="CEF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2" name="Freeform 7">
              <a:extLst>
                <a:ext uri="{FF2B5EF4-FFF2-40B4-BE49-F238E27FC236}">
                  <a16:creationId xmlns:a16="http://schemas.microsoft.com/office/drawing/2014/main" id="{B64FE49D-7B18-4557-AB1D-0C55EE1A1CE7}"/>
                </a:ext>
                <a:ext uri="{C183D7F6-B498-43B3-948B-1728B52AA6E4}">
                  <adec:decorative xmlns:adec="http://schemas.microsoft.com/office/drawing/2017/decorative" val="1"/>
                </a:ext>
              </a:extLst>
            </p:cNvPr>
            <p:cNvSpPr>
              <a:spLocks/>
            </p:cNvSpPr>
            <p:nvPr userDrawn="1"/>
          </p:nvSpPr>
          <p:spPr bwMode="auto">
            <a:xfrm>
              <a:off x="6366" y="12001102"/>
              <a:ext cx="24376434" cy="1714898"/>
            </a:xfrm>
            <a:custGeom>
              <a:avLst/>
              <a:gdLst>
                <a:gd name="T0" fmla="*/ 0 w 67711"/>
                <a:gd name="T1" fmla="*/ 4767 h 4767"/>
                <a:gd name="T2" fmla="*/ 67711 w 67711"/>
                <a:gd name="T3" fmla="*/ 4767 h 4767"/>
                <a:gd name="T4" fmla="*/ 67711 w 67711"/>
                <a:gd name="T5" fmla="*/ 0 h 4767"/>
                <a:gd name="T6" fmla="*/ 0 w 67711"/>
                <a:gd name="T7" fmla="*/ 4767 h 4767"/>
              </a:gdLst>
              <a:ahLst/>
              <a:cxnLst>
                <a:cxn ang="0">
                  <a:pos x="T0" y="T1"/>
                </a:cxn>
                <a:cxn ang="0">
                  <a:pos x="T2" y="T3"/>
                </a:cxn>
                <a:cxn ang="0">
                  <a:pos x="T4" y="T5"/>
                </a:cxn>
                <a:cxn ang="0">
                  <a:pos x="T6" y="T7"/>
                </a:cxn>
              </a:cxnLst>
              <a:rect l="0" t="0" r="r" b="b"/>
              <a:pathLst>
                <a:path w="67711" h="4767">
                  <a:moveTo>
                    <a:pt x="0" y="4767"/>
                  </a:moveTo>
                  <a:lnTo>
                    <a:pt x="67711" y="4767"/>
                  </a:lnTo>
                  <a:lnTo>
                    <a:pt x="67711" y="0"/>
                  </a:lnTo>
                  <a:lnTo>
                    <a:pt x="0" y="4767"/>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grpSp>
      <p:sp>
        <p:nvSpPr>
          <p:cNvPr id="2" name="Otsikko 1">
            <a:extLst>
              <a:ext uri="{FF2B5EF4-FFF2-40B4-BE49-F238E27FC236}">
                <a16:creationId xmlns:a16="http://schemas.microsoft.com/office/drawing/2014/main" id="{47F72F94-0DE4-46B2-BC4B-03DD33656CF4}"/>
              </a:ext>
            </a:extLst>
          </p:cNvPr>
          <p:cNvSpPr>
            <a:spLocks noGrp="1"/>
          </p:cNvSpPr>
          <p:nvPr>
            <p:ph type="title"/>
          </p:nvPr>
        </p:nvSpPr>
        <p:spPr>
          <a:xfrm>
            <a:off x="841278" y="2634791"/>
            <a:ext cx="10515600" cy="1536957"/>
          </a:xfrm>
        </p:spPr>
        <p:txBody>
          <a:bodyPr anchor="t" anchorCtr="0"/>
          <a:lstStyle>
            <a:lvl1pPr algn="ctr">
              <a:lnSpc>
                <a:spcPct val="100000"/>
              </a:lnSpc>
              <a:defRPr sz="4800"/>
            </a:lvl1pPr>
          </a:lstStyle>
          <a:p>
            <a:r>
              <a:rPr lang="fi-FI"/>
              <a:t>Muokkaa perustyyl. napsautt.</a:t>
            </a:r>
          </a:p>
        </p:txBody>
      </p:sp>
      <p:sp>
        <p:nvSpPr>
          <p:cNvPr id="3" name="Tekstin paikkamerkki 2">
            <a:extLst>
              <a:ext uri="{FF2B5EF4-FFF2-40B4-BE49-F238E27FC236}">
                <a16:creationId xmlns:a16="http://schemas.microsoft.com/office/drawing/2014/main" id="{BE0173B0-16C2-4182-AD95-1BD911589663}"/>
              </a:ext>
            </a:extLst>
          </p:cNvPr>
          <p:cNvSpPr>
            <a:spLocks noGrp="1"/>
          </p:cNvSpPr>
          <p:nvPr>
            <p:ph type="body" idx="1"/>
          </p:nvPr>
        </p:nvSpPr>
        <p:spPr>
          <a:xfrm>
            <a:off x="841278" y="4308050"/>
            <a:ext cx="10515600" cy="947394"/>
          </a:xfrm>
        </p:spPr>
        <p:txBody>
          <a:bodyPr/>
          <a:lstStyle>
            <a:lvl1pPr marL="0" indent="0" algn="ctr">
              <a:buNone/>
              <a:defRPr sz="2400">
                <a:solidFill>
                  <a:schemeClr val="tx1"/>
                </a:solidFill>
              </a:defRPr>
            </a:lvl1pPr>
            <a:lvl2pPr marL="228600" indent="0">
              <a:buNone/>
              <a:defRPr sz="1000">
                <a:solidFill>
                  <a:schemeClr val="tx1">
                    <a:tint val="75000"/>
                  </a:schemeClr>
                </a:solidFill>
              </a:defRPr>
            </a:lvl2pPr>
            <a:lvl3pPr marL="457200" indent="0">
              <a:buNone/>
              <a:defRPr sz="900">
                <a:solidFill>
                  <a:schemeClr val="tx1">
                    <a:tint val="75000"/>
                  </a:schemeClr>
                </a:solidFill>
              </a:defRPr>
            </a:lvl3pPr>
            <a:lvl4pPr marL="685800" indent="0">
              <a:buNone/>
              <a:defRPr sz="800">
                <a:solidFill>
                  <a:schemeClr val="tx1">
                    <a:tint val="75000"/>
                  </a:schemeClr>
                </a:solidFill>
              </a:defRPr>
            </a:lvl4pPr>
            <a:lvl5pPr marL="914400" indent="0">
              <a:buNone/>
              <a:defRPr sz="800">
                <a:solidFill>
                  <a:schemeClr val="tx1">
                    <a:tint val="75000"/>
                  </a:schemeClr>
                </a:solidFill>
              </a:defRPr>
            </a:lvl5pPr>
            <a:lvl6pPr marL="1143000" indent="0">
              <a:buNone/>
              <a:defRPr sz="800">
                <a:solidFill>
                  <a:schemeClr val="tx1">
                    <a:tint val="75000"/>
                  </a:schemeClr>
                </a:solidFill>
              </a:defRPr>
            </a:lvl6pPr>
            <a:lvl7pPr marL="1371600" indent="0">
              <a:buNone/>
              <a:defRPr sz="800">
                <a:solidFill>
                  <a:schemeClr val="tx1">
                    <a:tint val="75000"/>
                  </a:schemeClr>
                </a:solidFill>
              </a:defRPr>
            </a:lvl7pPr>
            <a:lvl8pPr marL="1600200" indent="0">
              <a:buNone/>
              <a:defRPr sz="800">
                <a:solidFill>
                  <a:schemeClr val="tx1">
                    <a:tint val="75000"/>
                  </a:schemeClr>
                </a:solidFill>
              </a:defRPr>
            </a:lvl8pPr>
            <a:lvl9pPr marL="1828800" indent="0">
              <a:buNone/>
              <a:defRPr sz="800">
                <a:solidFill>
                  <a:schemeClr val="tx1">
                    <a:tint val="75000"/>
                  </a:schemeClr>
                </a:solidFill>
              </a:defRPr>
            </a:lvl9pPr>
          </a:lstStyle>
          <a:p>
            <a:pPr lvl="0"/>
            <a:r>
              <a:rPr lang="fi-FI"/>
              <a:t>Muokkaa tekstin perustyylejä</a:t>
            </a:r>
          </a:p>
        </p:txBody>
      </p:sp>
      <p:sp>
        <p:nvSpPr>
          <p:cNvPr id="7" name="Päivämäärän paikkamerkki 6">
            <a:extLst>
              <a:ext uri="{FF2B5EF4-FFF2-40B4-BE49-F238E27FC236}">
                <a16:creationId xmlns:a16="http://schemas.microsoft.com/office/drawing/2014/main" id="{A03768A7-9A04-4EB7-9E54-8051DEC912E1}"/>
              </a:ext>
            </a:extLst>
          </p:cNvPr>
          <p:cNvSpPr>
            <a:spLocks noGrp="1"/>
          </p:cNvSpPr>
          <p:nvPr>
            <p:ph type="dt" sz="half" idx="10"/>
          </p:nvPr>
        </p:nvSpPr>
        <p:spPr/>
        <p:txBody>
          <a:bodyPr/>
          <a:lstStyle/>
          <a:p>
            <a:fld id="{66C769B8-CB4F-4B4F-891E-3D4A5241DE51}" type="datetime1">
              <a:rPr lang="fi-FI" smtClean="0"/>
              <a:t>9.5.2023</a:t>
            </a:fld>
            <a:endParaRPr lang="fi-FI"/>
          </a:p>
        </p:txBody>
      </p:sp>
      <p:sp>
        <p:nvSpPr>
          <p:cNvPr id="8" name="Alatunnisteen paikkamerkki 7">
            <a:extLst>
              <a:ext uri="{FF2B5EF4-FFF2-40B4-BE49-F238E27FC236}">
                <a16:creationId xmlns:a16="http://schemas.microsoft.com/office/drawing/2014/main" id="{3F97BE50-8944-42F2-B49B-3AD0261BDDF8}"/>
              </a:ext>
            </a:extLst>
          </p:cNvPr>
          <p:cNvSpPr>
            <a:spLocks noGrp="1"/>
          </p:cNvSpPr>
          <p:nvPr>
            <p:ph type="ftr" sz="quarter" idx="11"/>
          </p:nvPr>
        </p:nvSpPr>
        <p:spPr/>
        <p:txBody>
          <a:bodyPr/>
          <a:lstStyle>
            <a:lvl1pPr>
              <a:defRPr>
                <a:solidFill>
                  <a:schemeClr val="bg1"/>
                </a:solidFill>
              </a:defRPr>
            </a:lvl1pPr>
          </a:lstStyle>
          <a:p>
            <a:endParaRPr lang="fi-FI"/>
          </a:p>
        </p:txBody>
      </p:sp>
      <p:sp>
        <p:nvSpPr>
          <p:cNvPr id="9" name="Dian numeron paikkamerkki 8">
            <a:extLst>
              <a:ext uri="{FF2B5EF4-FFF2-40B4-BE49-F238E27FC236}">
                <a16:creationId xmlns:a16="http://schemas.microsoft.com/office/drawing/2014/main" id="{4348B22E-548B-4378-B941-3D0108A3C1C9}"/>
              </a:ext>
            </a:extLst>
          </p:cNvPr>
          <p:cNvSpPr>
            <a:spLocks noGrp="1"/>
          </p:cNvSpPr>
          <p:nvPr>
            <p:ph type="sldNum" sz="quarter" idx="12"/>
          </p:nvPr>
        </p:nvSpPr>
        <p:spPr/>
        <p:txBody>
          <a:bodyPr/>
          <a:lstStyle/>
          <a:p>
            <a:fld id="{03D2D5F4-4871-4469-8343-ED7F6811B37D}" type="slidenum">
              <a:rPr lang="fi-FI" smtClean="0"/>
              <a:pPr/>
              <a:t>‹#›</a:t>
            </a:fld>
            <a:endParaRPr lang="fi-FI"/>
          </a:p>
        </p:txBody>
      </p:sp>
    </p:spTree>
    <p:extLst>
      <p:ext uri="{BB962C8B-B14F-4D97-AF65-F5344CB8AC3E}">
        <p14:creationId xmlns:p14="http://schemas.microsoft.com/office/powerpoint/2010/main" val="2327246197"/>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showMasterSp="0" preserve="1" userDrawn="1">
  <p:cSld name="Kuva">
    <p:spTree>
      <p:nvGrpSpPr>
        <p:cNvPr id="1" name=""/>
        <p:cNvGrpSpPr/>
        <p:nvPr/>
      </p:nvGrpSpPr>
      <p:grpSpPr>
        <a:xfrm>
          <a:off x="0" y="0"/>
          <a:ext cx="0" cy="0"/>
          <a:chOff x="0" y="0"/>
          <a:chExt cx="0" cy="0"/>
        </a:xfrm>
      </p:grpSpPr>
      <p:grpSp>
        <p:nvGrpSpPr>
          <p:cNvPr id="10" name="Ryhmä 9">
            <a:extLst>
              <a:ext uri="{FF2B5EF4-FFF2-40B4-BE49-F238E27FC236}">
                <a16:creationId xmlns:a16="http://schemas.microsoft.com/office/drawing/2014/main" id="{8622020D-8889-46EA-8225-3041EF1DCA1D}"/>
              </a:ext>
            </a:extLst>
          </p:cNvPr>
          <p:cNvGrpSpPr/>
          <p:nvPr userDrawn="1"/>
        </p:nvGrpSpPr>
        <p:grpSpPr>
          <a:xfrm>
            <a:off x="0" y="-9427"/>
            <a:ext cx="12192194" cy="6867427"/>
            <a:chOff x="0" y="-18854"/>
            <a:chExt cx="24382800" cy="13734854"/>
          </a:xfrm>
        </p:grpSpPr>
        <p:sp>
          <p:nvSpPr>
            <p:cNvPr id="11" name="Freeform 6">
              <a:extLst>
                <a:ext uri="{FF2B5EF4-FFF2-40B4-BE49-F238E27FC236}">
                  <a16:creationId xmlns:a16="http://schemas.microsoft.com/office/drawing/2014/main" id="{8A82724B-B94E-467B-87AF-0D5F12C5F296}"/>
                </a:ext>
                <a:ext uri="{C183D7F6-B498-43B3-948B-1728B52AA6E4}">
                  <adec:decorative xmlns:adec="http://schemas.microsoft.com/office/drawing/2017/decorative" val="1"/>
                </a:ext>
              </a:extLst>
            </p:cNvPr>
            <p:cNvSpPr>
              <a:spLocks/>
            </p:cNvSpPr>
            <p:nvPr userDrawn="1"/>
          </p:nvSpPr>
          <p:spPr bwMode="auto">
            <a:xfrm>
              <a:off x="0" y="-18854"/>
              <a:ext cx="24382800" cy="1714898"/>
            </a:xfrm>
            <a:custGeom>
              <a:avLst/>
              <a:gdLst>
                <a:gd name="T0" fmla="*/ 0 w 67725"/>
                <a:gd name="T1" fmla="*/ 0 h 4767"/>
                <a:gd name="T2" fmla="*/ 0 w 67725"/>
                <a:gd name="T3" fmla="*/ 4767 h 4767"/>
                <a:gd name="T4" fmla="*/ 67725 w 67725"/>
                <a:gd name="T5" fmla="*/ 24 h 4767"/>
                <a:gd name="T6" fmla="*/ 67725 w 67725"/>
                <a:gd name="T7" fmla="*/ 18 h 4767"/>
                <a:gd name="T8" fmla="*/ 0 w 67725"/>
                <a:gd name="T9" fmla="*/ 0 h 4767"/>
              </a:gdLst>
              <a:ahLst/>
              <a:cxnLst>
                <a:cxn ang="0">
                  <a:pos x="T0" y="T1"/>
                </a:cxn>
                <a:cxn ang="0">
                  <a:pos x="T2" y="T3"/>
                </a:cxn>
                <a:cxn ang="0">
                  <a:pos x="T4" y="T5"/>
                </a:cxn>
                <a:cxn ang="0">
                  <a:pos x="T6" y="T7"/>
                </a:cxn>
                <a:cxn ang="0">
                  <a:pos x="T8" y="T9"/>
                </a:cxn>
              </a:cxnLst>
              <a:rect l="0" t="0" r="r" b="b"/>
              <a:pathLst>
                <a:path w="67725" h="4767">
                  <a:moveTo>
                    <a:pt x="0" y="0"/>
                  </a:moveTo>
                  <a:lnTo>
                    <a:pt x="0" y="4767"/>
                  </a:lnTo>
                  <a:lnTo>
                    <a:pt x="67725" y="24"/>
                  </a:lnTo>
                  <a:lnTo>
                    <a:pt x="67725" y="18"/>
                  </a:lnTo>
                  <a:lnTo>
                    <a:pt x="0" y="0"/>
                  </a:lnTo>
                  <a:close/>
                </a:path>
              </a:pathLst>
            </a:custGeom>
            <a:solidFill>
              <a:srgbClr val="CEF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2" name="Freeform 7">
              <a:extLst>
                <a:ext uri="{FF2B5EF4-FFF2-40B4-BE49-F238E27FC236}">
                  <a16:creationId xmlns:a16="http://schemas.microsoft.com/office/drawing/2014/main" id="{B64FE49D-7B18-4557-AB1D-0C55EE1A1CE7}"/>
                </a:ext>
                <a:ext uri="{C183D7F6-B498-43B3-948B-1728B52AA6E4}">
                  <adec:decorative xmlns:adec="http://schemas.microsoft.com/office/drawing/2017/decorative" val="1"/>
                </a:ext>
              </a:extLst>
            </p:cNvPr>
            <p:cNvSpPr>
              <a:spLocks/>
            </p:cNvSpPr>
            <p:nvPr userDrawn="1"/>
          </p:nvSpPr>
          <p:spPr bwMode="auto">
            <a:xfrm>
              <a:off x="6366" y="12001102"/>
              <a:ext cx="24376434" cy="1714898"/>
            </a:xfrm>
            <a:custGeom>
              <a:avLst/>
              <a:gdLst>
                <a:gd name="T0" fmla="*/ 0 w 67711"/>
                <a:gd name="T1" fmla="*/ 4767 h 4767"/>
                <a:gd name="T2" fmla="*/ 67711 w 67711"/>
                <a:gd name="T3" fmla="*/ 4767 h 4767"/>
                <a:gd name="T4" fmla="*/ 67711 w 67711"/>
                <a:gd name="T5" fmla="*/ 0 h 4767"/>
                <a:gd name="T6" fmla="*/ 0 w 67711"/>
                <a:gd name="T7" fmla="*/ 4767 h 4767"/>
              </a:gdLst>
              <a:ahLst/>
              <a:cxnLst>
                <a:cxn ang="0">
                  <a:pos x="T0" y="T1"/>
                </a:cxn>
                <a:cxn ang="0">
                  <a:pos x="T2" y="T3"/>
                </a:cxn>
                <a:cxn ang="0">
                  <a:pos x="T4" y="T5"/>
                </a:cxn>
                <a:cxn ang="0">
                  <a:pos x="T6" y="T7"/>
                </a:cxn>
              </a:cxnLst>
              <a:rect l="0" t="0" r="r" b="b"/>
              <a:pathLst>
                <a:path w="67711" h="4767">
                  <a:moveTo>
                    <a:pt x="0" y="4767"/>
                  </a:moveTo>
                  <a:lnTo>
                    <a:pt x="67711" y="4767"/>
                  </a:lnTo>
                  <a:lnTo>
                    <a:pt x="67711" y="0"/>
                  </a:lnTo>
                  <a:lnTo>
                    <a:pt x="0" y="4767"/>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grpSp>
      <p:sp>
        <p:nvSpPr>
          <p:cNvPr id="13" name="Kuvan paikkamerkki 2">
            <a:extLst>
              <a:ext uri="{FF2B5EF4-FFF2-40B4-BE49-F238E27FC236}">
                <a16:creationId xmlns:a16="http://schemas.microsoft.com/office/drawing/2014/main" id="{3120267B-A677-4444-88A5-26888B3B0CAA}"/>
              </a:ext>
            </a:extLst>
          </p:cNvPr>
          <p:cNvSpPr>
            <a:spLocks noGrp="1"/>
          </p:cNvSpPr>
          <p:nvPr>
            <p:ph type="pic" idx="13"/>
          </p:nvPr>
        </p:nvSpPr>
        <p:spPr>
          <a:xfrm>
            <a:off x="-745" y="-10221"/>
            <a:ext cx="12194723" cy="6868221"/>
          </a:xfrm>
          <a:custGeom>
            <a:avLst/>
            <a:gdLst>
              <a:gd name="connsiteX0" fmla="*/ 0 w 24369680"/>
              <a:gd name="connsiteY0" fmla="*/ 0 h 13734854"/>
              <a:gd name="connsiteX1" fmla="*/ 24369680 w 24369680"/>
              <a:gd name="connsiteY1" fmla="*/ 0 h 13734854"/>
              <a:gd name="connsiteX2" fmla="*/ 24369680 w 24369680"/>
              <a:gd name="connsiteY2" fmla="*/ 13734854 h 13734854"/>
              <a:gd name="connsiteX3" fmla="*/ 0 w 24369680"/>
              <a:gd name="connsiteY3" fmla="*/ 13734854 h 13734854"/>
              <a:gd name="connsiteX4" fmla="*/ 0 w 24369680"/>
              <a:gd name="connsiteY4" fmla="*/ 0 h 13734854"/>
              <a:gd name="connsiteX0" fmla="*/ 15794 w 24385474"/>
              <a:gd name="connsiteY0" fmla="*/ 0 h 13734854"/>
              <a:gd name="connsiteX1" fmla="*/ 24385474 w 24385474"/>
              <a:gd name="connsiteY1" fmla="*/ 0 h 13734854"/>
              <a:gd name="connsiteX2" fmla="*/ 24385474 w 24385474"/>
              <a:gd name="connsiteY2" fmla="*/ 13734854 h 13734854"/>
              <a:gd name="connsiteX3" fmla="*/ 15794 w 24385474"/>
              <a:gd name="connsiteY3" fmla="*/ 13734854 h 13734854"/>
              <a:gd name="connsiteX4" fmla="*/ 0 w 24385474"/>
              <a:gd name="connsiteY4" fmla="*/ 1715679 h 13734854"/>
              <a:gd name="connsiteX5" fmla="*/ 15794 w 24385474"/>
              <a:gd name="connsiteY5" fmla="*/ 0 h 13734854"/>
              <a:gd name="connsiteX0" fmla="*/ 15794 w 24396569"/>
              <a:gd name="connsiteY0" fmla="*/ 0 h 13734854"/>
              <a:gd name="connsiteX1" fmla="*/ 24385474 w 24396569"/>
              <a:gd name="connsiteY1" fmla="*/ 0 h 13734854"/>
              <a:gd name="connsiteX2" fmla="*/ 24396569 w 24396569"/>
              <a:gd name="connsiteY2" fmla="*/ 12019176 h 13734854"/>
              <a:gd name="connsiteX3" fmla="*/ 24385474 w 24396569"/>
              <a:gd name="connsiteY3" fmla="*/ 13734854 h 13734854"/>
              <a:gd name="connsiteX4" fmla="*/ 15794 w 24396569"/>
              <a:gd name="connsiteY4" fmla="*/ 13734854 h 13734854"/>
              <a:gd name="connsiteX5" fmla="*/ 0 w 24396569"/>
              <a:gd name="connsiteY5" fmla="*/ 1715679 h 13734854"/>
              <a:gd name="connsiteX6" fmla="*/ 15794 w 24396569"/>
              <a:gd name="connsiteY6" fmla="*/ 0 h 13734854"/>
              <a:gd name="connsiteX0" fmla="*/ 0 w 24396569"/>
              <a:gd name="connsiteY0" fmla="*/ 1715679 h 13734854"/>
              <a:gd name="connsiteX1" fmla="*/ 24385474 w 24396569"/>
              <a:gd name="connsiteY1" fmla="*/ 0 h 13734854"/>
              <a:gd name="connsiteX2" fmla="*/ 24396569 w 24396569"/>
              <a:gd name="connsiteY2" fmla="*/ 12019176 h 13734854"/>
              <a:gd name="connsiteX3" fmla="*/ 24385474 w 24396569"/>
              <a:gd name="connsiteY3" fmla="*/ 13734854 h 13734854"/>
              <a:gd name="connsiteX4" fmla="*/ 15794 w 24396569"/>
              <a:gd name="connsiteY4" fmla="*/ 13734854 h 13734854"/>
              <a:gd name="connsiteX5" fmla="*/ 0 w 24396569"/>
              <a:gd name="connsiteY5" fmla="*/ 1715679 h 13734854"/>
              <a:gd name="connsiteX0" fmla="*/ 0 w 24396569"/>
              <a:gd name="connsiteY0" fmla="*/ 1715679 h 14561968"/>
              <a:gd name="connsiteX1" fmla="*/ 24385474 w 24396569"/>
              <a:gd name="connsiteY1" fmla="*/ 0 h 14561968"/>
              <a:gd name="connsiteX2" fmla="*/ 24396569 w 24396569"/>
              <a:gd name="connsiteY2" fmla="*/ 12019176 h 14561968"/>
              <a:gd name="connsiteX3" fmla="*/ 15794 w 24396569"/>
              <a:gd name="connsiteY3" fmla="*/ 13734854 h 14561968"/>
              <a:gd name="connsiteX4" fmla="*/ 0 w 24396569"/>
              <a:gd name="connsiteY4" fmla="*/ 1715679 h 14561968"/>
              <a:gd name="connsiteX0" fmla="*/ 0 w 24396569"/>
              <a:gd name="connsiteY0" fmla="*/ 1715679 h 13734854"/>
              <a:gd name="connsiteX1" fmla="*/ 24385474 w 24396569"/>
              <a:gd name="connsiteY1" fmla="*/ 0 h 13734854"/>
              <a:gd name="connsiteX2" fmla="*/ 24396569 w 24396569"/>
              <a:gd name="connsiteY2" fmla="*/ 12019176 h 13734854"/>
              <a:gd name="connsiteX3" fmla="*/ 15794 w 24396569"/>
              <a:gd name="connsiteY3" fmla="*/ 13734854 h 13734854"/>
              <a:gd name="connsiteX4" fmla="*/ 0 w 24396569"/>
              <a:gd name="connsiteY4" fmla="*/ 1715679 h 13734854"/>
              <a:gd name="connsiteX0" fmla="*/ 0 w 24388632"/>
              <a:gd name="connsiteY0" fmla="*/ 1709329 h 13734854"/>
              <a:gd name="connsiteX1" fmla="*/ 24377537 w 24388632"/>
              <a:gd name="connsiteY1" fmla="*/ 0 h 13734854"/>
              <a:gd name="connsiteX2" fmla="*/ 24388632 w 24388632"/>
              <a:gd name="connsiteY2" fmla="*/ 12019176 h 13734854"/>
              <a:gd name="connsiteX3" fmla="*/ 7857 w 24388632"/>
              <a:gd name="connsiteY3" fmla="*/ 13734854 h 13734854"/>
              <a:gd name="connsiteX4" fmla="*/ 0 w 24388632"/>
              <a:gd name="connsiteY4" fmla="*/ 1709329 h 13734854"/>
              <a:gd name="connsiteX0" fmla="*/ 0 w 24388632"/>
              <a:gd name="connsiteY0" fmla="*/ 1710916 h 13736441"/>
              <a:gd name="connsiteX1" fmla="*/ 24380711 w 24388632"/>
              <a:gd name="connsiteY1" fmla="*/ 0 h 13736441"/>
              <a:gd name="connsiteX2" fmla="*/ 24388632 w 24388632"/>
              <a:gd name="connsiteY2" fmla="*/ 12020763 h 13736441"/>
              <a:gd name="connsiteX3" fmla="*/ 7857 w 24388632"/>
              <a:gd name="connsiteY3" fmla="*/ 13736441 h 13736441"/>
              <a:gd name="connsiteX4" fmla="*/ 0 w 24388632"/>
              <a:gd name="connsiteY4" fmla="*/ 1710916 h 13736441"/>
              <a:gd name="connsiteX0" fmla="*/ 0 w 24388632"/>
              <a:gd name="connsiteY0" fmla="*/ 1710916 h 13736441"/>
              <a:gd name="connsiteX1" fmla="*/ 24387062 w 24388632"/>
              <a:gd name="connsiteY1" fmla="*/ 0 h 13736441"/>
              <a:gd name="connsiteX2" fmla="*/ 24388632 w 24388632"/>
              <a:gd name="connsiteY2" fmla="*/ 12020763 h 13736441"/>
              <a:gd name="connsiteX3" fmla="*/ 7857 w 24388632"/>
              <a:gd name="connsiteY3" fmla="*/ 13736441 h 13736441"/>
              <a:gd name="connsiteX4" fmla="*/ 0 w 24388632"/>
              <a:gd name="connsiteY4" fmla="*/ 1710916 h 13736441"/>
              <a:gd name="connsiteX0" fmla="*/ 0 w 24388127"/>
              <a:gd name="connsiteY0" fmla="*/ 1710916 h 13736441"/>
              <a:gd name="connsiteX1" fmla="*/ 24387062 w 24388127"/>
              <a:gd name="connsiteY1" fmla="*/ 0 h 13736441"/>
              <a:gd name="connsiteX2" fmla="*/ 24387044 w 24388127"/>
              <a:gd name="connsiteY2" fmla="*/ 12020763 h 13736441"/>
              <a:gd name="connsiteX3" fmla="*/ 7857 w 24388127"/>
              <a:gd name="connsiteY3" fmla="*/ 13736441 h 13736441"/>
              <a:gd name="connsiteX4" fmla="*/ 0 w 24388127"/>
              <a:gd name="connsiteY4" fmla="*/ 1710916 h 13736441"/>
              <a:gd name="connsiteX0" fmla="*/ 0 w 24387858"/>
              <a:gd name="connsiteY0" fmla="*/ 1710916 h 13736441"/>
              <a:gd name="connsiteX1" fmla="*/ 24387062 w 24387858"/>
              <a:gd name="connsiteY1" fmla="*/ 0 h 13736441"/>
              <a:gd name="connsiteX2" fmla="*/ 24383869 w 24387858"/>
              <a:gd name="connsiteY2" fmla="*/ 12022351 h 13736441"/>
              <a:gd name="connsiteX3" fmla="*/ 7857 w 24387858"/>
              <a:gd name="connsiteY3" fmla="*/ 13736441 h 13736441"/>
              <a:gd name="connsiteX4" fmla="*/ 0 w 24387858"/>
              <a:gd name="connsiteY4" fmla="*/ 1710916 h 137364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7858" h="13736441">
                <a:moveTo>
                  <a:pt x="0" y="1710916"/>
                </a:moveTo>
                <a:lnTo>
                  <a:pt x="24387062" y="0"/>
                </a:lnTo>
                <a:cubicBezTo>
                  <a:pt x="24390760" y="4006392"/>
                  <a:pt x="24380171" y="8015959"/>
                  <a:pt x="24383869" y="12022351"/>
                </a:cubicBezTo>
                <a:lnTo>
                  <a:pt x="7857" y="13736441"/>
                </a:lnTo>
                <a:cubicBezTo>
                  <a:pt x="2592" y="9730049"/>
                  <a:pt x="5265" y="5717308"/>
                  <a:pt x="0" y="1710916"/>
                </a:cubicBezTo>
                <a:close/>
              </a:path>
            </a:pathLst>
          </a:custGeom>
          <a:solidFill>
            <a:schemeClr val="bg1">
              <a:lumMod val="95000"/>
            </a:schemeClr>
          </a:solidFill>
        </p:spPr>
        <p:txBody>
          <a:bodyPr anchor="ctr" anchorCtr="0"/>
          <a:lstStyle>
            <a:lvl1pPr marL="0" indent="0" algn="ctr">
              <a:buNone/>
              <a:defRPr sz="1000" b="1" i="1"/>
            </a:lvl1pPr>
            <a:lvl2pPr marL="228600" indent="0">
              <a:buNone/>
              <a:defRPr sz="1400"/>
            </a:lvl2pPr>
            <a:lvl3pPr marL="457200" indent="0">
              <a:buNone/>
              <a:defRPr sz="1200"/>
            </a:lvl3pPr>
            <a:lvl4pPr marL="685800" indent="0">
              <a:buNone/>
              <a:defRPr sz="1000"/>
            </a:lvl4pPr>
            <a:lvl5pPr marL="914400" indent="0">
              <a:buNone/>
              <a:defRPr sz="1000"/>
            </a:lvl5pPr>
            <a:lvl6pPr marL="1143000" indent="0">
              <a:buNone/>
              <a:defRPr sz="1000"/>
            </a:lvl6pPr>
            <a:lvl7pPr marL="1371600" indent="0">
              <a:buNone/>
              <a:defRPr sz="1000"/>
            </a:lvl7pPr>
            <a:lvl8pPr marL="1600200" indent="0">
              <a:buNone/>
              <a:defRPr sz="1000"/>
            </a:lvl8pPr>
            <a:lvl9pPr marL="1828800" indent="0">
              <a:buNone/>
              <a:defRPr sz="1000"/>
            </a:lvl9pPr>
          </a:lstStyle>
          <a:p>
            <a:r>
              <a:rPr lang="fi-FI"/>
              <a:t>Lisää kuva napsauttamalla kuvaketta</a:t>
            </a:r>
          </a:p>
        </p:txBody>
      </p:sp>
      <p:sp>
        <p:nvSpPr>
          <p:cNvPr id="5" name="Tekstin paikkamerkki 4">
            <a:extLst>
              <a:ext uri="{FF2B5EF4-FFF2-40B4-BE49-F238E27FC236}">
                <a16:creationId xmlns:a16="http://schemas.microsoft.com/office/drawing/2014/main" id="{43C6CAD2-0D70-4B20-9702-7BC2BBD23D3B}"/>
              </a:ext>
              <a:ext uri="{C183D7F6-B498-43B3-948B-1728B52AA6E4}">
                <adec:decorative xmlns:adec="http://schemas.microsoft.com/office/drawing/2017/decorative" val="1"/>
              </a:ext>
            </a:extLst>
          </p:cNvPr>
          <p:cNvSpPr>
            <a:spLocks noGrp="1"/>
          </p:cNvSpPr>
          <p:nvPr>
            <p:ph type="body" sz="quarter" idx="14" hasCustomPrompt="1"/>
          </p:nvPr>
        </p:nvSpPr>
        <p:spPr>
          <a:xfrm>
            <a:off x="9789037" y="433800"/>
            <a:ext cx="1895523" cy="194400"/>
          </a:xfrm>
          <a:blipFill>
            <a:blip r:embed="rId2"/>
            <a:stretch>
              <a:fillRect/>
            </a:stretch>
          </a:blipFill>
        </p:spPr>
        <p:txBody>
          <a:bodyPr anchor="ctr" anchorCtr="0"/>
          <a:lstStyle>
            <a:lvl1pPr marL="0" indent="0" algn="ctr">
              <a:buNone/>
              <a:defRPr sz="100"/>
            </a:lvl1pPr>
          </a:lstStyle>
          <a:p>
            <a:pPr lvl="0"/>
            <a:r>
              <a:rPr lang="fi-FI"/>
              <a:t> </a:t>
            </a:r>
          </a:p>
        </p:txBody>
      </p:sp>
    </p:spTree>
    <p:extLst>
      <p:ext uri="{BB962C8B-B14F-4D97-AF65-F5344CB8AC3E}">
        <p14:creationId xmlns:p14="http://schemas.microsoft.com/office/powerpoint/2010/main" val="27790740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Teksti+kuva vaalea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3932237"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5183188" y="0"/>
            <a:ext cx="7008812"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3932237"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p>
            <a:r>
              <a:rPr lang="fi-FI" noProof="0"/>
              <a:t>Puheterapeutti Anne Hilden 2023</a:t>
            </a:r>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p>
            <a:fld id="{B81F9FD6-2696-4CB0-A62C-C1BCBD0320B9}" type="datetime1">
              <a:rPr lang="fi-FI" noProof="0" smtClean="0"/>
              <a:t>9.5.2023</a:t>
            </a:fld>
            <a:endParaRPr lang="fi-FI" noProof="0"/>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p>
            <a:fld id="{43AF15DB-8468-DA4F-98B9-DC37122F7E4C}" type="slidenum">
              <a:rPr lang="fi-FI" noProof="0" smtClean="0"/>
              <a:t>‹#›</a:t>
            </a:fld>
            <a:endParaRPr lang="fi-FI" noProof="0"/>
          </a:p>
        </p:txBody>
      </p:sp>
    </p:spTree>
    <p:extLst>
      <p:ext uri="{BB962C8B-B14F-4D97-AF65-F5344CB8AC3E}">
        <p14:creationId xmlns:p14="http://schemas.microsoft.com/office/powerpoint/2010/main" val="4284899688"/>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preserve="1" userDrawn="1">
  <p:cSld name="Kuva nega">
    <p:spTree>
      <p:nvGrpSpPr>
        <p:cNvPr id="1" name=""/>
        <p:cNvGrpSpPr/>
        <p:nvPr/>
      </p:nvGrpSpPr>
      <p:grpSpPr>
        <a:xfrm>
          <a:off x="0" y="0"/>
          <a:ext cx="0" cy="0"/>
          <a:chOff x="0" y="0"/>
          <a:chExt cx="0" cy="0"/>
        </a:xfrm>
      </p:grpSpPr>
      <p:grpSp>
        <p:nvGrpSpPr>
          <p:cNvPr id="10" name="Ryhmä 9">
            <a:extLst>
              <a:ext uri="{FF2B5EF4-FFF2-40B4-BE49-F238E27FC236}">
                <a16:creationId xmlns:a16="http://schemas.microsoft.com/office/drawing/2014/main" id="{8622020D-8889-46EA-8225-3041EF1DCA1D}"/>
              </a:ext>
            </a:extLst>
          </p:cNvPr>
          <p:cNvGrpSpPr/>
          <p:nvPr userDrawn="1"/>
        </p:nvGrpSpPr>
        <p:grpSpPr>
          <a:xfrm>
            <a:off x="0" y="-9427"/>
            <a:ext cx="12192194" cy="6867427"/>
            <a:chOff x="0" y="-18854"/>
            <a:chExt cx="24382800" cy="13734854"/>
          </a:xfrm>
        </p:grpSpPr>
        <p:sp>
          <p:nvSpPr>
            <p:cNvPr id="11" name="Freeform 6">
              <a:extLst>
                <a:ext uri="{FF2B5EF4-FFF2-40B4-BE49-F238E27FC236}">
                  <a16:creationId xmlns:a16="http://schemas.microsoft.com/office/drawing/2014/main" id="{8A82724B-B94E-467B-87AF-0D5F12C5F296}"/>
                </a:ext>
                <a:ext uri="{C183D7F6-B498-43B3-948B-1728B52AA6E4}">
                  <adec:decorative xmlns:adec="http://schemas.microsoft.com/office/drawing/2017/decorative" val="1"/>
                </a:ext>
              </a:extLst>
            </p:cNvPr>
            <p:cNvSpPr>
              <a:spLocks/>
            </p:cNvSpPr>
            <p:nvPr userDrawn="1"/>
          </p:nvSpPr>
          <p:spPr bwMode="auto">
            <a:xfrm>
              <a:off x="0" y="-18854"/>
              <a:ext cx="24382800" cy="1714898"/>
            </a:xfrm>
            <a:custGeom>
              <a:avLst/>
              <a:gdLst>
                <a:gd name="T0" fmla="*/ 0 w 67725"/>
                <a:gd name="T1" fmla="*/ 0 h 4767"/>
                <a:gd name="T2" fmla="*/ 0 w 67725"/>
                <a:gd name="T3" fmla="*/ 4767 h 4767"/>
                <a:gd name="T4" fmla="*/ 67725 w 67725"/>
                <a:gd name="T5" fmla="*/ 24 h 4767"/>
                <a:gd name="T6" fmla="*/ 67725 w 67725"/>
                <a:gd name="T7" fmla="*/ 18 h 4767"/>
                <a:gd name="T8" fmla="*/ 0 w 67725"/>
                <a:gd name="T9" fmla="*/ 0 h 4767"/>
              </a:gdLst>
              <a:ahLst/>
              <a:cxnLst>
                <a:cxn ang="0">
                  <a:pos x="T0" y="T1"/>
                </a:cxn>
                <a:cxn ang="0">
                  <a:pos x="T2" y="T3"/>
                </a:cxn>
                <a:cxn ang="0">
                  <a:pos x="T4" y="T5"/>
                </a:cxn>
                <a:cxn ang="0">
                  <a:pos x="T6" y="T7"/>
                </a:cxn>
                <a:cxn ang="0">
                  <a:pos x="T8" y="T9"/>
                </a:cxn>
              </a:cxnLst>
              <a:rect l="0" t="0" r="r" b="b"/>
              <a:pathLst>
                <a:path w="67725" h="4767">
                  <a:moveTo>
                    <a:pt x="0" y="0"/>
                  </a:moveTo>
                  <a:lnTo>
                    <a:pt x="0" y="4767"/>
                  </a:lnTo>
                  <a:lnTo>
                    <a:pt x="67725" y="24"/>
                  </a:lnTo>
                  <a:lnTo>
                    <a:pt x="67725" y="18"/>
                  </a:lnTo>
                  <a:lnTo>
                    <a:pt x="0" y="0"/>
                  </a:lnTo>
                  <a:close/>
                </a:path>
              </a:pathLst>
            </a:custGeom>
            <a:solidFill>
              <a:srgbClr val="CEF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2" name="Freeform 7">
              <a:extLst>
                <a:ext uri="{FF2B5EF4-FFF2-40B4-BE49-F238E27FC236}">
                  <a16:creationId xmlns:a16="http://schemas.microsoft.com/office/drawing/2014/main" id="{B64FE49D-7B18-4557-AB1D-0C55EE1A1CE7}"/>
                </a:ext>
                <a:ext uri="{C183D7F6-B498-43B3-948B-1728B52AA6E4}">
                  <adec:decorative xmlns:adec="http://schemas.microsoft.com/office/drawing/2017/decorative" val="1"/>
                </a:ext>
              </a:extLst>
            </p:cNvPr>
            <p:cNvSpPr>
              <a:spLocks/>
            </p:cNvSpPr>
            <p:nvPr userDrawn="1"/>
          </p:nvSpPr>
          <p:spPr bwMode="auto">
            <a:xfrm>
              <a:off x="6366" y="12001102"/>
              <a:ext cx="24376434" cy="1714898"/>
            </a:xfrm>
            <a:custGeom>
              <a:avLst/>
              <a:gdLst>
                <a:gd name="T0" fmla="*/ 0 w 67711"/>
                <a:gd name="T1" fmla="*/ 4767 h 4767"/>
                <a:gd name="T2" fmla="*/ 67711 w 67711"/>
                <a:gd name="T3" fmla="*/ 4767 h 4767"/>
                <a:gd name="T4" fmla="*/ 67711 w 67711"/>
                <a:gd name="T5" fmla="*/ 0 h 4767"/>
                <a:gd name="T6" fmla="*/ 0 w 67711"/>
                <a:gd name="T7" fmla="*/ 4767 h 4767"/>
              </a:gdLst>
              <a:ahLst/>
              <a:cxnLst>
                <a:cxn ang="0">
                  <a:pos x="T0" y="T1"/>
                </a:cxn>
                <a:cxn ang="0">
                  <a:pos x="T2" y="T3"/>
                </a:cxn>
                <a:cxn ang="0">
                  <a:pos x="T4" y="T5"/>
                </a:cxn>
                <a:cxn ang="0">
                  <a:pos x="T6" y="T7"/>
                </a:cxn>
              </a:cxnLst>
              <a:rect l="0" t="0" r="r" b="b"/>
              <a:pathLst>
                <a:path w="67711" h="4767">
                  <a:moveTo>
                    <a:pt x="0" y="4767"/>
                  </a:moveTo>
                  <a:lnTo>
                    <a:pt x="67711" y="4767"/>
                  </a:lnTo>
                  <a:lnTo>
                    <a:pt x="67711" y="0"/>
                  </a:lnTo>
                  <a:lnTo>
                    <a:pt x="0" y="4767"/>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grpSp>
      <p:sp>
        <p:nvSpPr>
          <p:cNvPr id="13" name="Kuvan paikkamerkki 2">
            <a:extLst>
              <a:ext uri="{FF2B5EF4-FFF2-40B4-BE49-F238E27FC236}">
                <a16:creationId xmlns:a16="http://schemas.microsoft.com/office/drawing/2014/main" id="{3120267B-A677-4444-88A5-26888B3B0CAA}"/>
              </a:ext>
            </a:extLst>
          </p:cNvPr>
          <p:cNvSpPr>
            <a:spLocks noGrp="1"/>
          </p:cNvSpPr>
          <p:nvPr>
            <p:ph type="pic" idx="13"/>
          </p:nvPr>
        </p:nvSpPr>
        <p:spPr>
          <a:xfrm>
            <a:off x="-745" y="-10221"/>
            <a:ext cx="12194723" cy="6868221"/>
          </a:xfrm>
          <a:custGeom>
            <a:avLst/>
            <a:gdLst>
              <a:gd name="connsiteX0" fmla="*/ 0 w 24369680"/>
              <a:gd name="connsiteY0" fmla="*/ 0 h 13734854"/>
              <a:gd name="connsiteX1" fmla="*/ 24369680 w 24369680"/>
              <a:gd name="connsiteY1" fmla="*/ 0 h 13734854"/>
              <a:gd name="connsiteX2" fmla="*/ 24369680 w 24369680"/>
              <a:gd name="connsiteY2" fmla="*/ 13734854 h 13734854"/>
              <a:gd name="connsiteX3" fmla="*/ 0 w 24369680"/>
              <a:gd name="connsiteY3" fmla="*/ 13734854 h 13734854"/>
              <a:gd name="connsiteX4" fmla="*/ 0 w 24369680"/>
              <a:gd name="connsiteY4" fmla="*/ 0 h 13734854"/>
              <a:gd name="connsiteX0" fmla="*/ 15794 w 24385474"/>
              <a:gd name="connsiteY0" fmla="*/ 0 h 13734854"/>
              <a:gd name="connsiteX1" fmla="*/ 24385474 w 24385474"/>
              <a:gd name="connsiteY1" fmla="*/ 0 h 13734854"/>
              <a:gd name="connsiteX2" fmla="*/ 24385474 w 24385474"/>
              <a:gd name="connsiteY2" fmla="*/ 13734854 h 13734854"/>
              <a:gd name="connsiteX3" fmla="*/ 15794 w 24385474"/>
              <a:gd name="connsiteY3" fmla="*/ 13734854 h 13734854"/>
              <a:gd name="connsiteX4" fmla="*/ 0 w 24385474"/>
              <a:gd name="connsiteY4" fmla="*/ 1715679 h 13734854"/>
              <a:gd name="connsiteX5" fmla="*/ 15794 w 24385474"/>
              <a:gd name="connsiteY5" fmla="*/ 0 h 13734854"/>
              <a:gd name="connsiteX0" fmla="*/ 15794 w 24396569"/>
              <a:gd name="connsiteY0" fmla="*/ 0 h 13734854"/>
              <a:gd name="connsiteX1" fmla="*/ 24385474 w 24396569"/>
              <a:gd name="connsiteY1" fmla="*/ 0 h 13734854"/>
              <a:gd name="connsiteX2" fmla="*/ 24396569 w 24396569"/>
              <a:gd name="connsiteY2" fmla="*/ 12019176 h 13734854"/>
              <a:gd name="connsiteX3" fmla="*/ 24385474 w 24396569"/>
              <a:gd name="connsiteY3" fmla="*/ 13734854 h 13734854"/>
              <a:gd name="connsiteX4" fmla="*/ 15794 w 24396569"/>
              <a:gd name="connsiteY4" fmla="*/ 13734854 h 13734854"/>
              <a:gd name="connsiteX5" fmla="*/ 0 w 24396569"/>
              <a:gd name="connsiteY5" fmla="*/ 1715679 h 13734854"/>
              <a:gd name="connsiteX6" fmla="*/ 15794 w 24396569"/>
              <a:gd name="connsiteY6" fmla="*/ 0 h 13734854"/>
              <a:gd name="connsiteX0" fmla="*/ 0 w 24396569"/>
              <a:gd name="connsiteY0" fmla="*/ 1715679 h 13734854"/>
              <a:gd name="connsiteX1" fmla="*/ 24385474 w 24396569"/>
              <a:gd name="connsiteY1" fmla="*/ 0 h 13734854"/>
              <a:gd name="connsiteX2" fmla="*/ 24396569 w 24396569"/>
              <a:gd name="connsiteY2" fmla="*/ 12019176 h 13734854"/>
              <a:gd name="connsiteX3" fmla="*/ 24385474 w 24396569"/>
              <a:gd name="connsiteY3" fmla="*/ 13734854 h 13734854"/>
              <a:gd name="connsiteX4" fmla="*/ 15794 w 24396569"/>
              <a:gd name="connsiteY4" fmla="*/ 13734854 h 13734854"/>
              <a:gd name="connsiteX5" fmla="*/ 0 w 24396569"/>
              <a:gd name="connsiteY5" fmla="*/ 1715679 h 13734854"/>
              <a:gd name="connsiteX0" fmla="*/ 0 w 24396569"/>
              <a:gd name="connsiteY0" fmla="*/ 1715679 h 14561968"/>
              <a:gd name="connsiteX1" fmla="*/ 24385474 w 24396569"/>
              <a:gd name="connsiteY1" fmla="*/ 0 h 14561968"/>
              <a:gd name="connsiteX2" fmla="*/ 24396569 w 24396569"/>
              <a:gd name="connsiteY2" fmla="*/ 12019176 h 14561968"/>
              <a:gd name="connsiteX3" fmla="*/ 15794 w 24396569"/>
              <a:gd name="connsiteY3" fmla="*/ 13734854 h 14561968"/>
              <a:gd name="connsiteX4" fmla="*/ 0 w 24396569"/>
              <a:gd name="connsiteY4" fmla="*/ 1715679 h 14561968"/>
              <a:gd name="connsiteX0" fmla="*/ 0 w 24396569"/>
              <a:gd name="connsiteY0" fmla="*/ 1715679 h 13734854"/>
              <a:gd name="connsiteX1" fmla="*/ 24385474 w 24396569"/>
              <a:gd name="connsiteY1" fmla="*/ 0 h 13734854"/>
              <a:gd name="connsiteX2" fmla="*/ 24396569 w 24396569"/>
              <a:gd name="connsiteY2" fmla="*/ 12019176 h 13734854"/>
              <a:gd name="connsiteX3" fmla="*/ 15794 w 24396569"/>
              <a:gd name="connsiteY3" fmla="*/ 13734854 h 13734854"/>
              <a:gd name="connsiteX4" fmla="*/ 0 w 24396569"/>
              <a:gd name="connsiteY4" fmla="*/ 1715679 h 13734854"/>
              <a:gd name="connsiteX0" fmla="*/ 0 w 24388632"/>
              <a:gd name="connsiteY0" fmla="*/ 1709329 h 13734854"/>
              <a:gd name="connsiteX1" fmla="*/ 24377537 w 24388632"/>
              <a:gd name="connsiteY1" fmla="*/ 0 h 13734854"/>
              <a:gd name="connsiteX2" fmla="*/ 24388632 w 24388632"/>
              <a:gd name="connsiteY2" fmla="*/ 12019176 h 13734854"/>
              <a:gd name="connsiteX3" fmla="*/ 7857 w 24388632"/>
              <a:gd name="connsiteY3" fmla="*/ 13734854 h 13734854"/>
              <a:gd name="connsiteX4" fmla="*/ 0 w 24388632"/>
              <a:gd name="connsiteY4" fmla="*/ 1709329 h 13734854"/>
              <a:gd name="connsiteX0" fmla="*/ 0 w 24388632"/>
              <a:gd name="connsiteY0" fmla="*/ 1710916 h 13736441"/>
              <a:gd name="connsiteX1" fmla="*/ 24380711 w 24388632"/>
              <a:gd name="connsiteY1" fmla="*/ 0 h 13736441"/>
              <a:gd name="connsiteX2" fmla="*/ 24388632 w 24388632"/>
              <a:gd name="connsiteY2" fmla="*/ 12020763 h 13736441"/>
              <a:gd name="connsiteX3" fmla="*/ 7857 w 24388632"/>
              <a:gd name="connsiteY3" fmla="*/ 13736441 h 13736441"/>
              <a:gd name="connsiteX4" fmla="*/ 0 w 24388632"/>
              <a:gd name="connsiteY4" fmla="*/ 1710916 h 13736441"/>
              <a:gd name="connsiteX0" fmla="*/ 0 w 24388632"/>
              <a:gd name="connsiteY0" fmla="*/ 1710916 h 13736441"/>
              <a:gd name="connsiteX1" fmla="*/ 24387062 w 24388632"/>
              <a:gd name="connsiteY1" fmla="*/ 0 h 13736441"/>
              <a:gd name="connsiteX2" fmla="*/ 24388632 w 24388632"/>
              <a:gd name="connsiteY2" fmla="*/ 12020763 h 13736441"/>
              <a:gd name="connsiteX3" fmla="*/ 7857 w 24388632"/>
              <a:gd name="connsiteY3" fmla="*/ 13736441 h 13736441"/>
              <a:gd name="connsiteX4" fmla="*/ 0 w 24388632"/>
              <a:gd name="connsiteY4" fmla="*/ 1710916 h 13736441"/>
              <a:gd name="connsiteX0" fmla="*/ 0 w 24388127"/>
              <a:gd name="connsiteY0" fmla="*/ 1710916 h 13736441"/>
              <a:gd name="connsiteX1" fmla="*/ 24387062 w 24388127"/>
              <a:gd name="connsiteY1" fmla="*/ 0 h 13736441"/>
              <a:gd name="connsiteX2" fmla="*/ 24387044 w 24388127"/>
              <a:gd name="connsiteY2" fmla="*/ 12020763 h 13736441"/>
              <a:gd name="connsiteX3" fmla="*/ 7857 w 24388127"/>
              <a:gd name="connsiteY3" fmla="*/ 13736441 h 13736441"/>
              <a:gd name="connsiteX4" fmla="*/ 0 w 24388127"/>
              <a:gd name="connsiteY4" fmla="*/ 1710916 h 13736441"/>
              <a:gd name="connsiteX0" fmla="*/ 0 w 24387858"/>
              <a:gd name="connsiteY0" fmla="*/ 1710916 h 13736441"/>
              <a:gd name="connsiteX1" fmla="*/ 24387062 w 24387858"/>
              <a:gd name="connsiteY1" fmla="*/ 0 h 13736441"/>
              <a:gd name="connsiteX2" fmla="*/ 24383869 w 24387858"/>
              <a:gd name="connsiteY2" fmla="*/ 12022351 h 13736441"/>
              <a:gd name="connsiteX3" fmla="*/ 7857 w 24387858"/>
              <a:gd name="connsiteY3" fmla="*/ 13736441 h 13736441"/>
              <a:gd name="connsiteX4" fmla="*/ 0 w 24387858"/>
              <a:gd name="connsiteY4" fmla="*/ 1710916 h 137364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7858" h="13736441">
                <a:moveTo>
                  <a:pt x="0" y="1710916"/>
                </a:moveTo>
                <a:lnTo>
                  <a:pt x="24387062" y="0"/>
                </a:lnTo>
                <a:cubicBezTo>
                  <a:pt x="24390760" y="4006392"/>
                  <a:pt x="24380171" y="8015959"/>
                  <a:pt x="24383869" y="12022351"/>
                </a:cubicBezTo>
                <a:lnTo>
                  <a:pt x="7857" y="13736441"/>
                </a:lnTo>
                <a:cubicBezTo>
                  <a:pt x="2592" y="9730049"/>
                  <a:pt x="5265" y="5717308"/>
                  <a:pt x="0" y="1710916"/>
                </a:cubicBezTo>
                <a:close/>
              </a:path>
            </a:pathLst>
          </a:custGeom>
          <a:solidFill>
            <a:schemeClr val="bg1">
              <a:lumMod val="95000"/>
            </a:schemeClr>
          </a:solidFill>
        </p:spPr>
        <p:txBody>
          <a:bodyPr anchor="ctr" anchorCtr="0"/>
          <a:lstStyle>
            <a:lvl1pPr marL="0" indent="0" algn="ctr">
              <a:buNone/>
              <a:defRPr sz="1000" b="1" i="1"/>
            </a:lvl1pPr>
            <a:lvl2pPr marL="228600" indent="0">
              <a:buNone/>
              <a:defRPr sz="1400"/>
            </a:lvl2pPr>
            <a:lvl3pPr marL="457200" indent="0">
              <a:buNone/>
              <a:defRPr sz="1200"/>
            </a:lvl3pPr>
            <a:lvl4pPr marL="685800" indent="0">
              <a:buNone/>
              <a:defRPr sz="1000"/>
            </a:lvl4pPr>
            <a:lvl5pPr marL="914400" indent="0">
              <a:buNone/>
              <a:defRPr sz="1000"/>
            </a:lvl5pPr>
            <a:lvl6pPr marL="1143000" indent="0">
              <a:buNone/>
              <a:defRPr sz="1000"/>
            </a:lvl6pPr>
            <a:lvl7pPr marL="1371600" indent="0">
              <a:buNone/>
              <a:defRPr sz="1000"/>
            </a:lvl7pPr>
            <a:lvl8pPr marL="1600200" indent="0">
              <a:buNone/>
              <a:defRPr sz="1000"/>
            </a:lvl8pPr>
            <a:lvl9pPr marL="1828800" indent="0">
              <a:buNone/>
              <a:defRPr sz="1000"/>
            </a:lvl9pPr>
          </a:lstStyle>
          <a:p>
            <a:r>
              <a:rPr lang="fi-FI"/>
              <a:t>Lisää kuva napsauttamalla kuvaketta</a:t>
            </a:r>
          </a:p>
        </p:txBody>
      </p:sp>
      <p:sp>
        <p:nvSpPr>
          <p:cNvPr id="5" name="Tekstin paikkamerkki 4">
            <a:extLst>
              <a:ext uri="{FF2B5EF4-FFF2-40B4-BE49-F238E27FC236}">
                <a16:creationId xmlns:a16="http://schemas.microsoft.com/office/drawing/2014/main" id="{43C6CAD2-0D70-4B20-9702-7BC2BBD23D3B}"/>
              </a:ext>
              <a:ext uri="{C183D7F6-B498-43B3-948B-1728B52AA6E4}">
                <adec:decorative xmlns:adec="http://schemas.microsoft.com/office/drawing/2017/decorative" val="1"/>
              </a:ext>
            </a:extLst>
          </p:cNvPr>
          <p:cNvSpPr>
            <a:spLocks noGrp="1"/>
          </p:cNvSpPr>
          <p:nvPr>
            <p:ph type="body" sz="quarter" idx="14" hasCustomPrompt="1"/>
          </p:nvPr>
        </p:nvSpPr>
        <p:spPr>
          <a:xfrm>
            <a:off x="9789037" y="433800"/>
            <a:ext cx="1895523" cy="194400"/>
          </a:xfrm>
          <a:blipFill>
            <a:blip r:embed="rId2"/>
            <a:stretch>
              <a:fillRect/>
            </a:stretch>
          </a:blipFill>
        </p:spPr>
        <p:txBody>
          <a:bodyPr anchor="ctr" anchorCtr="0"/>
          <a:lstStyle>
            <a:lvl1pPr marL="0" indent="0" algn="ctr">
              <a:buNone/>
              <a:defRPr sz="100"/>
            </a:lvl1pPr>
          </a:lstStyle>
          <a:p>
            <a:pPr lvl="0"/>
            <a:r>
              <a:rPr lang="fi-FI"/>
              <a:t> </a:t>
            </a:r>
          </a:p>
        </p:txBody>
      </p:sp>
    </p:spTree>
    <p:extLst>
      <p:ext uri="{BB962C8B-B14F-4D97-AF65-F5344CB8AC3E}">
        <p14:creationId xmlns:p14="http://schemas.microsoft.com/office/powerpoint/2010/main" val="2415478727"/>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grpSp>
        <p:nvGrpSpPr>
          <p:cNvPr id="6" name="Ryhmä 5">
            <a:extLst>
              <a:ext uri="{FF2B5EF4-FFF2-40B4-BE49-F238E27FC236}">
                <a16:creationId xmlns:a16="http://schemas.microsoft.com/office/drawing/2014/main" id="{5E97D42B-BB3B-4D70-B419-BFB83663D9C6}"/>
              </a:ext>
            </a:extLst>
          </p:cNvPr>
          <p:cNvGrpSpPr/>
          <p:nvPr userDrawn="1"/>
        </p:nvGrpSpPr>
        <p:grpSpPr>
          <a:xfrm>
            <a:off x="0" y="-9427"/>
            <a:ext cx="12192194" cy="6867427"/>
            <a:chOff x="0" y="-18854"/>
            <a:chExt cx="24382800" cy="13734854"/>
          </a:xfrm>
        </p:grpSpPr>
        <p:sp>
          <p:nvSpPr>
            <p:cNvPr id="7" name="Freeform 6">
              <a:extLst>
                <a:ext uri="{FF2B5EF4-FFF2-40B4-BE49-F238E27FC236}">
                  <a16:creationId xmlns:a16="http://schemas.microsoft.com/office/drawing/2014/main" id="{E947666D-7DCE-4F99-BFC4-68C27902B78E}"/>
                </a:ext>
                <a:ext uri="{C183D7F6-B498-43B3-948B-1728B52AA6E4}">
                  <adec:decorative xmlns:adec="http://schemas.microsoft.com/office/drawing/2017/decorative" val="1"/>
                </a:ext>
              </a:extLst>
            </p:cNvPr>
            <p:cNvSpPr>
              <a:spLocks/>
            </p:cNvSpPr>
            <p:nvPr userDrawn="1"/>
          </p:nvSpPr>
          <p:spPr bwMode="auto">
            <a:xfrm>
              <a:off x="0" y="-18854"/>
              <a:ext cx="24382800" cy="1714898"/>
            </a:xfrm>
            <a:custGeom>
              <a:avLst/>
              <a:gdLst>
                <a:gd name="T0" fmla="*/ 0 w 67725"/>
                <a:gd name="T1" fmla="*/ 0 h 4767"/>
                <a:gd name="T2" fmla="*/ 0 w 67725"/>
                <a:gd name="T3" fmla="*/ 4767 h 4767"/>
                <a:gd name="T4" fmla="*/ 67725 w 67725"/>
                <a:gd name="T5" fmla="*/ 24 h 4767"/>
                <a:gd name="T6" fmla="*/ 67725 w 67725"/>
                <a:gd name="T7" fmla="*/ 18 h 4767"/>
                <a:gd name="T8" fmla="*/ 0 w 67725"/>
                <a:gd name="T9" fmla="*/ 0 h 4767"/>
              </a:gdLst>
              <a:ahLst/>
              <a:cxnLst>
                <a:cxn ang="0">
                  <a:pos x="T0" y="T1"/>
                </a:cxn>
                <a:cxn ang="0">
                  <a:pos x="T2" y="T3"/>
                </a:cxn>
                <a:cxn ang="0">
                  <a:pos x="T4" y="T5"/>
                </a:cxn>
                <a:cxn ang="0">
                  <a:pos x="T6" y="T7"/>
                </a:cxn>
                <a:cxn ang="0">
                  <a:pos x="T8" y="T9"/>
                </a:cxn>
              </a:cxnLst>
              <a:rect l="0" t="0" r="r" b="b"/>
              <a:pathLst>
                <a:path w="67725" h="4767">
                  <a:moveTo>
                    <a:pt x="0" y="0"/>
                  </a:moveTo>
                  <a:lnTo>
                    <a:pt x="0" y="4767"/>
                  </a:lnTo>
                  <a:lnTo>
                    <a:pt x="67725" y="24"/>
                  </a:lnTo>
                  <a:lnTo>
                    <a:pt x="67725" y="18"/>
                  </a:lnTo>
                  <a:lnTo>
                    <a:pt x="0" y="0"/>
                  </a:lnTo>
                  <a:close/>
                </a:path>
              </a:pathLst>
            </a:custGeom>
            <a:solidFill>
              <a:srgbClr val="CEF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8" name="Freeform 7">
              <a:extLst>
                <a:ext uri="{FF2B5EF4-FFF2-40B4-BE49-F238E27FC236}">
                  <a16:creationId xmlns:a16="http://schemas.microsoft.com/office/drawing/2014/main" id="{EE29252F-1217-499A-AEEF-B10241DF067C}"/>
                </a:ext>
                <a:ext uri="{C183D7F6-B498-43B3-948B-1728B52AA6E4}">
                  <adec:decorative xmlns:adec="http://schemas.microsoft.com/office/drawing/2017/decorative" val="1"/>
                </a:ext>
              </a:extLst>
            </p:cNvPr>
            <p:cNvSpPr>
              <a:spLocks/>
            </p:cNvSpPr>
            <p:nvPr userDrawn="1"/>
          </p:nvSpPr>
          <p:spPr bwMode="auto">
            <a:xfrm>
              <a:off x="6366" y="12001102"/>
              <a:ext cx="24376434" cy="1714898"/>
            </a:xfrm>
            <a:custGeom>
              <a:avLst/>
              <a:gdLst>
                <a:gd name="T0" fmla="*/ 0 w 67711"/>
                <a:gd name="T1" fmla="*/ 4767 h 4767"/>
                <a:gd name="T2" fmla="*/ 67711 w 67711"/>
                <a:gd name="T3" fmla="*/ 4767 h 4767"/>
                <a:gd name="T4" fmla="*/ 67711 w 67711"/>
                <a:gd name="T5" fmla="*/ 0 h 4767"/>
                <a:gd name="T6" fmla="*/ 0 w 67711"/>
                <a:gd name="T7" fmla="*/ 4767 h 4767"/>
              </a:gdLst>
              <a:ahLst/>
              <a:cxnLst>
                <a:cxn ang="0">
                  <a:pos x="T0" y="T1"/>
                </a:cxn>
                <a:cxn ang="0">
                  <a:pos x="T2" y="T3"/>
                </a:cxn>
                <a:cxn ang="0">
                  <a:pos x="T4" y="T5"/>
                </a:cxn>
                <a:cxn ang="0">
                  <a:pos x="T6" y="T7"/>
                </a:cxn>
              </a:cxnLst>
              <a:rect l="0" t="0" r="r" b="b"/>
              <a:pathLst>
                <a:path w="67711" h="4767">
                  <a:moveTo>
                    <a:pt x="0" y="4767"/>
                  </a:moveTo>
                  <a:lnTo>
                    <a:pt x="67711" y="4767"/>
                  </a:lnTo>
                  <a:lnTo>
                    <a:pt x="67711" y="0"/>
                  </a:lnTo>
                  <a:lnTo>
                    <a:pt x="0" y="4767"/>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grpSp>
      <p:sp>
        <p:nvSpPr>
          <p:cNvPr id="2" name="Otsikko 1">
            <a:extLst>
              <a:ext uri="{FF2B5EF4-FFF2-40B4-BE49-F238E27FC236}">
                <a16:creationId xmlns:a16="http://schemas.microsoft.com/office/drawing/2014/main" id="{D9D4FB9D-D480-450E-ABEE-85694599AFB7}"/>
              </a:ext>
            </a:extLst>
          </p:cNvPr>
          <p:cNvSpPr>
            <a:spLocks noGrp="1"/>
          </p:cNvSpPr>
          <p:nvPr>
            <p:ph type="title"/>
          </p:nvPr>
        </p:nvSpPr>
        <p:spPr/>
        <p:txBody>
          <a:bodyPr/>
          <a:lstStyle/>
          <a:p>
            <a:r>
              <a:rPr lang="fi-FI"/>
              <a:t>Muokkaa perustyyl. napsautt.</a:t>
            </a:r>
          </a:p>
        </p:txBody>
      </p:sp>
      <p:sp>
        <p:nvSpPr>
          <p:cNvPr id="3" name="Päivämäärän paikkamerkki 2">
            <a:extLst>
              <a:ext uri="{FF2B5EF4-FFF2-40B4-BE49-F238E27FC236}">
                <a16:creationId xmlns:a16="http://schemas.microsoft.com/office/drawing/2014/main" id="{5797E4D7-4DF3-42F7-A8B1-E81360052CE5}"/>
              </a:ext>
            </a:extLst>
          </p:cNvPr>
          <p:cNvSpPr>
            <a:spLocks noGrp="1"/>
          </p:cNvSpPr>
          <p:nvPr>
            <p:ph type="dt" sz="half" idx="10"/>
          </p:nvPr>
        </p:nvSpPr>
        <p:spPr/>
        <p:txBody>
          <a:bodyPr/>
          <a:lstStyle/>
          <a:p>
            <a:fld id="{4751A0BD-5408-4C6C-9A5C-10B4CA57242F}" type="datetime1">
              <a:rPr lang="fi-FI" smtClean="0"/>
              <a:t>9.5.2023</a:t>
            </a:fld>
            <a:endParaRPr lang="fi-FI"/>
          </a:p>
        </p:txBody>
      </p:sp>
      <p:sp>
        <p:nvSpPr>
          <p:cNvPr id="4" name="Alatunnisteen paikkamerkki 3">
            <a:extLst>
              <a:ext uri="{FF2B5EF4-FFF2-40B4-BE49-F238E27FC236}">
                <a16:creationId xmlns:a16="http://schemas.microsoft.com/office/drawing/2014/main" id="{115DA5D9-220B-4CA2-AF56-616A41B79E7E}"/>
              </a:ext>
            </a:extLst>
          </p:cNvPr>
          <p:cNvSpPr>
            <a:spLocks noGrp="1"/>
          </p:cNvSpPr>
          <p:nvPr>
            <p:ph type="ftr" sz="quarter" idx="11"/>
          </p:nvPr>
        </p:nvSpPr>
        <p:spPr/>
        <p:txBody>
          <a:bodyPr/>
          <a:lstStyle>
            <a:lvl1pPr>
              <a:defRPr>
                <a:solidFill>
                  <a:schemeClr val="bg1"/>
                </a:solidFill>
              </a:defRPr>
            </a:lvl1pPr>
          </a:lstStyle>
          <a:p>
            <a:endParaRPr lang="fi-FI"/>
          </a:p>
        </p:txBody>
      </p:sp>
      <p:sp>
        <p:nvSpPr>
          <p:cNvPr id="5" name="Dian numeron paikkamerkki 4">
            <a:extLst>
              <a:ext uri="{FF2B5EF4-FFF2-40B4-BE49-F238E27FC236}">
                <a16:creationId xmlns:a16="http://schemas.microsoft.com/office/drawing/2014/main" id="{90AACDB7-CE3E-4B32-A3E7-5CF3FA8C9C45}"/>
              </a:ext>
            </a:extLst>
          </p:cNvPr>
          <p:cNvSpPr>
            <a:spLocks noGrp="1"/>
          </p:cNvSpPr>
          <p:nvPr>
            <p:ph type="sldNum" sz="quarter" idx="12"/>
          </p:nvPr>
        </p:nvSpPr>
        <p:spPr/>
        <p:txBody>
          <a:bodyPr/>
          <a:lstStyle/>
          <a:p>
            <a:fld id="{03D2D5F4-4871-4469-8343-ED7F6811B37D}" type="slidenum">
              <a:rPr lang="fi-FI" smtClean="0"/>
              <a:t>‹#›</a:t>
            </a:fld>
            <a:endParaRPr lang="fi-FI"/>
          </a:p>
        </p:txBody>
      </p:sp>
    </p:spTree>
    <p:extLst>
      <p:ext uri="{BB962C8B-B14F-4D97-AF65-F5344CB8AC3E}">
        <p14:creationId xmlns:p14="http://schemas.microsoft.com/office/powerpoint/2010/main" val="3802220163"/>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type="titleOnly" preserve="1">
  <p:cSld name="Vain otsikko nega">
    <p:bg>
      <p:bgPr>
        <a:solidFill>
          <a:schemeClr val="bg1">
            <a:lumMod val="85000"/>
          </a:schemeClr>
        </a:solidFill>
        <a:effectLst/>
      </p:bgPr>
    </p:bg>
    <p:spTree>
      <p:nvGrpSpPr>
        <p:cNvPr id="1" name=""/>
        <p:cNvGrpSpPr/>
        <p:nvPr/>
      </p:nvGrpSpPr>
      <p:grpSpPr>
        <a:xfrm>
          <a:off x="0" y="0"/>
          <a:ext cx="0" cy="0"/>
          <a:chOff x="0" y="0"/>
          <a:chExt cx="0" cy="0"/>
        </a:xfrm>
      </p:grpSpPr>
      <p:grpSp>
        <p:nvGrpSpPr>
          <p:cNvPr id="6" name="Ryhmä 5">
            <a:extLst>
              <a:ext uri="{FF2B5EF4-FFF2-40B4-BE49-F238E27FC236}">
                <a16:creationId xmlns:a16="http://schemas.microsoft.com/office/drawing/2014/main" id="{5E97D42B-BB3B-4D70-B419-BFB83663D9C6}"/>
              </a:ext>
            </a:extLst>
          </p:cNvPr>
          <p:cNvGrpSpPr/>
          <p:nvPr userDrawn="1"/>
        </p:nvGrpSpPr>
        <p:grpSpPr>
          <a:xfrm>
            <a:off x="0" y="-9427"/>
            <a:ext cx="12192194" cy="6867427"/>
            <a:chOff x="0" y="-18854"/>
            <a:chExt cx="24382800" cy="13734854"/>
          </a:xfrm>
        </p:grpSpPr>
        <p:sp>
          <p:nvSpPr>
            <p:cNvPr id="7" name="Freeform 6">
              <a:extLst>
                <a:ext uri="{FF2B5EF4-FFF2-40B4-BE49-F238E27FC236}">
                  <a16:creationId xmlns:a16="http://schemas.microsoft.com/office/drawing/2014/main" id="{E947666D-7DCE-4F99-BFC4-68C27902B78E}"/>
                </a:ext>
                <a:ext uri="{C183D7F6-B498-43B3-948B-1728B52AA6E4}">
                  <adec:decorative xmlns:adec="http://schemas.microsoft.com/office/drawing/2017/decorative" val="1"/>
                </a:ext>
              </a:extLst>
            </p:cNvPr>
            <p:cNvSpPr>
              <a:spLocks/>
            </p:cNvSpPr>
            <p:nvPr userDrawn="1"/>
          </p:nvSpPr>
          <p:spPr bwMode="auto">
            <a:xfrm>
              <a:off x="0" y="-18854"/>
              <a:ext cx="24382800" cy="1714898"/>
            </a:xfrm>
            <a:custGeom>
              <a:avLst/>
              <a:gdLst>
                <a:gd name="T0" fmla="*/ 0 w 67725"/>
                <a:gd name="T1" fmla="*/ 0 h 4767"/>
                <a:gd name="T2" fmla="*/ 0 w 67725"/>
                <a:gd name="T3" fmla="*/ 4767 h 4767"/>
                <a:gd name="T4" fmla="*/ 67725 w 67725"/>
                <a:gd name="T5" fmla="*/ 24 h 4767"/>
                <a:gd name="T6" fmla="*/ 67725 w 67725"/>
                <a:gd name="T7" fmla="*/ 18 h 4767"/>
                <a:gd name="T8" fmla="*/ 0 w 67725"/>
                <a:gd name="T9" fmla="*/ 0 h 4767"/>
              </a:gdLst>
              <a:ahLst/>
              <a:cxnLst>
                <a:cxn ang="0">
                  <a:pos x="T0" y="T1"/>
                </a:cxn>
                <a:cxn ang="0">
                  <a:pos x="T2" y="T3"/>
                </a:cxn>
                <a:cxn ang="0">
                  <a:pos x="T4" y="T5"/>
                </a:cxn>
                <a:cxn ang="0">
                  <a:pos x="T6" y="T7"/>
                </a:cxn>
                <a:cxn ang="0">
                  <a:pos x="T8" y="T9"/>
                </a:cxn>
              </a:cxnLst>
              <a:rect l="0" t="0" r="r" b="b"/>
              <a:pathLst>
                <a:path w="67725" h="4767">
                  <a:moveTo>
                    <a:pt x="0" y="0"/>
                  </a:moveTo>
                  <a:lnTo>
                    <a:pt x="0" y="4767"/>
                  </a:lnTo>
                  <a:lnTo>
                    <a:pt x="67725" y="24"/>
                  </a:lnTo>
                  <a:lnTo>
                    <a:pt x="67725" y="18"/>
                  </a:lnTo>
                  <a:lnTo>
                    <a:pt x="0" y="0"/>
                  </a:lnTo>
                  <a:close/>
                </a:path>
              </a:pathLst>
            </a:custGeom>
            <a:solidFill>
              <a:srgbClr val="CEF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8" name="Freeform 7">
              <a:extLst>
                <a:ext uri="{FF2B5EF4-FFF2-40B4-BE49-F238E27FC236}">
                  <a16:creationId xmlns:a16="http://schemas.microsoft.com/office/drawing/2014/main" id="{EE29252F-1217-499A-AEEF-B10241DF067C}"/>
                </a:ext>
                <a:ext uri="{C183D7F6-B498-43B3-948B-1728B52AA6E4}">
                  <adec:decorative xmlns:adec="http://schemas.microsoft.com/office/drawing/2017/decorative" val="1"/>
                </a:ext>
              </a:extLst>
            </p:cNvPr>
            <p:cNvSpPr>
              <a:spLocks/>
            </p:cNvSpPr>
            <p:nvPr userDrawn="1"/>
          </p:nvSpPr>
          <p:spPr bwMode="auto">
            <a:xfrm>
              <a:off x="6366" y="12001102"/>
              <a:ext cx="24376434" cy="1714898"/>
            </a:xfrm>
            <a:custGeom>
              <a:avLst/>
              <a:gdLst>
                <a:gd name="T0" fmla="*/ 0 w 67711"/>
                <a:gd name="T1" fmla="*/ 4767 h 4767"/>
                <a:gd name="T2" fmla="*/ 67711 w 67711"/>
                <a:gd name="T3" fmla="*/ 4767 h 4767"/>
                <a:gd name="T4" fmla="*/ 67711 w 67711"/>
                <a:gd name="T5" fmla="*/ 0 h 4767"/>
                <a:gd name="T6" fmla="*/ 0 w 67711"/>
                <a:gd name="T7" fmla="*/ 4767 h 4767"/>
              </a:gdLst>
              <a:ahLst/>
              <a:cxnLst>
                <a:cxn ang="0">
                  <a:pos x="T0" y="T1"/>
                </a:cxn>
                <a:cxn ang="0">
                  <a:pos x="T2" y="T3"/>
                </a:cxn>
                <a:cxn ang="0">
                  <a:pos x="T4" y="T5"/>
                </a:cxn>
                <a:cxn ang="0">
                  <a:pos x="T6" y="T7"/>
                </a:cxn>
              </a:cxnLst>
              <a:rect l="0" t="0" r="r" b="b"/>
              <a:pathLst>
                <a:path w="67711" h="4767">
                  <a:moveTo>
                    <a:pt x="0" y="4767"/>
                  </a:moveTo>
                  <a:lnTo>
                    <a:pt x="67711" y="4767"/>
                  </a:lnTo>
                  <a:lnTo>
                    <a:pt x="67711" y="0"/>
                  </a:lnTo>
                  <a:lnTo>
                    <a:pt x="0" y="4767"/>
                  </a:lnTo>
                  <a:close/>
                </a:path>
              </a:pathLst>
            </a:custGeom>
            <a:solidFill>
              <a:srgbClr val="1415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grpSp>
      <p:sp>
        <p:nvSpPr>
          <p:cNvPr id="2" name="Otsikko 1">
            <a:extLst>
              <a:ext uri="{FF2B5EF4-FFF2-40B4-BE49-F238E27FC236}">
                <a16:creationId xmlns:a16="http://schemas.microsoft.com/office/drawing/2014/main" id="{D9D4FB9D-D480-450E-ABEE-85694599AFB7}"/>
              </a:ext>
            </a:extLst>
          </p:cNvPr>
          <p:cNvSpPr>
            <a:spLocks noGrp="1"/>
          </p:cNvSpPr>
          <p:nvPr>
            <p:ph type="title"/>
          </p:nvPr>
        </p:nvSpPr>
        <p:spPr/>
        <p:txBody>
          <a:bodyPr/>
          <a:lstStyle/>
          <a:p>
            <a:r>
              <a:rPr lang="fi-FI"/>
              <a:t>Muokkaa perustyyl. napsautt.</a:t>
            </a:r>
          </a:p>
        </p:txBody>
      </p:sp>
      <p:sp>
        <p:nvSpPr>
          <p:cNvPr id="3" name="Päivämäärän paikkamerkki 2">
            <a:extLst>
              <a:ext uri="{FF2B5EF4-FFF2-40B4-BE49-F238E27FC236}">
                <a16:creationId xmlns:a16="http://schemas.microsoft.com/office/drawing/2014/main" id="{5797E4D7-4DF3-42F7-A8B1-E81360052CE5}"/>
              </a:ext>
            </a:extLst>
          </p:cNvPr>
          <p:cNvSpPr>
            <a:spLocks noGrp="1"/>
          </p:cNvSpPr>
          <p:nvPr>
            <p:ph type="dt" sz="half" idx="10"/>
          </p:nvPr>
        </p:nvSpPr>
        <p:spPr/>
        <p:txBody>
          <a:bodyPr/>
          <a:lstStyle/>
          <a:p>
            <a:fld id="{4751A0BD-5408-4C6C-9A5C-10B4CA57242F}" type="datetime1">
              <a:rPr lang="fi-FI" smtClean="0"/>
              <a:t>9.5.2023</a:t>
            </a:fld>
            <a:endParaRPr lang="fi-FI"/>
          </a:p>
        </p:txBody>
      </p:sp>
      <p:sp>
        <p:nvSpPr>
          <p:cNvPr id="4" name="Alatunnisteen paikkamerkki 3">
            <a:extLst>
              <a:ext uri="{FF2B5EF4-FFF2-40B4-BE49-F238E27FC236}">
                <a16:creationId xmlns:a16="http://schemas.microsoft.com/office/drawing/2014/main" id="{115DA5D9-220B-4CA2-AF56-616A41B79E7E}"/>
              </a:ext>
            </a:extLst>
          </p:cNvPr>
          <p:cNvSpPr>
            <a:spLocks noGrp="1"/>
          </p:cNvSpPr>
          <p:nvPr>
            <p:ph type="ftr" sz="quarter" idx="11"/>
          </p:nvPr>
        </p:nvSpPr>
        <p:spPr/>
        <p:txBody>
          <a:bodyPr/>
          <a:lstStyle>
            <a:lvl1pPr>
              <a:defRPr>
                <a:solidFill>
                  <a:schemeClr val="bg1"/>
                </a:solidFill>
              </a:defRPr>
            </a:lvl1pPr>
          </a:lstStyle>
          <a:p>
            <a:endParaRPr lang="fi-FI"/>
          </a:p>
        </p:txBody>
      </p:sp>
      <p:sp>
        <p:nvSpPr>
          <p:cNvPr id="5" name="Dian numeron paikkamerkki 4">
            <a:extLst>
              <a:ext uri="{FF2B5EF4-FFF2-40B4-BE49-F238E27FC236}">
                <a16:creationId xmlns:a16="http://schemas.microsoft.com/office/drawing/2014/main" id="{90AACDB7-CE3E-4B32-A3E7-5CF3FA8C9C45}"/>
              </a:ext>
            </a:extLst>
          </p:cNvPr>
          <p:cNvSpPr>
            <a:spLocks noGrp="1"/>
          </p:cNvSpPr>
          <p:nvPr>
            <p:ph type="sldNum" sz="quarter" idx="12"/>
          </p:nvPr>
        </p:nvSpPr>
        <p:spPr/>
        <p:txBody>
          <a:bodyPr/>
          <a:lstStyle/>
          <a:p>
            <a:fld id="{03D2D5F4-4871-4469-8343-ED7F6811B37D}" type="slidenum">
              <a:rPr lang="fi-FI" smtClean="0"/>
              <a:t>‹#›</a:t>
            </a:fld>
            <a:endParaRPr lang="fi-FI"/>
          </a:p>
        </p:txBody>
      </p:sp>
      <p:pic>
        <p:nvPicPr>
          <p:cNvPr id="9" name="Kuva 8">
            <a:extLst>
              <a:ext uri="{FF2B5EF4-FFF2-40B4-BE49-F238E27FC236}">
                <a16:creationId xmlns:a16="http://schemas.microsoft.com/office/drawing/2014/main" id="{032260EC-5763-454B-86A4-9A6ED4E730D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788890" y="433578"/>
            <a:ext cx="1895983" cy="193549"/>
          </a:xfrm>
          <a:prstGeom prst="rect">
            <a:avLst/>
          </a:prstGeom>
        </p:spPr>
      </p:pic>
    </p:spTree>
    <p:extLst>
      <p:ext uri="{BB962C8B-B14F-4D97-AF65-F5344CB8AC3E}">
        <p14:creationId xmlns:p14="http://schemas.microsoft.com/office/powerpoint/2010/main" val="706431949"/>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E1A1614D-52CF-45AF-A901-12FA2C0515D9}"/>
              </a:ext>
            </a:extLst>
          </p:cNvPr>
          <p:cNvSpPr>
            <a:spLocks noGrp="1"/>
          </p:cNvSpPr>
          <p:nvPr>
            <p:ph type="dt" sz="half" idx="10"/>
          </p:nvPr>
        </p:nvSpPr>
        <p:spPr/>
        <p:txBody>
          <a:bodyPr/>
          <a:lstStyle/>
          <a:p>
            <a:fld id="{73280A3A-D064-40E9-B3C2-27D20437E4B9}" type="datetime1">
              <a:rPr lang="fi-FI" smtClean="0"/>
              <a:t>9.5.2023</a:t>
            </a:fld>
            <a:endParaRPr lang="fi-FI"/>
          </a:p>
        </p:txBody>
      </p:sp>
      <p:sp>
        <p:nvSpPr>
          <p:cNvPr id="3" name="Alatunnisteen paikkamerkki 2">
            <a:extLst>
              <a:ext uri="{FF2B5EF4-FFF2-40B4-BE49-F238E27FC236}">
                <a16:creationId xmlns:a16="http://schemas.microsoft.com/office/drawing/2014/main" id="{62A2215A-8FD8-4FBF-887A-0CE9E0203E9F}"/>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D2899E54-642F-4A9A-8599-805DAF4404EE}"/>
              </a:ext>
            </a:extLst>
          </p:cNvPr>
          <p:cNvSpPr>
            <a:spLocks noGrp="1"/>
          </p:cNvSpPr>
          <p:nvPr>
            <p:ph type="sldNum" sz="quarter" idx="12"/>
          </p:nvPr>
        </p:nvSpPr>
        <p:spPr/>
        <p:txBody>
          <a:bodyPr/>
          <a:lstStyle/>
          <a:p>
            <a:fld id="{03D2D5F4-4871-4469-8343-ED7F6811B37D}" type="slidenum">
              <a:rPr lang="fi-FI" smtClean="0"/>
              <a:t>‹#›</a:t>
            </a:fld>
            <a:endParaRPr lang="fi-FI"/>
          </a:p>
        </p:txBody>
      </p:sp>
    </p:spTree>
    <p:extLst>
      <p:ext uri="{BB962C8B-B14F-4D97-AF65-F5344CB8AC3E}">
        <p14:creationId xmlns:p14="http://schemas.microsoft.com/office/powerpoint/2010/main" val="2157964685"/>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type="title" preserve="1">
  <p:cSld name="Lopetu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Freeform 5">
            <a:extLst>
              <a:ext uri="{FF2B5EF4-FFF2-40B4-BE49-F238E27FC236}">
                <a16:creationId xmlns:a16="http://schemas.microsoft.com/office/drawing/2014/main" id="{B56F663B-DE9D-4846-B92B-815F67F29843}"/>
              </a:ext>
              <a:ext uri="{C183D7F6-B498-43B3-948B-1728B52AA6E4}">
                <adec:decorative xmlns:adec="http://schemas.microsoft.com/office/drawing/2017/decorative" val="1"/>
              </a:ext>
            </a:extLst>
          </p:cNvPr>
          <p:cNvSpPr>
            <a:spLocks noChangeAspect="1"/>
          </p:cNvSpPr>
          <p:nvPr userDrawn="1"/>
        </p:nvSpPr>
        <p:spPr bwMode="auto">
          <a:xfrm>
            <a:off x="0" y="4053527"/>
            <a:ext cx="12192194" cy="2808449"/>
          </a:xfrm>
          <a:custGeom>
            <a:avLst/>
            <a:gdLst>
              <a:gd name="T0" fmla="*/ 0 w 67733"/>
              <a:gd name="T1" fmla="*/ 4768 h 15585"/>
              <a:gd name="T2" fmla="*/ 0 w 67733"/>
              <a:gd name="T3" fmla="*/ 4774 h 15585"/>
              <a:gd name="T4" fmla="*/ 0 w 67733"/>
              <a:gd name="T5" fmla="*/ 4774 h 15585"/>
              <a:gd name="T6" fmla="*/ 0 w 67733"/>
              <a:gd name="T7" fmla="*/ 15585 h 15585"/>
              <a:gd name="T8" fmla="*/ 67733 w 67733"/>
              <a:gd name="T9" fmla="*/ 15585 h 15585"/>
              <a:gd name="T10" fmla="*/ 67733 w 67733"/>
              <a:gd name="T11" fmla="*/ 0 h 15585"/>
              <a:gd name="T12" fmla="*/ 0 w 67733"/>
              <a:gd name="T13" fmla="*/ 4768 h 15585"/>
            </a:gdLst>
            <a:ahLst/>
            <a:cxnLst>
              <a:cxn ang="0">
                <a:pos x="T0" y="T1"/>
              </a:cxn>
              <a:cxn ang="0">
                <a:pos x="T2" y="T3"/>
              </a:cxn>
              <a:cxn ang="0">
                <a:pos x="T4" y="T5"/>
              </a:cxn>
              <a:cxn ang="0">
                <a:pos x="T6" y="T7"/>
              </a:cxn>
              <a:cxn ang="0">
                <a:pos x="T8" y="T9"/>
              </a:cxn>
              <a:cxn ang="0">
                <a:pos x="T10" y="T11"/>
              </a:cxn>
              <a:cxn ang="0">
                <a:pos x="T12" y="T13"/>
              </a:cxn>
            </a:cxnLst>
            <a:rect l="0" t="0" r="r" b="b"/>
            <a:pathLst>
              <a:path w="67733" h="15585">
                <a:moveTo>
                  <a:pt x="0" y="4768"/>
                </a:moveTo>
                <a:lnTo>
                  <a:pt x="0" y="4774"/>
                </a:lnTo>
                <a:lnTo>
                  <a:pt x="0" y="4774"/>
                </a:lnTo>
                <a:lnTo>
                  <a:pt x="0" y="15585"/>
                </a:lnTo>
                <a:lnTo>
                  <a:pt x="67733" y="15585"/>
                </a:lnTo>
                <a:cubicBezTo>
                  <a:pt x="67733" y="10379"/>
                  <a:pt x="67733" y="5195"/>
                  <a:pt x="67733" y="0"/>
                </a:cubicBezTo>
                <a:lnTo>
                  <a:pt x="0" y="4768"/>
                </a:lnTo>
                <a:close/>
              </a:path>
            </a:pathLst>
          </a:custGeom>
          <a:solidFill>
            <a:srgbClr val="97B3D4"/>
          </a:solidFill>
          <a:ln>
            <a:noFill/>
          </a:ln>
        </p:spPr>
        <p:txBody>
          <a:bodyPr vert="horz" wrap="square" lIns="45720" tIns="22860" rIns="45720" bIns="22860" numCol="1" anchor="t" anchorCtr="0" compatLnSpc="1">
            <a:prstTxWarp prst="textNoShape">
              <a:avLst/>
            </a:prstTxWarp>
          </a:bodyPr>
          <a:lstStyle/>
          <a:p>
            <a:endParaRPr lang="fi-FI" sz="900"/>
          </a:p>
        </p:txBody>
      </p:sp>
      <p:sp>
        <p:nvSpPr>
          <p:cNvPr id="24" name="Freeform 6">
            <a:extLst>
              <a:ext uri="{FF2B5EF4-FFF2-40B4-BE49-F238E27FC236}">
                <a16:creationId xmlns:a16="http://schemas.microsoft.com/office/drawing/2014/main" id="{B05BE846-A9E8-4F94-B6C9-47D9A241C76D}"/>
              </a:ext>
              <a:ext uri="{C183D7F6-B498-43B3-948B-1728B52AA6E4}">
                <adec:decorative xmlns:adec="http://schemas.microsoft.com/office/drawing/2017/decorative" val="1"/>
              </a:ext>
            </a:extLst>
          </p:cNvPr>
          <p:cNvSpPr>
            <a:spLocks/>
          </p:cNvSpPr>
          <p:nvPr userDrawn="1"/>
        </p:nvSpPr>
        <p:spPr bwMode="auto">
          <a:xfrm>
            <a:off x="0" y="-9427"/>
            <a:ext cx="12192194" cy="857449"/>
          </a:xfrm>
          <a:custGeom>
            <a:avLst/>
            <a:gdLst>
              <a:gd name="T0" fmla="*/ 0 w 67725"/>
              <a:gd name="T1" fmla="*/ 0 h 4767"/>
              <a:gd name="T2" fmla="*/ 0 w 67725"/>
              <a:gd name="T3" fmla="*/ 4767 h 4767"/>
              <a:gd name="T4" fmla="*/ 67725 w 67725"/>
              <a:gd name="T5" fmla="*/ 24 h 4767"/>
              <a:gd name="T6" fmla="*/ 67725 w 67725"/>
              <a:gd name="T7" fmla="*/ 18 h 4767"/>
              <a:gd name="T8" fmla="*/ 0 w 67725"/>
              <a:gd name="T9" fmla="*/ 0 h 4767"/>
            </a:gdLst>
            <a:ahLst/>
            <a:cxnLst>
              <a:cxn ang="0">
                <a:pos x="T0" y="T1"/>
              </a:cxn>
              <a:cxn ang="0">
                <a:pos x="T2" y="T3"/>
              </a:cxn>
              <a:cxn ang="0">
                <a:pos x="T4" y="T5"/>
              </a:cxn>
              <a:cxn ang="0">
                <a:pos x="T6" y="T7"/>
              </a:cxn>
              <a:cxn ang="0">
                <a:pos x="T8" y="T9"/>
              </a:cxn>
            </a:cxnLst>
            <a:rect l="0" t="0" r="r" b="b"/>
            <a:pathLst>
              <a:path w="67725" h="4767">
                <a:moveTo>
                  <a:pt x="0" y="0"/>
                </a:moveTo>
                <a:lnTo>
                  <a:pt x="0" y="4767"/>
                </a:lnTo>
                <a:lnTo>
                  <a:pt x="67725" y="24"/>
                </a:lnTo>
                <a:lnTo>
                  <a:pt x="67725" y="18"/>
                </a:lnTo>
                <a:lnTo>
                  <a:pt x="0" y="0"/>
                </a:lnTo>
                <a:close/>
              </a:path>
            </a:pathLst>
          </a:custGeom>
          <a:solidFill>
            <a:srgbClr val="CEFF23"/>
          </a:solidFill>
          <a:ln w="9525">
            <a:noFill/>
            <a:round/>
            <a:headEnd/>
            <a:tailEnd/>
          </a:ln>
        </p:spPr>
        <p:txBody>
          <a:bodyPr vert="horz" wrap="square" lIns="45720" tIns="22860" rIns="45720" bIns="22860" numCol="1" anchor="t" anchorCtr="0" compatLnSpc="1">
            <a:prstTxWarp prst="textNoShape">
              <a:avLst/>
            </a:prstTxWarp>
          </a:bodyPr>
          <a:lstStyle/>
          <a:p>
            <a:endParaRPr lang="fi-FI" sz="900"/>
          </a:p>
        </p:txBody>
      </p:sp>
      <p:grpSp>
        <p:nvGrpSpPr>
          <p:cNvPr id="15" name="Ryhmä 14">
            <a:extLst>
              <a:ext uri="{FF2B5EF4-FFF2-40B4-BE49-F238E27FC236}">
                <a16:creationId xmlns:a16="http://schemas.microsoft.com/office/drawing/2014/main" id="{E0ED3212-0E12-462B-9F9E-0F9AFCEB7B58}"/>
              </a:ext>
              <a:ext uri="{C183D7F6-B498-43B3-948B-1728B52AA6E4}">
                <adec:decorative xmlns:adec="http://schemas.microsoft.com/office/drawing/2017/decorative" val="1"/>
              </a:ext>
            </a:extLst>
          </p:cNvPr>
          <p:cNvGrpSpPr>
            <a:grpSpLocks noChangeAspect="1"/>
          </p:cNvGrpSpPr>
          <p:nvPr userDrawn="1"/>
        </p:nvGrpSpPr>
        <p:grpSpPr>
          <a:xfrm>
            <a:off x="-194" y="2262433"/>
            <a:ext cx="12192194" cy="1250054"/>
            <a:chOff x="14288" y="1179513"/>
            <a:chExt cx="24353837" cy="2497138"/>
          </a:xfrm>
          <a:solidFill>
            <a:schemeClr val="tx1"/>
          </a:solidFill>
        </p:grpSpPr>
        <p:sp>
          <p:nvSpPr>
            <p:cNvPr id="26" name="Freeform 9">
              <a:extLst>
                <a:ext uri="{FF2B5EF4-FFF2-40B4-BE49-F238E27FC236}">
                  <a16:creationId xmlns:a16="http://schemas.microsoft.com/office/drawing/2014/main" id="{321A8E0B-C6F0-48F4-9E53-4DAE17B05BCC}"/>
                </a:ext>
                <a:ext uri="{C183D7F6-B498-43B3-948B-1728B52AA6E4}">
                  <adec:decorative xmlns:adec="http://schemas.microsoft.com/office/drawing/2017/decorative" val="1"/>
                </a:ext>
              </a:extLst>
            </p:cNvPr>
            <p:cNvSpPr>
              <a:spLocks/>
            </p:cNvSpPr>
            <p:nvPr userDrawn="1"/>
          </p:nvSpPr>
          <p:spPr bwMode="auto">
            <a:xfrm>
              <a:off x="14288" y="1223963"/>
              <a:ext cx="3727450" cy="2406650"/>
            </a:xfrm>
            <a:custGeom>
              <a:avLst/>
              <a:gdLst>
                <a:gd name="T0" fmla="*/ 6722 w 10366"/>
                <a:gd name="T1" fmla="*/ 0 h 6678"/>
                <a:gd name="T2" fmla="*/ 3329 w 10366"/>
                <a:gd name="T3" fmla="*/ 2477 h 6678"/>
                <a:gd name="T4" fmla="*/ 3724 w 10366"/>
                <a:gd name="T5" fmla="*/ 0 h 6678"/>
                <a:gd name="T6" fmla="*/ 771 w 10366"/>
                <a:gd name="T7" fmla="*/ 0 h 6678"/>
                <a:gd name="T8" fmla="*/ 0 w 10366"/>
                <a:gd name="T9" fmla="*/ 4858 h 6678"/>
                <a:gd name="T10" fmla="*/ 0 w 10366"/>
                <a:gd name="T11" fmla="*/ 6678 h 6678"/>
                <a:gd name="T12" fmla="*/ 2665 w 10366"/>
                <a:gd name="T13" fmla="*/ 6678 h 6678"/>
                <a:gd name="T14" fmla="*/ 3113 w 10366"/>
                <a:gd name="T15" fmla="*/ 3868 h 6678"/>
                <a:gd name="T16" fmla="*/ 5627 w 10366"/>
                <a:gd name="T17" fmla="*/ 6678 h 6678"/>
                <a:gd name="T18" fmla="*/ 9406 w 10366"/>
                <a:gd name="T19" fmla="*/ 6678 h 6678"/>
                <a:gd name="T20" fmla="*/ 6120 w 10366"/>
                <a:gd name="T21" fmla="*/ 3105 h 6678"/>
                <a:gd name="T22" fmla="*/ 10366 w 10366"/>
                <a:gd name="T23" fmla="*/ 0 h 6678"/>
                <a:gd name="T24" fmla="*/ 6722 w 10366"/>
                <a:gd name="T25" fmla="*/ 0 h 6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66" h="6678">
                  <a:moveTo>
                    <a:pt x="6722" y="0"/>
                  </a:moveTo>
                  <a:lnTo>
                    <a:pt x="3329" y="2477"/>
                  </a:lnTo>
                  <a:lnTo>
                    <a:pt x="3724" y="0"/>
                  </a:lnTo>
                  <a:lnTo>
                    <a:pt x="771" y="0"/>
                  </a:lnTo>
                  <a:lnTo>
                    <a:pt x="0" y="4858"/>
                  </a:lnTo>
                  <a:lnTo>
                    <a:pt x="0" y="6678"/>
                  </a:lnTo>
                  <a:lnTo>
                    <a:pt x="2665" y="6678"/>
                  </a:lnTo>
                  <a:lnTo>
                    <a:pt x="3113" y="3868"/>
                  </a:lnTo>
                  <a:lnTo>
                    <a:pt x="5627" y="6678"/>
                  </a:lnTo>
                  <a:lnTo>
                    <a:pt x="9406" y="6678"/>
                  </a:lnTo>
                  <a:lnTo>
                    <a:pt x="6120" y="3105"/>
                  </a:lnTo>
                  <a:lnTo>
                    <a:pt x="10366" y="0"/>
                  </a:lnTo>
                  <a:lnTo>
                    <a:pt x="672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7" name="Freeform 10">
              <a:extLst>
                <a:ext uri="{FF2B5EF4-FFF2-40B4-BE49-F238E27FC236}">
                  <a16:creationId xmlns:a16="http://schemas.microsoft.com/office/drawing/2014/main" id="{9F976DE6-DF60-436D-8406-2AED6DDCF071}"/>
                </a:ext>
                <a:ext uri="{C183D7F6-B498-43B3-948B-1728B52AA6E4}">
                  <adec:decorative xmlns:adec="http://schemas.microsoft.com/office/drawing/2017/decorative" val="1"/>
                </a:ext>
              </a:extLst>
            </p:cNvPr>
            <p:cNvSpPr>
              <a:spLocks noEditPoints="1"/>
            </p:cNvSpPr>
            <p:nvPr userDrawn="1"/>
          </p:nvSpPr>
          <p:spPr bwMode="auto">
            <a:xfrm>
              <a:off x="3224213" y="1179513"/>
              <a:ext cx="3714750" cy="2497138"/>
            </a:xfrm>
            <a:custGeom>
              <a:avLst/>
              <a:gdLst>
                <a:gd name="T0" fmla="*/ 0 w 10332"/>
                <a:gd name="T1" fmla="*/ 3914 h 6930"/>
                <a:gd name="T2" fmla="*/ 45 w 10332"/>
                <a:gd name="T3" fmla="*/ 3222 h 6930"/>
                <a:gd name="T4" fmla="*/ 5242 w 10332"/>
                <a:gd name="T5" fmla="*/ 0 h 6930"/>
                <a:gd name="T6" fmla="*/ 5664 w 10332"/>
                <a:gd name="T7" fmla="*/ 0 h 6930"/>
                <a:gd name="T8" fmla="*/ 10332 w 10332"/>
                <a:gd name="T9" fmla="*/ 2962 h 6930"/>
                <a:gd name="T10" fmla="*/ 10269 w 10332"/>
                <a:gd name="T11" fmla="*/ 3689 h 6930"/>
                <a:gd name="T12" fmla="*/ 5081 w 10332"/>
                <a:gd name="T13" fmla="*/ 6930 h 6930"/>
                <a:gd name="T14" fmla="*/ 4650 w 10332"/>
                <a:gd name="T15" fmla="*/ 6930 h 6930"/>
                <a:gd name="T16" fmla="*/ 0 w 10332"/>
                <a:gd name="T17" fmla="*/ 3914 h 6930"/>
                <a:gd name="T18" fmla="*/ 5296 w 10332"/>
                <a:gd name="T19" fmla="*/ 1975 h 6930"/>
                <a:gd name="T20" fmla="*/ 3088 w 10332"/>
                <a:gd name="T21" fmla="*/ 3348 h 6930"/>
                <a:gd name="T22" fmla="*/ 3070 w 10332"/>
                <a:gd name="T23" fmla="*/ 3644 h 6930"/>
                <a:gd name="T24" fmla="*/ 5018 w 10332"/>
                <a:gd name="T25" fmla="*/ 4937 h 6930"/>
                <a:gd name="T26" fmla="*/ 7235 w 10332"/>
                <a:gd name="T27" fmla="*/ 3546 h 6930"/>
                <a:gd name="T28" fmla="*/ 7262 w 10332"/>
                <a:gd name="T29" fmla="*/ 3214 h 6930"/>
                <a:gd name="T30" fmla="*/ 5296 w 10332"/>
                <a:gd name="T31" fmla="*/ 1975 h 6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2" h="6930">
                  <a:moveTo>
                    <a:pt x="0" y="3914"/>
                  </a:moveTo>
                  <a:cubicBezTo>
                    <a:pt x="0" y="3734"/>
                    <a:pt x="9" y="3483"/>
                    <a:pt x="45" y="3222"/>
                  </a:cubicBezTo>
                  <a:cubicBezTo>
                    <a:pt x="233" y="1876"/>
                    <a:pt x="1023" y="0"/>
                    <a:pt x="5242" y="0"/>
                  </a:cubicBezTo>
                  <a:lnTo>
                    <a:pt x="5664" y="0"/>
                  </a:lnTo>
                  <a:cubicBezTo>
                    <a:pt x="9613" y="0"/>
                    <a:pt x="10332" y="1670"/>
                    <a:pt x="10332" y="2962"/>
                  </a:cubicBezTo>
                  <a:cubicBezTo>
                    <a:pt x="10332" y="3196"/>
                    <a:pt x="10305" y="3465"/>
                    <a:pt x="10269" y="3689"/>
                  </a:cubicBezTo>
                  <a:cubicBezTo>
                    <a:pt x="10053" y="5018"/>
                    <a:pt x="9335" y="6930"/>
                    <a:pt x="5081" y="6930"/>
                  </a:cubicBezTo>
                  <a:lnTo>
                    <a:pt x="4650" y="6930"/>
                  </a:lnTo>
                  <a:cubicBezTo>
                    <a:pt x="781" y="6930"/>
                    <a:pt x="0" y="5251"/>
                    <a:pt x="0" y="3914"/>
                  </a:cubicBezTo>
                  <a:close/>
                  <a:moveTo>
                    <a:pt x="5296" y="1975"/>
                  </a:moveTo>
                  <a:cubicBezTo>
                    <a:pt x="3644" y="1975"/>
                    <a:pt x="3169" y="2711"/>
                    <a:pt x="3088" y="3348"/>
                  </a:cubicBezTo>
                  <a:cubicBezTo>
                    <a:pt x="3079" y="3420"/>
                    <a:pt x="3070" y="3519"/>
                    <a:pt x="3070" y="3644"/>
                  </a:cubicBezTo>
                  <a:cubicBezTo>
                    <a:pt x="3070" y="4255"/>
                    <a:pt x="3510" y="4937"/>
                    <a:pt x="5018" y="4937"/>
                  </a:cubicBezTo>
                  <a:cubicBezTo>
                    <a:pt x="6651" y="4937"/>
                    <a:pt x="7136" y="4210"/>
                    <a:pt x="7235" y="3546"/>
                  </a:cubicBezTo>
                  <a:cubicBezTo>
                    <a:pt x="7253" y="3420"/>
                    <a:pt x="7262" y="3321"/>
                    <a:pt x="7262" y="3214"/>
                  </a:cubicBezTo>
                  <a:cubicBezTo>
                    <a:pt x="7262" y="2603"/>
                    <a:pt x="6813" y="1975"/>
                    <a:pt x="5296" y="197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8" name="Freeform 11">
              <a:extLst>
                <a:ext uri="{FF2B5EF4-FFF2-40B4-BE49-F238E27FC236}">
                  <a16:creationId xmlns:a16="http://schemas.microsoft.com/office/drawing/2014/main" id="{96A2C1F8-6EAF-4BEC-BE34-4343D712646C}"/>
                </a:ext>
                <a:ext uri="{C183D7F6-B498-43B3-948B-1728B52AA6E4}">
                  <adec:decorative xmlns:adec="http://schemas.microsoft.com/office/drawing/2017/decorative" val="1"/>
                </a:ext>
              </a:extLst>
            </p:cNvPr>
            <p:cNvSpPr>
              <a:spLocks/>
            </p:cNvSpPr>
            <p:nvPr userDrawn="1"/>
          </p:nvSpPr>
          <p:spPr bwMode="auto">
            <a:xfrm>
              <a:off x="7058025" y="1223963"/>
              <a:ext cx="3692525" cy="2446338"/>
            </a:xfrm>
            <a:custGeom>
              <a:avLst/>
              <a:gdLst>
                <a:gd name="T0" fmla="*/ 700 w 10268"/>
                <a:gd name="T1" fmla="*/ 0 h 6786"/>
                <a:gd name="T2" fmla="*/ 3662 w 10268"/>
                <a:gd name="T3" fmla="*/ 0 h 6786"/>
                <a:gd name="T4" fmla="*/ 3213 w 10268"/>
                <a:gd name="T5" fmla="*/ 2818 h 6786"/>
                <a:gd name="T6" fmla="*/ 4847 w 10268"/>
                <a:gd name="T7" fmla="*/ 4506 h 6786"/>
                <a:gd name="T8" fmla="*/ 4865 w 10268"/>
                <a:gd name="T9" fmla="*/ 4506 h 6786"/>
                <a:gd name="T10" fmla="*/ 6857 w 10268"/>
                <a:gd name="T11" fmla="*/ 2836 h 6786"/>
                <a:gd name="T12" fmla="*/ 7306 w 10268"/>
                <a:gd name="T13" fmla="*/ 0 h 6786"/>
                <a:gd name="T14" fmla="*/ 10268 w 10268"/>
                <a:gd name="T15" fmla="*/ 0 h 6786"/>
                <a:gd name="T16" fmla="*/ 9802 w 10268"/>
                <a:gd name="T17" fmla="*/ 2989 h 6786"/>
                <a:gd name="T18" fmla="*/ 5017 w 10268"/>
                <a:gd name="T19" fmla="*/ 6786 h 6786"/>
                <a:gd name="T20" fmla="*/ 4622 w 10268"/>
                <a:gd name="T21" fmla="*/ 6786 h 6786"/>
                <a:gd name="T22" fmla="*/ 224 w 10268"/>
                <a:gd name="T23" fmla="*/ 2971 h 6786"/>
                <a:gd name="T24" fmla="*/ 700 w 10268"/>
                <a:gd name="T25" fmla="*/ 0 h 6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268" h="6786">
                  <a:moveTo>
                    <a:pt x="700" y="0"/>
                  </a:moveTo>
                  <a:lnTo>
                    <a:pt x="3662" y="0"/>
                  </a:lnTo>
                  <a:lnTo>
                    <a:pt x="3213" y="2818"/>
                  </a:lnTo>
                  <a:cubicBezTo>
                    <a:pt x="3079" y="3644"/>
                    <a:pt x="3312" y="4506"/>
                    <a:pt x="4847" y="4506"/>
                  </a:cubicBezTo>
                  <a:lnTo>
                    <a:pt x="4865" y="4506"/>
                  </a:lnTo>
                  <a:cubicBezTo>
                    <a:pt x="6319" y="4506"/>
                    <a:pt x="6732" y="3644"/>
                    <a:pt x="6857" y="2836"/>
                  </a:cubicBezTo>
                  <a:lnTo>
                    <a:pt x="7306" y="0"/>
                  </a:lnTo>
                  <a:lnTo>
                    <a:pt x="10268" y="0"/>
                  </a:lnTo>
                  <a:lnTo>
                    <a:pt x="9802" y="2989"/>
                  </a:lnTo>
                  <a:cubicBezTo>
                    <a:pt x="9568" y="4443"/>
                    <a:pt x="8895" y="6786"/>
                    <a:pt x="5017" y="6786"/>
                  </a:cubicBezTo>
                  <a:lnTo>
                    <a:pt x="4622" y="6786"/>
                  </a:lnTo>
                  <a:cubicBezTo>
                    <a:pt x="377" y="6786"/>
                    <a:pt x="0" y="4398"/>
                    <a:pt x="224" y="2971"/>
                  </a:cubicBezTo>
                  <a:lnTo>
                    <a:pt x="70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9" name="Freeform 12">
              <a:extLst>
                <a:ext uri="{FF2B5EF4-FFF2-40B4-BE49-F238E27FC236}">
                  <a16:creationId xmlns:a16="http://schemas.microsoft.com/office/drawing/2014/main" id="{BEC02F9C-E6FC-40B6-85EC-1FD0A88E37A5}"/>
                </a:ext>
                <a:ext uri="{C183D7F6-B498-43B3-948B-1728B52AA6E4}">
                  <adec:decorative xmlns:adec="http://schemas.microsoft.com/office/drawing/2017/decorative" val="1"/>
                </a:ext>
              </a:extLst>
            </p:cNvPr>
            <p:cNvSpPr>
              <a:spLocks/>
            </p:cNvSpPr>
            <p:nvPr userDrawn="1"/>
          </p:nvSpPr>
          <p:spPr bwMode="auto">
            <a:xfrm>
              <a:off x="10847388" y="1223963"/>
              <a:ext cx="3679825" cy="2406650"/>
            </a:xfrm>
            <a:custGeom>
              <a:avLst/>
              <a:gdLst>
                <a:gd name="T0" fmla="*/ 6337 w 10233"/>
                <a:gd name="T1" fmla="*/ 6678 h 6678"/>
                <a:gd name="T2" fmla="*/ 2217 w 10233"/>
                <a:gd name="T3" fmla="*/ 6678 h 6678"/>
                <a:gd name="T4" fmla="*/ 0 w 10233"/>
                <a:gd name="T5" fmla="*/ 0 h 6678"/>
                <a:gd name="T6" fmla="*/ 3267 w 10233"/>
                <a:gd name="T7" fmla="*/ 0 h 6678"/>
                <a:gd name="T8" fmla="*/ 4613 w 10233"/>
                <a:gd name="T9" fmla="*/ 4380 h 6678"/>
                <a:gd name="T10" fmla="*/ 7109 w 10233"/>
                <a:gd name="T11" fmla="*/ 0 h 6678"/>
                <a:gd name="T12" fmla="*/ 10233 w 10233"/>
                <a:gd name="T13" fmla="*/ 0 h 6678"/>
                <a:gd name="T14" fmla="*/ 6337 w 10233"/>
                <a:gd name="T15" fmla="*/ 6678 h 66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33" h="6678">
                  <a:moveTo>
                    <a:pt x="6337" y="6678"/>
                  </a:moveTo>
                  <a:lnTo>
                    <a:pt x="2217" y="6678"/>
                  </a:lnTo>
                  <a:lnTo>
                    <a:pt x="0" y="0"/>
                  </a:lnTo>
                  <a:lnTo>
                    <a:pt x="3267" y="0"/>
                  </a:lnTo>
                  <a:lnTo>
                    <a:pt x="4613" y="4380"/>
                  </a:lnTo>
                  <a:lnTo>
                    <a:pt x="7109" y="0"/>
                  </a:lnTo>
                  <a:lnTo>
                    <a:pt x="10233" y="0"/>
                  </a:lnTo>
                  <a:lnTo>
                    <a:pt x="6337" y="66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30" name="Freeform 13">
              <a:extLst>
                <a:ext uri="{FF2B5EF4-FFF2-40B4-BE49-F238E27FC236}">
                  <a16:creationId xmlns:a16="http://schemas.microsoft.com/office/drawing/2014/main" id="{63CF111C-678D-4D1E-AC5E-9D785B047AC4}"/>
                </a:ext>
                <a:ext uri="{C183D7F6-B498-43B3-948B-1728B52AA6E4}">
                  <adec:decorative xmlns:adec="http://schemas.microsoft.com/office/drawing/2017/decorative" val="1"/>
                </a:ext>
              </a:extLst>
            </p:cNvPr>
            <p:cNvSpPr>
              <a:spLocks noEditPoints="1"/>
            </p:cNvSpPr>
            <p:nvPr userDrawn="1"/>
          </p:nvSpPr>
          <p:spPr bwMode="auto">
            <a:xfrm>
              <a:off x="14219238" y="1179513"/>
              <a:ext cx="3714750" cy="2497138"/>
            </a:xfrm>
            <a:custGeom>
              <a:avLst/>
              <a:gdLst>
                <a:gd name="T0" fmla="*/ 0 w 10331"/>
                <a:gd name="T1" fmla="*/ 3914 h 6930"/>
                <a:gd name="T2" fmla="*/ 45 w 10331"/>
                <a:gd name="T3" fmla="*/ 3222 h 6930"/>
                <a:gd name="T4" fmla="*/ 5242 w 10331"/>
                <a:gd name="T5" fmla="*/ 0 h 6930"/>
                <a:gd name="T6" fmla="*/ 5664 w 10331"/>
                <a:gd name="T7" fmla="*/ 0 h 6930"/>
                <a:gd name="T8" fmla="*/ 10331 w 10331"/>
                <a:gd name="T9" fmla="*/ 2962 h 6930"/>
                <a:gd name="T10" fmla="*/ 10269 w 10331"/>
                <a:gd name="T11" fmla="*/ 3689 h 6930"/>
                <a:gd name="T12" fmla="*/ 5080 w 10331"/>
                <a:gd name="T13" fmla="*/ 6930 h 6930"/>
                <a:gd name="T14" fmla="*/ 4650 w 10331"/>
                <a:gd name="T15" fmla="*/ 6930 h 6930"/>
                <a:gd name="T16" fmla="*/ 0 w 10331"/>
                <a:gd name="T17" fmla="*/ 3914 h 6930"/>
                <a:gd name="T18" fmla="*/ 5296 w 10331"/>
                <a:gd name="T19" fmla="*/ 1975 h 6930"/>
                <a:gd name="T20" fmla="*/ 3088 w 10331"/>
                <a:gd name="T21" fmla="*/ 3348 h 6930"/>
                <a:gd name="T22" fmla="*/ 3070 w 10331"/>
                <a:gd name="T23" fmla="*/ 3644 h 6930"/>
                <a:gd name="T24" fmla="*/ 5017 w 10331"/>
                <a:gd name="T25" fmla="*/ 4937 h 6930"/>
                <a:gd name="T26" fmla="*/ 7235 w 10331"/>
                <a:gd name="T27" fmla="*/ 3546 h 6930"/>
                <a:gd name="T28" fmla="*/ 7262 w 10331"/>
                <a:gd name="T29" fmla="*/ 3214 h 6930"/>
                <a:gd name="T30" fmla="*/ 5296 w 10331"/>
                <a:gd name="T31" fmla="*/ 1975 h 6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1" h="6930">
                  <a:moveTo>
                    <a:pt x="0" y="3914"/>
                  </a:moveTo>
                  <a:cubicBezTo>
                    <a:pt x="0" y="3734"/>
                    <a:pt x="9" y="3483"/>
                    <a:pt x="45" y="3222"/>
                  </a:cubicBezTo>
                  <a:cubicBezTo>
                    <a:pt x="233" y="1876"/>
                    <a:pt x="1023" y="0"/>
                    <a:pt x="5242" y="0"/>
                  </a:cubicBezTo>
                  <a:lnTo>
                    <a:pt x="5664" y="0"/>
                  </a:lnTo>
                  <a:cubicBezTo>
                    <a:pt x="9613" y="0"/>
                    <a:pt x="10331" y="1670"/>
                    <a:pt x="10331" y="2962"/>
                  </a:cubicBezTo>
                  <a:cubicBezTo>
                    <a:pt x="10331" y="3196"/>
                    <a:pt x="10304" y="3465"/>
                    <a:pt x="10269" y="3689"/>
                  </a:cubicBezTo>
                  <a:cubicBezTo>
                    <a:pt x="10053" y="5018"/>
                    <a:pt x="9335" y="6930"/>
                    <a:pt x="5080" y="6930"/>
                  </a:cubicBezTo>
                  <a:lnTo>
                    <a:pt x="4650" y="6930"/>
                  </a:lnTo>
                  <a:cubicBezTo>
                    <a:pt x="781" y="6930"/>
                    <a:pt x="0" y="5251"/>
                    <a:pt x="0" y="3914"/>
                  </a:cubicBezTo>
                  <a:close/>
                  <a:moveTo>
                    <a:pt x="5296" y="1975"/>
                  </a:moveTo>
                  <a:cubicBezTo>
                    <a:pt x="3644" y="1975"/>
                    <a:pt x="3168" y="2711"/>
                    <a:pt x="3088" y="3348"/>
                  </a:cubicBezTo>
                  <a:cubicBezTo>
                    <a:pt x="3079" y="3420"/>
                    <a:pt x="3070" y="3519"/>
                    <a:pt x="3070" y="3644"/>
                  </a:cubicBezTo>
                  <a:cubicBezTo>
                    <a:pt x="3070" y="4255"/>
                    <a:pt x="3510" y="4937"/>
                    <a:pt x="5017" y="4937"/>
                  </a:cubicBezTo>
                  <a:cubicBezTo>
                    <a:pt x="6651" y="4937"/>
                    <a:pt x="7136" y="4210"/>
                    <a:pt x="7235" y="3546"/>
                  </a:cubicBezTo>
                  <a:cubicBezTo>
                    <a:pt x="7253" y="3420"/>
                    <a:pt x="7262" y="3321"/>
                    <a:pt x="7262" y="3214"/>
                  </a:cubicBezTo>
                  <a:cubicBezTo>
                    <a:pt x="7262" y="2603"/>
                    <a:pt x="6813" y="1975"/>
                    <a:pt x="5296" y="197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31" name="Freeform 14">
              <a:extLst>
                <a:ext uri="{FF2B5EF4-FFF2-40B4-BE49-F238E27FC236}">
                  <a16:creationId xmlns:a16="http://schemas.microsoft.com/office/drawing/2014/main" id="{46A25D9D-A80B-4426-82D4-16011802C16C}"/>
                </a:ext>
                <a:ext uri="{C183D7F6-B498-43B3-948B-1728B52AA6E4}">
                  <adec:decorative xmlns:adec="http://schemas.microsoft.com/office/drawing/2017/decorative" val="1"/>
                </a:ext>
              </a:extLst>
            </p:cNvPr>
            <p:cNvSpPr>
              <a:spLocks/>
            </p:cNvSpPr>
            <p:nvPr userDrawn="1"/>
          </p:nvSpPr>
          <p:spPr bwMode="auto">
            <a:xfrm>
              <a:off x="17949863" y="1223963"/>
              <a:ext cx="2801938" cy="2406650"/>
            </a:xfrm>
            <a:custGeom>
              <a:avLst/>
              <a:gdLst>
                <a:gd name="T0" fmla="*/ 4013 w 7792"/>
                <a:gd name="T1" fmla="*/ 0 h 6678"/>
                <a:gd name="T2" fmla="*/ 3295 w 7792"/>
                <a:gd name="T3" fmla="*/ 4506 h 6678"/>
                <a:gd name="T4" fmla="*/ 7792 w 7792"/>
                <a:gd name="T5" fmla="*/ 4506 h 6678"/>
                <a:gd name="T6" fmla="*/ 7451 w 7792"/>
                <a:gd name="T7" fmla="*/ 6678 h 6678"/>
                <a:gd name="T8" fmla="*/ 0 w 7792"/>
                <a:gd name="T9" fmla="*/ 6678 h 6678"/>
                <a:gd name="T10" fmla="*/ 1060 w 7792"/>
                <a:gd name="T11" fmla="*/ 0 h 6678"/>
                <a:gd name="T12" fmla="*/ 4013 w 7792"/>
                <a:gd name="T13" fmla="*/ 0 h 6678"/>
              </a:gdLst>
              <a:ahLst/>
              <a:cxnLst>
                <a:cxn ang="0">
                  <a:pos x="T0" y="T1"/>
                </a:cxn>
                <a:cxn ang="0">
                  <a:pos x="T2" y="T3"/>
                </a:cxn>
                <a:cxn ang="0">
                  <a:pos x="T4" y="T5"/>
                </a:cxn>
                <a:cxn ang="0">
                  <a:pos x="T6" y="T7"/>
                </a:cxn>
                <a:cxn ang="0">
                  <a:pos x="T8" y="T9"/>
                </a:cxn>
                <a:cxn ang="0">
                  <a:pos x="T10" y="T11"/>
                </a:cxn>
                <a:cxn ang="0">
                  <a:pos x="T12" y="T13"/>
                </a:cxn>
              </a:cxnLst>
              <a:rect l="0" t="0" r="r" b="b"/>
              <a:pathLst>
                <a:path w="7792" h="6678">
                  <a:moveTo>
                    <a:pt x="4013" y="0"/>
                  </a:moveTo>
                  <a:lnTo>
                    <a:pt x="3295" y="4506"/>
                  </a:lnTo>
                  <a:lnTo>
                    <a:pt x="7792" y="4506"/>
                  </a:lnTo>
                  <a:lnTo>
                    <a:pt x="7451" y="6678"/>
                  </a:lnTo>
                  <a:lnTo>
                    <a:pt x="0" y="6678"/>
                  </a:lnTo>
                  <a:lnTo>
                    <a:pt x="1060" y="0"/>
                  </a:lnTo>
                  <a:lnTo>
                    <a:pt x="401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32" name="Freeform 15">
              <a:extLst>
                <a:ext uri="{FF2B5EF4-FFF2-40B4-BE49-F238E27FC236}">
                  <a16:creationId xmlns:a16="http://schemas.microsoft.com/office/drawing/2014/main" id="{BF0A95AA-4771-4B49-8D0E-8E69C2FE8547}"/>
                </a:ext>
                <a:ext uri="{C183D7F6-B498-43B3-948B-1728B52AA6E4}">
                  <adec:decorative xmlns:adec="http://schemas.microsoft.com/office/drawing/2017/decorative" val="1"/>
                </a:ext>
              </a:extLst>
            </p:cNvPr>
            <p:cNvSpPr>
              <a:spLocks noEditPoints="1"/>
            </p:cNvSpPr>
            <p:nvPr userDrawn="1"/>
          </p:nvSpPr>
          <p:spPr bwMode="auto">
            <a:xfrm>
              <a:off x="20723225" y="1223963"/>
              <a:ext cx="3644900" cy="2406650"/>
            </a:xfrm>
            <a:custGeom>
              <a:avLst/>
              <a:gdLst>
                <a:gd name="T0" fmla="*/ 4111 w 10140"/>
                <a:gd name="T1" fmla="*/ 0 h 6678"/>
                <a:gd name="T2" fmla="*/ 0 w 10140"/>
                <a:gd name="T3" fmla="*/ 6678 h 6678"/>
                <a:gd name="T4" fmla="*/ 2989 w 10140"/>
                <a:gd name="T5" fmla="*/ 6678 h 6678"/>
                <a:gd name="T6" fmla="*/ 3528 w 10140"/>
                <a:gd name="T7" fmla="*/ 5753 h 6678"/>
                <a:gd name="T8" fmla="*/ 7001 w 10140"/>
                <a:gd name="T9" fmla="*/ 5753 h 6678"/>
                <a:gd name="T10" fmla="*/ 7289 w 10140"/>
                <a:gd name="T11" fmla="*/ 6678 h 6678"/>
                <a:gd name="T12" fmla="*/ 10140 w 10140"/>
                <a:gd name="T13" fmla="*/ 6678 h 6678"/>
                <a:gd name="T14" fmla="*/ 10140 w 10140"/>
                <a:gd name="T15" fmla="*/ 5570 h 6678"/>
                <a:gd name="T16" fmla="*/ 8186 w 10140"/>
                <a:gd name="T17" fmla="*/ 0 h 6678"/>
                <a:gd name="T18" fmla="*/ 4111 w 10140"/>
                <a:gd name="T19" fmla="*/ 0 h 6678"/>
                <a:gd name="T20" fmla="*/ 5808 w 10140"/>
                <a:gd name="T21" fmla="*/ 1849 h 6678"/>
                <a:gd name="T22" fmla="*/ 6445 w 10140"/>
                <a:gd name="T23" fmla="*/ 3913 h 6678"/>
                <a:gd name="T24" fmla="*/ 4596 w 10140"/>
                <a:gd name="T25" fmla="*/ 3913 h 6678"/>
                <a:gd name="T26" fmla="*/ 5808 w 10140"/>
                <a:gd name="T27" fmla="*/ 1849 h 6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140" h="6678">
                  <a:moveTo>
                    <a:pt x="4111" y="0"/>
                  </a:moveTo>
                  <a:lnTo>
                    <a:pt x="0" y="6678"/>
                  </a:lnTo>
                  <a:lnTo>
                    <a:pt x="2989" y="6678"/>
                  </a:lnTo>
                  <a:lnTo>
                    <a:pt x="3528" y="5753"/>
                  </a:lnTo>
                  <a:lnTo>
                    <a:pt x="7001" y="5753"/>
                  </a:lnTo>
                  <a:lnTo>
                    <a:pt x="7289" y="6678"/>
                  </a:lnTo>
                  <a:lnTo>
                    <a:pt x="10140" y="6678"/>
                  </a:lnTo>
                  <a:lnTo>
                    <a:pt x="10140" y="5570"/>
                  </a:lnTo>
                  <a:lnTo>
                    <a:pt x="8186" y="0"/>
                  </a:lnTo>
                  <a:lnTo>
                    <a:pt x="4111" y="0"/>
                  </a:lnTo>
                  <a:close/>
                  <a:moveTo>
                    <a:pt x="5808" y="1849"/>
                  </a:moveTo>
                  <a:lnTo>
                    <a:pt x="6445" y="3913"/>
                  </a:lnTo>
                  <a:lnTo>
                    <a:pt x="4596" y="3913"/>
                  </a:lnTo>
                  <a:lnTo>
                    <a:pt x="5808" y="18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grpSp>
      <p:sp>
        <p:nvSpPr>
          <p:cNvPr id="2" name="Otsikko 1">
            <a:extLst>
              <a:ext uri="{FF2B5EF4-FFF2-40B4-BE49-F238E27FC236}">
                <a16:creationId xmlns:a16="http://schemas.microsoft.com/office/drawing/2014/main" id="{A64E3C18-FA14-4185-BE65-FDB45FD88D66}"/>
              </a:ext>
            </a:extLst>
          </p:cNvPr>
          <p:cNvSpPr>
            <a:spLocks noGrp="1"/>
          </p:cNvSpPr>
          <p:nvPr>
            <p:ph type="ctrTitle"/>
          </p:nvPr>
        </p:nvSpPr>
        <p:spPr>
          <a:xfrm>
            <a:off x="2221490" y="4670137"/>
            <a:ext cx="9040587" cy="821627"/>
          </a:xfrm>
        </p:spPr>
        <p:txBody>
          <a:bodyPr anchor="b"/>
          <a:lstStyle>
            <a:lvl1pPr algn="r">
              <a:defRPr sz="4800">
                <a:solidFill>
                  <a:schemeClr val="tx1"/>
                </a:solidFill>
              </a:defRPr>
            </a:lvl1pPr>
          </a:lstStyle>
          <a:p>
            <a:r>
              <a:rPr lang="fi-FI"/>
              <a:t>Muokkaa perustyyl. napsautt.</a:t>
            </a:r>
          </a:p>
        </p:txBody>
      </p:sp>
      <p:sp>
        <p:nvSpPr>
          <p:cNvPr id="3" name="Alaotsikko 2">
            <a:extLst>
              <a:ext uri="{FF2B5EF4-FFF2-40B4-BE49-F238E27FC236}">
                <a16:creationId xmlns:a16="http://schemas.microsoft.com/office/drawing/2014/main" id="{433C471F-8838-4C25-8EB0-AD6B71B38A69}"/>
              </a:ext>
            </a:extLst>
          </p:cNvPr>
          <p:cNvSpPr>
            <a:spLocks noGrp="1"/>
          </p:cNvSpPr>
          <p:nvPr>
            <p:ph type="subTitle" idx="1"/>
          </p:nvPr>
        </p:nvSpPr>
        <p:spPr>
          <a:xfrm>
            <a:off x="2221490" y="5524035"/>
            <a:ext cx="9040587" cy="499046"/>
          </a:xfrm>
        </p:spPr>
        <p:txBody>
          <a:bodyPr/>
          <a:lstStyle>
            <a:lvl1pPr marL="0" indent="0" algn="r">
              <a:buNone/>
              <a:defRPr sz="1800">
                <a:solidFill>
                  <a:schemeClr val="tx1"/>
                </a:solidFill>
              </a:defRPr>
            </a:lvl1pPr>
            <a:lvl2pPr marL="228600" indent="0" algn="ctr">
              <a:buNone/>
              <a:defRPr sz="1000"/>
            </a:lvl2pPr>
            <a:lvl3pPr marL="457200" indent="0" algn="ctr">
              <a:buNone/>
              <a:defRPr sz="900"/>
            </a:lvl3pPr>
            <a:lvl4pPr marL="685800" indent="0" algn="ctr">
              <a:buNone/>
              <a:defRPr sz="800"/>
            </a:lvl4pPr>
            <a:lvl5pPr marL="914400" indent="0" algn="ctr">
              <a:buNone/>
              <a:defRPr sz="800"/>
            </a:lvl5pPr>
            <a:lvl6pPr marL="1143000" indent="0" algn="ctr">
              <a:buNone/>
              <a:defRPr sz="800"/>
            </a:lvl6pPr>
            <a:lvl7pPr marL="1371600" indent="0" algn="ctr">
              <a:buNone/>
              <a:defRPr sz="800"/>
            </a:lvl7pPr>
            <a:lvl8pPr marL="1600200" indent="0" algn="ctr">
              <a:buNone/>
              <a:defRPr sz="800"/>
            </a:lvl8pPr>
            <a:lvl9pPr marL="1828800" indent="0" algn="ctr">
              <a:buNone/>
              <a:defRPr sz="800"/>
            </a:lvl9pPr>
          </a:lstStyle>
          <a:p>
            <a:r>
              <a:rPr lang="fi-FI"/>
              <a:t>Muokkaa alaotsikon perustyyliä napsautt.</a:t>
            </a:r>
          </a:p>
        </p:txBody>
      </p:sp>
      <p:pic>
        <p:nvPicPr>
          <p:cNvPr id="16" name="Kuva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17882" y="6068170"/>
            <a:ext cx="2167457" cy="362744"/>
          </a:xfrm>
          <a:prstGeom prst="rect">
            <a:avLst/>
          </a:prstGeom>
        </p:spPr>
      </p:pic>
    </p:spTree>
    <p:extLst>
      <p:ext uri="{BB962C8B-B14F-4D97-AF65-F5344CB8AC3E}">
        <p14:creationId xmlns:p14="http://schemas.microsoft.com/office/powerpoint/2010/main" val="1276363868"/>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type="title" preserve="1">
  <p:cSld name="1_Lopetu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Freeform 5">
            <a:extLst>
              <a:ext uri="{FF2B5EF4-FFF2-40B4-BE49-F238E27FC236}">
                <a16:creationId xmlns:a16="http://schemas.microsoft.com/office/drawing/2014/main" id="{B56F663B-DE9D-4846-B92B-815F67F29843}"/>
              </a:ext>
              <a:ext uri="{C183D7F6-B498-43B3-948B-1728B52AA6E4}">
                <adec:decorative xmlns:adec="http://schemas.microsoft.com/office/drawing/2017/decorative" val="1"/>
              </a:ext>
            </a:extLst>
          </p:cNvPr>
          <p:cNvSpPr>
            <a:spLocks noChangeAspect="1"/>
          </p:cNvSpPr>
          <p:nvPr userDrawn="1"/>
        </p:nvSpPr>
        <p:spPr bwMode="auto">
          <a:xfrm>
            <a:off x="0" y="4053527"/>
            <a:ext cx="12192194" cy="2808449"/>
          </a:xfrm>
          <a:custGeom>
            <a:avLst/>
            <a:gdLst>
              <a:gd name="T0" fmla="*/ 0 w 67733"/>
              <a:gd name="T1" fmla="*/ 4768 h 15585"/>
              <a:gd name="T2" fmla="*/ 0 w 67733"/>
              <a:gd name="T3" fmla="*/ 4774 h 15585"/>
              <a:gd name="T4" fmla="*/ 0 w 67733"/>
              <a:gd name="T5" fmla="*/ 4774 h 15585"/>
              <a:gd name="T6" fmla="*/ 0 w 67733"/>
              <a:gd name="T7" fmla="*/ 15585 h 15585"/>
              <a:gd name="T8" fmla="*/ 67733 w 67733"/>
              <a:gd name="T9" fmla="*/ 15585 h 15585"/>
              <a:gd name="T10" fmla="*/ 67733 w 67733"/>
              <a:gd name="T11" fmla="*/ 0 h 15585"/>
              <a:gd name="T12" fmla="*/ 0 w 67733"/>
              <a:gd name="T13" fmla="*/ 4768 h 15585"/>
            </a:gdLst>
            <a:ahLst/>
            <a:cxnLst>
              <a:cxn ang="0">
                <a:pos x="T0" y="T1"/>
              </a:cxn>
              <a:cxn ang="0">
                <a:pos x="T2" y="T3"/>
              </a:cxn>
              <a:cxn ang="0">
                <a:pos x="T4" y="T5"/>
              </a:cxn>
              <a:cxn ang="0">
                <a:pos x="T6" y="T7"/>
              </a:cxn>
              <a:cxn ang="0">
                <a:pos x="T8" y="T9"/>
              </a:cxn>
              <a:cxn ang="0">
                <a:pos x="T10" y="T11"/>
              </a:cxn>
              <a:cxn ang="0">
                <a:pos x="T12" y="T13"/>
              </a:cxn>
            </a:cxnLst>
            <a:rect l="0" t="0" r="r" b="b"/>
            <a:pathLst>
              <a:path w="67733" h="15585">
                <a:moveTo>
                  <a:pt x="0" y="4768"/>
                </a:moveTo>
                <a:lnTo>
                  <a:pt x="0" y="4774"/>
                </a:lnTo>
                <a:lnTo>
                  <a:pt x="0" y="4774"/>
                </a:lnTo>
                <a:lnTo>
                  <a:pt x="0" y="15585"/>
                </a:lnTo>
                <a:lnTo>
                  <a:pt x="67733" y="15585"/>
                </a:lnTo>
                <a:cubicBezTo>
                  <a:pt x="67733" y="10379"/>
                  <a:pt x="67733" y="5195"/>
                  <a:pt x="67733" y="0"/>
                </a:cubicBezTo>
                <a:lnTo>
                  <a:pt x="0" y="4768"/>
                </a:lnTo>
                <a:close/>
              </a:path>
            </a:pathLst>
          </a:custGeom>
          <a:solidFill>
            <a:srgbClr val="97B3D4"/>
          </a:solidFill>
          <a:ln>
            <a:noFill/>
          </a:ln>
        </p:spPr>
        <p:txBody>
          <a:bodyPr vert="horz" wrap="square" lIns="45720" tIns="22860" rIns="45720" bIns="22860" numCol="1" anchor="t" anchorCtr="0" compatLnSpc="1">
            <a:prstTxWarp prst="textNoShape">
              <a:avLst/>
            </a:prstTxWarp>
          </a:bodyPr>
          <a:lstStyle/>
          <a:p>
            <a:endParaRPr lang="fi-FI" sz="900"/>
          </a:p>
        </p:txBody>
      </p:sp>
      <p:sp>
        <p:nvSpPr>
          <p:cNvPr id="24" name="Freeform 6">
            <a:extLst>
              <a:ext uri="{FF2B5EF4-FFF2-40B4-BE49-F238E27FC236}">
                <a16:creationId xmlns:a16="http://schemas.microsoft.com/office/drawing/2014/main" id="{B05BE846-A9E8-4F94-B6C9-47D9A241C76D}"/>
              </a:ext>
              <a:ext uri="{C183D7F6-B498-43B3-948B-1728B52AA6E4}">
                <adec:decorative xmlns:adec="http://schemas.microsoft.com/office/drawing/2017/decorative" val="1"/>
              </a:ext>
            </a:extLst>
          </p:cNvPr>
          <p:cNvSpPr>
            <a:spLocks/>
          </p:cNvSpPr>
          <p:nvPr userDrawn="1"/>
        </p:nvSpPr>
        <p:spPr bwMode="auto">
          <a:xfrm>
            <a:off x="0" y="-9427"/>
            <a:ext cx="12192194" cy="857449"/>
          </a:xfrm>
          <a:custGeom>
            <a:avLst/>
            <a:gdLst>
              <a:gd name="T0" fmla="*/ 0 w 67725"/>
              <a:gd name="T1" fmla="*/ 0 h 4767"/>
              <a:gd name="T2" fmla="*/ 0 w 67725"/>
              <a:gd name="T3" fmla="*/ 4767 h 4767"/>
              <a:gd name="T4" fmla="*/ 67725 w 67725"/>
              <a:gd name="T5" fmla="*/ 24 h 4767"/>
              <a:gd name="T6" fmla="*/ 67725 w 67725"/>
              <a:gd name="T7" fmla="*/ 18 h 4767"/>
              <a:gd name="T8" fmla="*/ 0 w 67725"/>
              <a:gd name="T9" fmla="*/ 0 h 4767"/>
            </a:gdLst>
            <a:ahLst/>
            <a:cxnLst>
              <a:cxn ang="0">
                <a:pos x="T0" y="T1"/>
              </a:cxn>
              <a:cxn ang="0">
                <a:pos x="T2" y="T3"/>
              </a:cxn>
              <a:cxn ang="0">
                <a:pos x="T4" y="T5"/>
              </a:cxn>
              <a:cxn ang="0">
                <a:pos x="T6" y="T7"/>
              </a:cxn>
              <a:cxn ang="0">
                <a:pos x="T8" y="T9"/>
              </a:cxn>
            </a:cxnLst>
            <a:rect l="0" t="0" r="r" b="b"/>
            <a:pathLst>
              <a:path w="67725" h="4767">
                <a:moveTo>
                  <a:pt x="0" y="0"/>
                </a:moveTo>
                <a:lnTo>
                  <a:pt x="0" y="4767"/>
                </a:lnTo>
                <a:lnTo>
                  <a:pt x="67725" y="24"/>
                </a:lnTo>
                <a:lnTo>
                  <a:pt x="67725" y="18"/>
                </a:lnTo>
                <a:lnTo>
                  <a:pt x="0" y="0"/>
                </a:lnTo>
                <a:close/>
              </a:path>
            </a:pathLst>
          </a:custGeom>
          <a:solidFill>
            <a:srgbClr val="CEFF23"/>
          </a:solidFill>
          <a:ln w="9525">
            <a:noFill/>
            <a:round/>
            <a:headEnd/>
            <a:tailEnd/>
          </a:ln>
        </p:spPr>
        <p:txBody>
          <a:bodyPr vert="horz" wrap="square" lIns="45720" tIns="22860" rIns="45720" bIns="22860" numCol="1" anchor="t" anchorCtr="0" compatLnSpc="1">
            <a:prstTxWarp prst="textNoShape">
              <a:avLst/>
            </a:prstTxWarp>
          </a:bodyPr>
          <a:lstStyle/>
          <a:p>
            <a:endParaRPr lang="fi-FI" sz="900"/>
          </a:p>
        </p:txBody>
      </p:sp>
      <p:grpSp>
        <p:nvGrpSpPr>
          <p:cNvPr id="14" name="Ryhmä 13">
            <a:extLst>
              <a:ext uri="{FF2B5EF4-FFF2-40B4-BE49-F238E27FC236}">
                <a16:creationId xmlns:a16="http://schemas.microsoft.com/office/drawing/2014/main" id="{E0ED3212-0E12-462B-9F9E-0F9AFCEB7B58}"/>
              </a:ext>
              <a:ext uri="{C183D7F6-B498-43B3-948B-1728B52AA6E4}">
                <adec:decorative xmlns:adec="http://schemas.microsoft.com/office/drawing/2017/decorative" val="1"/>
              </a:ext>
            </a:extLst>
          </p:cNvPr>
          <p:cNvGrpSpPr>
            <a:grpSpLocks noChangeAspect="1"/>
          </p:cNvGrpSpPr>
          <p:nvPr userDrawn="1"/>
        </p:nvGrpSpPr>
        <p:grpSpPr>
          <a:xfrm>
            <a:off x="1" y="2262435"/>
            <a:ext cx="12192194" cy="1250054"/>
            <a:chOff x="14288" y="1179513"/>
            <a:chExt cx="24353837" cy="2497138"/>
          </a:xfrm>
          <a:solidFill>
            <a:schemeClr val="tx1"/>
          </a:solidFill>
        </p:grpSpPr>
        <p:sp>
          <p:nvSpPr>
            <p:cNvPr id="15" name="Freeform 9">
              <a:extLst>
                <a:ext uri="{FF2B5EF4-FFF2-40B4-BE49-F238E27FC236}">
                  <a16:creationId xmlns:a16="http://schemas.microsoft.com/office/drawing/2014/main" id="{321A8E0B-C6F0-48F4-9E53-4DAE17B05BCC}"/>
                </a:ext>
                <a:ext uri="{C183D7F6-B498-43B3-948B-1728B52AA6E4}">
                  <adec:decorative xmlns:adec="http://schemas.microsoft.com/office/drawing/2017/decorative" val="1"/>
                </a:ext>
              </a:extLst>
            </p:cNvPr>
            <p:cNvSpPr>
              <a:spLocks/>
            </p:cNvSpPr>
            <p:nvPr userDrawn="1"/>
          </p:nvSpPr>
          <p:spPr bwMode="auto">
            <a:xfrm>
              <a:off x="14288" y="1223963"/>
              <a:ext cx="3727450" cy="2406650"/>
            </a:xfrm>
            <a:custGeom>
              <a:avLst/>
              <a:gdLst>
                <a:gd name="T0" fmla="*/ 6722 w 10366"/>
                <a:gd name="T1" fmla="*/ 0 h 6678"/>
                <a:gd name="T2" fmla="*/ 3329 w 10366"/>
                <a:gd name="T3" fmla="*/ 2477 h 6678"/>
                <a:gd name="T4" fmla="*/ 3724 w 10366"/>
                <a:gd name="T5" fmla="*/ 0 h 6678"/>
                <a:gd name="T6" fmla="*/ 771 w 10366"/>
                <a:gd name="T7" fmla="*/ 0 h 6678"/>
                <a:gd name="T8" fmla="*/ 0 w 10366"/>
                <a:gd name="T9" fmla="*/ 4858 h 6678"/>
                <a:gd name="T10" fmla="*/ 0 w 10366"/>
                <a:gd name="T11" fmla="*/ 6678 h 6678"/>
                <a:gd name="T12" fmla="*/ 2665 w 10366"/>
                <a:gd name="T13" fmla="*/ 6678 h 6678"/>
                <a:gd name="T14" fmla="*/ 3113 w 10366"/>
                <a:gd name="T15" fmla="*/ 3868 h 6678"/>
                <a:gd name="T16" fmla="*/ 5627 w 10366"/>
                <a:gd name="T17" fmla="*/ 6678 h 6678"/>
                <a:gd name="T18" fmla="*/ 9406 w 10366"/>
                <a:gd name="T19" fmla="*/ 6678 h 6678"/>
                <a:gd name="T20" fmla="*/ 6120 w 10366"/>
                <a:gd name="T21" fmla="*/ 3105 h 6678"/>
                <a:gd name="T22" fmla="*/ 10366 w 10366"/>
                <a:gd name="T23" fmla="*/ 0 h 6678"/>
                <a:gd name="T24" fmla="*/ 6722 w 10366"/>
                <a:gd name="T25" fmla="*/ 0 h 6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66" h="6678">
                  <a:moveTo>
                    <a:pt x="6722" y="0"/>
                  </a:moveTo>
                  <a:lnTo>
                    <a:pt x="3329" y="2477"/>
                  </a:lnTo>
                  <a:lnTo>
                    <a:pt x="3724" y="0"/>
                  </a:lnTo>
                  <a:lnTo>
                    <a:pt x="771" y="0"/>
                  </a:lnTo>
                  <a:lnTo>
                    <a:pt x="0" y="4858"/>
                  </a:lnTo>
                  <a:lnTo>
                    <a:pt x="0" y="6678"/>
                  </a:lnTo>
                  <a:lnTo>
                    <a:pt x="2665" y="6678"/>
                  </a:lnTo>
                  <a:lnTo>
                    <a:pt x="3113" y="3868"/>
                  </a:lnTo>
                  <a:lnTo>
                    <a:pt x="5627" y="6678"/>
                  </a:lnTo>
                  <a:lnTo>
                    <a:pt x="9406" y="6678"/>
                  </a:lnTo>
                  <a:lnTo>
                    <a:pt x="6120" y="3105"/>
                  </a:lnTo>
                  <a:lnTo>
                    <a:pt x="10366" y="0"/>
                  </a:lnTo>
                  <a:lnTo>
                    <a:pt x="672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5" name="Freeform 10">
              <a:extLst>
                <a:ext uri="{FF2B5EF4-FFF2-40B4-BE49-F238E27FC236}">
                  <a16:creationId xmlns:a16="http://schemas.microsoft.com/office/drawing/2014/main" id="{9F976DE6-DF60-436D-8406-2AED6DDCF071}"/>
                </a:ext>
                <a:ext uri="{C183D7F6-B498-43B3-948B-1728B52AA6E4}">
                  <adec:decorative xmlns:adec="http://schemas.microsoft.com/office/drawing/2017/decorative" val="1"/>
                </a:ext>
              </a:extLst>
            </p:cNvPr>
            <p:cNvSpPr>
              <a:spLocks noEditPoints="1"/>
            </p:cNvSpPr>
            <p:nvPr userDrawn="1"/>
          </p:nvSpPr>
          <p:spPr bwMode="auto">
            <a:xfrm>
              <a:off x="3224213" y="1179513"/>
              <a:ext cx="3714750" cy="2497138"/>
            </a:xfrm>
            <a:custGeom>
              <a:avLst/>
              <a:gdLst>
                <a:gd name="T0" fmla="*/ 0 w 10332"/>
                <a:gd name="T1" fmla="*/ 3914 h 6930"/>
                <a:gd name="T2" fmla="*/ 45 w 10332"/>
                <a:gd name="T3" fmla="*/ 3222 h 6930"/>
                <a:gd name="T4" fmla="*/ 5242 w 10332"/>
                <a:gd name="T5" fmla="*/ 0 h 6930"/>
                <a:gd name="T6" fmla="*/ 5664 w 10332"/>
                <a:gd name="T7" fmla="*/ 0 h 6930"/>
                <a:gd name="T8" fmla="*/ 10332 w 10332"/>
                <a:gd name="T9" fmla="*/ 2962 h 6930"/>
                <a:gd name="T10" fmla="*/ 10269 w 10332"/>
                <a:gd name="T11" fmla="*/ 3689 h 6930"/>
                <a:gd name="T12" fmla="*/ 5081 w 10332"/>
                <a:gd name="T13" fmla="*/ 6930 h 6930"/>
                <a:gd name="T14" fmla="*/ 4650 w 10332"/>
                <a:gd name="T15" fmla="*/ 6930 h 6930"/>
                <a:gd name="T16" fmla="*/ 0 w 10332"/>
                <a:gd name="T17" fmla="*/ 3914 h 6930"/>
                <a:gd name="T18" fmla="*/ 5296 w 10332"/>
                <a:gd name="T19" fmla="*/ 1975 h 6930"/>
                <a:gd name="T20" fmla="*/ 3088 w 10332"/>
                <a:gd name="T21" fmla="*/ 3348 h 6930"/>
                <a:gd name="T22" fmla="*/ 3070 w 10332"/>
                <a:gd name="T23" fmla="*/ 3644 h 6930"/>
                <a:gd name="T24" fmla="*/ 5018 w 10332"/>
                <a:gd name="T25" fmla="*/ 4937 h 6930"/>
                <a:gd name="T26" fmla="*/ 7235 w 10332"/>
                <a:gd name="T27" fmla="*/ 3546 h 6930"/>
                <a:gd name="T28" fmla="*/ 7262 w 10332"/>
                <a:gd name="T29" fmla="*/ 3214 h 6930"/>
                <a:gd name="T30" fmla="*/ 5296 w 10332"/>
                <a:gd name="T31" fmla="*/ 1975 h 6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2" h="6930">
                  <a:moveTo>
                    <a:pt x="0" y="3914"/>
                  </a:moveTo>
                  <a:cubicBezTo>
                    <a:pt x="0" y="3734"/>
                    <a:pt x="9" y="3483"/>
                    <a:pt x="45" y="3222"/>
                  </a:cubicBezTo>
                  <a:cubicBezTo>
                    <a:pt x="233" y="1876"/>
                    <a:pt x="1023" y="0"/>
                    <a:pt x="5242" y="0"/>
                  </a:cubicBezTo>
                  <a:lnTo>
                    <a:pt x="5664" y="0"/>
                  </a:lnTo>
                  <a:cubicBezTo>
                    <a:pt x="9613" y="0"/>
                    <a:pt x="10332" y="1670"/>
                    <a:pt x="10332" y="2962"/>
                  </a:cubicBezTo>
                  <a:cubicBezTo>
                    <a:pt x="10332" y="3196"/>
                    <a:pt x="10305" y="3465"/>
                    <a:pt x="10269" y="3689"/>
                  </a:cubicBezTo>
                  <a:cubicBezTo>
                    <a:pt x="10053" y="5018"/>
                    <a:pt x="9335" y="6930"/>
                    <a:pt x="5081" y="6930"/>
                  </a:cubicBezTo>
                  <a:lnTo>
                    <a:pt x="4650" y="6930"/>
                  </a:lnTo>
                  <a:cubicBezTo>
                    <a:pt x="781" y="6930"/>
                    <a:pt x="0" y="5251"/>
                    <a:pt x="0" y="3914"/>
                  </a:cubicBezTo>
                  <a:close/>
                  <a:moveTo>
                    <a:pt x="5296" y="1975"/>
                  </a:moveTo>
                  <a:cubicBezTo>
                    <a:pt x="3644" y="1975"/>
                    <a:pt x="3169" y="2711"/>
                    <a:pt x="3088" y="3348"/>
                  </a:cubicBezTo>
                  <a:cubicBezTo>
                    <a:pt x="3079" y="3420"/>
                    <a:pt x="3070" y="3519"/>
                    <a:pt x="3070" y="3644"/>
                  </a:cubicBezTo>
                  <a:cubicBezTo>
                    <a:pt x="3070" y="4255"/>
                    <a:pt x="3510" y="4937"/>
                    <a:pt x="5018" y="4937"/>
                  </a:cubicBezTo>
                  <a:cubicBezTo>
                    <a:pt x="6651" y="4937"/>
                    <a:pt x="7136" y="4210"/>
                    <a:pt x="7235" y="3546"/>
                  </a:cubicBezTo>
                  <a:cubicBezTo>
                    <a:pt x="7253" y="3420"/>
                    <a:pt x="7262" y="3321"/>
                    <a:pt x="7262" y="3214"/>
                  </a:cubicBezTo>
                  <a:cubicBezTo>
                    <a:pt x="7262" y="2603"/>
                    <a:pt x="6813" y="1975"/>
                    <a:pt x="5296" y="197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6" name="Freeform 11">
              <a:extLst>
                <a:ext uri="{FF2B5EF4-FFF2-40B4-BE49-F238E27FC236}">
                  <a16:creationId xmlns:a16="http://schemas.microsoft.com/office/drawing/2014/main" id="{96A2C1F8-6EAF-4BEC-BE34-4343D712646C}"/>
                </a:ext>
                <a:ext uri="{C183D7F6-B498-43B3-948B-1728B52AA6E4}">
                  <adec:decorative xmlns:adec="http://schemas.microsoft.com/office/drawing/2017/decorative" val="1"/>
                </a:ext>
              </a:extLst>
            </p:cNvPr>
            <p:cNvSpPr>
              <a:spLocks/>
            </p:cNvSpPr>
            <p:nvPr userDrawn="1"/>
          </p:nvSpPr>
          <p:spPr bwMode="auto">
            <a:xfrm>
              <a:off x="7058025" y="1223963"/>
              <a:ext cx="3692525" cy="2446338"/>
            </a:xfrm>
            <a:custGeom>
              <a:avLst/>
              <a:gdLst>
                <a:gd name="T0" fmla="*/ 700 w 10268"/>
                <a:gd name="T1" fmla="*/ 0 h 6786"/>
                <a:gd name="T2" fmla="*/ 3662 w 10268"/>
                <a:gd name="T3" fmla="*/ 0 h 6786"/>
                <a:gd name="T4" fmla="*/ 3213 w 10268"/>
                <a:gd name="T5" fmla="*/ 2818 h 6786"/>
                <a:gd name="T6" fmla="*/ 4847 w 10268"/>
                <a:gd name="T7" fmla="*/ 4506 h 6786"/>
                <a:gd name="T8" fmla="*/ 4865 w 10268"/>
                <a:gd name="T9" fmla="*/ 4506 h 6786"/>
                <a:gd name="T10" fmla="*/ 6857 w 10268"/>
                <a:gd name="T11" fmla="*/ 2836 h 6786"/>
                <a:gd name="T12" fmla="*/ 7306 w 10268"/>
                <a:gd name="T13" fmla="*/ 0 h 6786"/>
                <a:gd name="T14" fmla="*/ 10268 w 10268"/>
                <a:gd name="T15" fmla="*/ 0 h 6786"/>
                <a:gd name="T16" fmla="*/ 9802 w 10268"/>
                <a:gd name="T17" fmla="*/ 2989 h 6786"/>
                <a:gd name="T18" fmla="*/ 5017 w 10268"/>
                <a:gd name="T19" fmla="*/ 6786 h 6786"/>
                <a:gd name="T20" fmla="*/ 4622 w 10268"/>
                <a:gd name="T21" fmla="*/ 6786 h 6786"/>
                <a:gd name="T22" fmla="*/ 224 w 10268"/>
                <a:gd name="T23" fmla="*/ 2971 h 6786"/>
                <a:gd name="T24" fmla="*/ 700 w 10268"/>
                <a:gd name="T25" fmla="*/ 0 h 6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268" h="6786">
                  <a:moveTo>
                    <a:pt x="700" y="0"/>
                  </a:moveTo>
                  <a:lnTo>
                    <a:pt x="3662" y="0"/>
                  </a:lnTo>
                  <a:lnTo>
                    <a:pt x="3213" y="2818"/>
                  </a:lnTo>
                  <a:cubicBezTo>
                    <a:pt x="3079" y="3644"/>
                    <a:pt x="3312" y="4506"/>
                    <a:pt x="4847" y="4506"/>
                  </a:cubicBezTo>
                  <a:lnTo>
                    <a:pt x="4865" y="4506"/>
                  </a:lnTo>
                  <a:cubicBezTo>
                    <a:pt x="6319" y="4506"/>
                    <a:pt x="6732" y="3644"/>
                    <a:pt x="6857" y="2836"/>
                  </a:cubicBezTo>
                  <a:lnTo>
                    <a:pt x="7306" y="0"/>
                  </a:lnTo>
                  <a:lnTo>
                    <a:pt x="10268" y="0"/>
                  </a:lnTo>
                  <a:lnTo>
                    <a:pt x="9802" y="2989"/>
                  </a:lnTo>
                  <a:cubicBezTo>
                    <a:pt x="9568" y="4443"/>
                    <a:pt x="8895" y="6786"/>
                    <a:pt x="5017" y="6786"/>
                  </a:cubicBezTo>
                  <a:lnTo>
                    <a:pt x="4622" y="6786"/>
                  </a:lnTo>
                  <a:cubicBezTo>
                    <a:pt x="377" y="6786"/>
                    <a:pt x="0" y="4398"/>
                    <a:pt x="224" y="2971"/>
                  </a:cubicBezTo>
                  <a:lnTo>
                    <a:pt x="70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7" name="Freeform 12">
              <a:extLst>
                <a:ext uri="{FF2B5EF4-FFF2-40B4-BE49-F238E27FC236}">
                  <a16:creationId xmlns:a16="http://schemas.microsoft.com/office/drawing/2014/main" id="{BEC02F9C-E6FC-40B6-85EC-1FD0A88E37A5}"/>
                </a:ext>
                <a:ext uri="{C183D7F6-B498-43B3-948B-1728B52AA6E4}">
                  <adec:decorative xmlns:adec="http://schemas.microsoft.com/office/drawing/2017/decorative" val="1"/>
                </a:ext>
              </a:extLst>
            </p:cNvPr>
            <p:cNvSpPr>
              <a:spLocks/>
            </p:cNvSpPr>
            <p:nvPr userDrawn="1"/>
          </p:nvSpPr>
          <p:spPr bwMode="auto">
            <a:xfrm>
              <a:off x="10847388" y="1223963"/>
              <a:ext cx="3679825" cy="2406650"/>
            </a:xfrm>
            <a:custGeom>
              <a:avLst/>
              <a:gdLst>
                <a:gd name="T0" fmla="*/ 6337 w 10233"/>
                <a:gd name="T1" fmla="*/ 6678 h 6678"/>
                <a:gd name="T2" fmla="*/ 2217 w 10233"/>
                <a:gd name="T3" fmla="*/ 6678 h 6678"/>
                <a:gd name="T4" fmla="*/ 0 w 10233"/>
                <a:gd name="T5" fmla="*/ 0 h 6678"/>
                <a:gd name="T6" fmla="*/ 3267 w 10233"/>
                <a:gd name="T7" fmla="*/ 0 h 6678"/>
                <a:gd name="T8" fmla="*/ 4613 w 10233"/>
                <a:gd name="T9" fmla="*/ 4380 h 6678"/>
                <a:gd name="T10" fmla="*/ 7109 w 10233"/>
                <a:gd name="T11" fmla="*/ 0 h 6678"/>
                <a:gd name="T12" fmla="*/ 10233 w 10233"/>
                <a:gd name="T13" fmla="*/ 0 h 6678"/>
                <a:gd name="T14" fmla="*/ 6337 w 10233"/>
                <a:gd name="T15" fmla="*/ 6678 h 66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33" h="6678">
                  <a:moveTo>
                    <a:pt x="6337" y="6678"/>
                  </a:moveTo>
                  <a:lnTo>
                    <a:pt x="2217" y="6678"/>
                  </a:lnTo>
                  <a:lnTo>
                    <a:pt x="0" y="0"/>
                  </a:lnTo>
                  <a:lnTo>
                    <a:pt x="3267" y="0"/>
                  </a:lnTo>
                  <a:lnTo>
                    <a:pt x="4613" y="4380"/>
                  </a:lnTo>
                  <a:lnTo>
                    <a:pt x="7109" y="0"/>
                  </a:lnTo>
                  <a:lnTo>
                    <a:pt x="10233" y="0"/>
                  </a:lnTo>
                  <a:lnTo>
                    <a:pt x="6337" y="66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8" name="Freeform 13">
              <a:extLst>
                <a:ext uri="{FF2B5EF4-FFF2-40B4-BE49-F238E27FC236}">
                  <a16:creationId xmlns:a16="http://schemas.microsoft.com/office/drawing/2014/main" id="{63CF111C-678D-4D1E-AC5E-9D785B047AC4}"/>
                </a:ext>
                <a:ext uri="{C183D7F6-B498-43B3-948B-1728B52AA6E4}">
                  <adec:decorative xmlns:adec="http://schemas.microsoft.com/office/drawing/2017/decorative" val="1"/>
                </a:ext>
              </a:extLst>
            </p:cNvPr>
            <p:cNvSpPr>
              <a:spLocks noEditPoints="1"/>
            </p:cNvSpPr>
            <p:nvPr userDrawn="1"/>
          </p:nvSpPr>
          <p:spPr bwMode="auto">
            <a:xfrm>
              <a:off x="14219238" y="1179513"/>
              <a:ext cx="3714750" cy="2497138"/>
            </a:xfrm>
            <a:custGeom>
              <a:avLst/>
              <a:gdLst>
                <a:gd name="T0" fmla="*/ 0 w 10331"/>
                <a:gd name="T1" fmla="*/ 3914 h 6930"/>
                <a:gd name="T2" fmla="*/ 45 w 10331"/>
                <a:gd name="T3" fmla="*/ 3222 h 6930"/>
                <a:gd name="T4" fmla="*/ 5242 w 10331"/>
                <a:gd name="T5" fmla="*/ 0 h 6930"/>
                <a:gd name="T6" fmla="*/ 5664 w 10331"/>
                <a:gd name="T7" fmla="*/ 0 h 6930"/>
                <a:gd name="T8" fmla="*/ 10331 w 10331"/>
                <a:gd name="T9" fmla="*/ 2962 h 6930"/>
                <a:gd name="T10" fmla="*/ 10269 w 10331"/>
                <a:gd name="T11" fmla="*/ 3689 h 6930"/>
                <a:gd name="T12" fmla="*/ 5080 w 10331"/>
                <a:gd name="T13" fmla="*/ 6930 h 6930"/>
                <a:gd name="T14" fmla="*/ 4650 w 10331"/>
                <a:gd name="T15" fmla="*/ 6930 h 6930"/>
                <a:gd name="T16" fmla="*/ 0 w 10331"/>
                <a:gd name="T17" fmla="*/ 3914 h 6930"/>
                <a:gd name="T18" fmla="*/ 5296 w 10331"/>
                <a:gd name="T19" fmla="*/ 1975 h 6930"/>
                <a:gd name="T20" fmla="*/ 3088 w 10331"/>
                <a:gd name="T21" fmla="*/ 3348 h 6930"/>
                <a:gd name="T22" fmla="*/ 3070 w 10331"/>
                <a:gd name="T23" fmla="*/ 3644 h 6930"/>
                <a:gd name="T24" fmla="*/ 5017 w 10331"/>
                <a:gd name="T25" fmla="*/ 4937 h 6930"/>
                <a:gd name="T26" fmla="*/ 7235 w 10331"/>
                <a:gd name="T27" fmla="*/ 3546 h 6930"/>
                <a:gd name="T28" fmla="*/ 7262 w 10331"/>
                <a:gd name="T29" fmla="*/ 3214 h 6930"/>
                <a:gd name="T30" fmla="*/ 5296 w 10331"/>
                <a:gd name="T31" fmla="*/ 1975 h 6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1" h="6930">
                  <a:moveTo>
                    <a:pt x="0" y="3914"/>
                  </a:moveTo>
                  <a:cubicBezTo>
                    <a:pt x="0" y="3734"/>
                    <a:pt x="9" y="3483"/>
                    <a:pt x="45" y="3222"/>
                  </a:cubicBezTo>
                  <a:cubicBezTo>
                    <a:pt x="233" y="1876"/>
                    <a:pt x="1023" y="0"/>
                    <a:pt x="5242" y="0"/>
                  </a:cubicBezTo>
                  <a:lnTo>
                    <a:pt x="5664" y="0"/>
                  </a:lnTo>
                  <a:cubicBezTo>
                    <a:pt x="9613" y="0"/>
                    <a:pt x="10331" y="1670"/>
                    <a:pt x="10331" y="2962"/>
                  </a:cubicBezTo>
                  <a:cubicBezTo>
                    <a:pt x="10331" y="3196"/>
                    <a:pt x="10304" y="3465"/>
                    <a:pt x="10269" y="3689"/>
                  </a:cubicBezTo>
                  <a:cubicBezTo>
                    <a:pt x="10053" y="5018"/>
                    <a:pt x="9335" y="6930"/>
                    <a:pt x="5080" y="6930"/>
                  </a:cubicBezTo>
                  <a:lnTo>
                    <a:pt x="4650" y="6930"/>
                  </a:lnTo>
                  <a:cubicBezTo>
                    <a:pt x="781" y="6930"/>
                    <a:pt x="0" y="5251"/>
                    <a:pt x="0" y="3914"/>
                  </a:cubicBezTo>
                  <a:close/>
                  <a:moveTo>
                    <a:pt x="5296" y="1975"/>
                  </a:moveTo>
                  <a:cubicBezTo>
                    <a:pt x="3644" y="1975"/>
                    <a:pt x="3168" y="2711"/>
                    <a:pt x="3088" y="3348"/>
                  </a:cubicBezTo>
                  <a:cubicBezTo>
                    <a:pt x="3079" y="3420"/>
                    <a:pt x="3070" y="3519"/>
                    <a:pt x="3070" y="3644"/>
                  </a:cubicBezTo>
                  <a:cubicBezTo>
                    <a:pt x="3070" y="4255"/>
                    <a:pt x="3510" y="4937"/>
                    <a:pt x="5017" y="4937"/>
                  </a:cubicBezTo>
                  <a:cubicBezTo>
                    <a:pt x="6651" y="4937"/>
                    <a:pt x="7136" y="4210"/>
                    <a:pt x="7235" y="3546"/>
                  </a:cubicBezTo>
                  <a:cubicBezTo>
                    <a:pt x="7253" y="3420"/>
                    <a:pt x="7262" y="3321"/>
                    <a:pt x="7262" y="3214"/>
                  </a:cubicBezTo>
                  <a:cubicBezTo>
                    <a:pt x="7262" y="2603"/>
                    <a:pt x="6813" y="1975"/>
                    <a:pt x="5296" y="197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9" name="Freeform 14">
              <a:extLst>
                <a:ext uri="{FF2B5EF4-FFF2-40B4-BE49-F238E27FC236}">
                  <a16:creationId xmlns:a16="http://schemas.microsoft.com/office/drawing/2014/main" id="{46A25D9D-A80B-4426-82D4-16011802C16C}"/>
                </a:ext>
                <a:ext uri="{C183D7F6-B498-43B3-948B-1728B52AA6E4}">
                  <adec:decorative xmlns:adec="http://schemas.microsoft.com/office/drawing/2017/decorative" val="1"/>
                </a:ext>
              </a:extLst>
            </p:cNvPr>
            <p:cNvSpPr>
              <a:spLocks/>
            </p:cNvSpPr>
            <p:nvPr userDrawn="1"/>
          </p:nvSpPr>
          <p:spPr bwMode="auto">
            <a:xfrm>
              <a:off x="17949863" y="1223963"/>
              <a:ext cx="2801938" cy="2406650"/>
            </a:xfrm>
            <a:custGeom>
              <a:avLst/>
              <a:gdLst>
                <a:gd name="T0" fmla="*/ 4013 w 7792"/>
                <a:gd name="T1" fmla="*/ 0 h 6678"/>
                <a:gd name="T2" fmla="*/ 3295 w 7792"/>
                <a:gd name="T3" fmla="*/ 4506 h 6678"/>
                <a:gd name="T4" fmla="*/ 7792 w 7792"/>
                <a:gd name="T5" fmla="*/ 4506 h 6678"/>
                <a:gd name="T6" fmla="*/ 7451 w 7792"/>
                <a:gd name="T7" fmla="*/ 6678 h 6678"/>
                <a:gd name="T8" fmla="*/ 0 w 7792"/>
                <a:gd name="T9" fmla="*/ 6678 h 6678"/>
                <a:gd name="T10" fmla="*/ 1060 w 7792"/>
                <a:gd name="T11" fmla="*/ 0 h 6678"/>
                <a:gd name="T12" fmla="*/ 4013 w 7792"/>
                <a:gd name="T13" fmla="*/ 0 h 6678"/>
              </a:gdLst>
              <a:ahLst/>
              <a:cxnLst>
                <a:cxn ang="0">
                  <a:pos x="T0" y="T1"/>
                </a:cxn>
                <a:cxn ang="0">
                  <a:pos x="T2" y="T3"/>
                </a:cxn>
                <a:cxn ang="0">
                  <a:pos x="T4" y="T5"/>
                </a:cxn>
                <a:cxn ang="0">
                  <a:pos x="T6" y="T7"/>
                </a:cxn>
                <a:cxn ang="0">
                  <a:pos x="T8" y="T9"/>
                </a:cxn>
                <a:cxn ang="0">
                  <a:pos x="T10" y="T11"/>
                </a:cxn>
                <a:cxn ang="0">
                  <a:pos x="T12" y="T13"/>
                </a:cxn>
              </a:cxnLst>
              <a:rect l="0" t="0" r="r" b="b"/>
              <a:pathLst>
                <a:path w="7792" h="6678">
                  <a:moveTo>
                    <a:pt x="4013" y="0"/>
                  </a:moveTo>
                  <a:lnTo>
                    <a:pt x="3295" y="4506"/>
                  </a:lnTo>
                  <a:lnTo>
                    <a:pt x="7792" y="4506"/>
                  </a:lnTo>
                  <a:lnTo>
                    <a:pt x="7451" y="6678"/>
                  </a:lnTo>
                  <a:lnTo>
                    <a:pt x="0" y="6678"/>
                  </a:lnTo>
                  <a:lnTo>
                    <a:pt x="1060" y="0"/>
                  </a:lnTo>
                  <a:lnTo>
                    <a:pt x="401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30" name="Freeform 15">
              <a:extLst>
                <a:ext uri="{FF2B5EF4-FFF2-40B4-BE49-F238E27FC236}">
                  <a16:creationId xmlns:a16="http://schemas.microsoft.com/office/drawing/2014/main" id="{BF0A95AA-4771-4B49-8D0E-8E69C2FE8547}"/>
                </a:ext>
                <a:ext uri="{C183D7F6-B498-43B3-948B-1728B52AA6E4}">
                  <adec:decorative xmlns:adec="http://schemas.microsoft.com/office/drawing/2017/decorative" val="1"/>
                </a:ext>
              </a:extLst>
            </p:cNvPr>
            <p:cNvSpPr>
              <a:spLocks noEditPoints="1"/>
            </p:cNvSpPr>
            <p:nvPr userDrawn="1"/>
          </p:nvSpPr>
          <p:spPr bwMode="auto">
            <a:xfrm>
              <a:off x="20723225" y="1223963"/>
              <a:ext cx="3644900" cy="2406650"/>
            </a:xfrm>
            <a:custGeom>
              <a:avLst/>
              <a:gdLst>
                <a:gd name="T0" fmla="*/ 4111 w 10140"/>
                <a:gd name="T1" fmla="*/ 0 h 6678"/>
                <a:gd name="T2" fmla="*/ 0 w 10140"/>
                <a:gd name="T3" fmla="*/ 6678 h 6678"/>
                <a:gd name="T4" fmla="*/ 2989 w 10140"/>
                <a:gd name="T5" fmla="*/ 6678 h 6678"/>
                <a:gd name="T6" fmla="*/ 3528 w 10140"/>
                <a:gd name="T7" fmla="*/ 5753 h 6678"/>
                <a:gd name="T8" fmla="*/ 7001 w 10140"/>
                <a:gd name="T9" fmla="*/ 5753 h 6678"/>
                <a:gd name="T10" fmla="*/ 7289 w 10140"/>
                <a:gd name="T11" fmla="*/ 6678 h 6678"/>
                <a:gd name="T12" fmla="*/ 10140 w 10140"/>
                <a:gd name="T13" fmla="*/ 6678 h 6678"/>
                <a:gd name="T14" fmla="*/ 10140 w 10140"/>
                <a:gd name="T15" fmla="*/ 5570 h 6678"/>
                <a:gd name="T16" fmla="*/ 8186 w 10140"/>
                <a:gd name="T17" fmla="*/ 0 h 6678"/>
                <a:gd name="T18" fmla="*/ 4111 w 10140"/>
                <a:gd name="T19" fmla="*/ 0 h 6678"/>
                <a:gd name="T20" fmla="*/ 5808 w 10140"/>
                <a:gd name="T21" fmla="*/ 1849 h 6678"/>
                <a:gd name="T22" fmla="*/ 6445 w 10140"/>
                <a:gd name="T23" fmla="*/ 3913 h 6678"/>
                <a:gd name="T24" fmla="*/ 4596 w 10140"/>
                <a:gd name="T25" fmla="*/ 3913 h 6678"/>
                <a:gd name="T26" fmla="*/ 5808 w 10140"/>
                <a:gd name="T27" fmla="*/ 1849 h 6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140" h="6678">
                  <a:moveTo>
                    <a:pt x="4111" y="0"/>
                  </a:moveTo>
                  <a:lnTo>
                    <a:pt x="0" y="6678"/>
                  </a:lnTo>
                  <a:lnTo>
                    <a:pt x="2989" y="6678"/>
                  </a:lnTo>
                  <a:lnTo>
                    <a:pt x="3528" y="5753"/>
                  </a:lnTo>
                  <a:lnTo>
                    <a:pt x="7001" y="5753"/>
                  </a:lnTo>
                  <a:lnTo>
                    <a:pt x="7289" y="6678"/>
                  </a:lnTo>
                  <a:lnTo>
                    <a:pt x="10140" y="6678"/>
                  </a:lnTo>
                  <a:lnTo>
                    <a:pt x="10140" y="5570"/>
                  </a:lnTo>
                  <a:lnTo>
                    <a:pt x="8186" y="0"/>
                  </a:lnTo>
                  <a:lnTo>
                    <a:pt x="4111" y="0"/>
                  </a:lnTo>
                  <a:close/>
                  <a:moveTo>
                    <a:pt x="5808" y="1849"/>
                  </a:moveTo>
                  <a:lnTo>
                    <a:pt x="6445" y="3913"/>
                  </a:lnTo>
                  <a:lnTo>
                    <a:pt x="4596" y="3913"/>
                  </a:lnTo>
                  <a:lnTo>
                    <a:pt x="5808" y="18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grpSp>
      <p:sp>
        <p:nvSpPr>
          <p:cNvPr id="2" name="Otsikko 1">
            <a:extLst>
              <a:ext uri="{FF2B5EF4-FFF2-40B4-BE49-F238E27FC236}">
                <a16:creationId xmlns:a16="http://schemas.microsoft.com/office/drawing/2014/main" id="{A64E3C18-FA14-4185-BE65-FDB45FD88D66}"/>
              </a:ext>
            </a:extLst>
          </p:cNvPr>
          <p:cNvSpPr>
            <a:spLocks noGrp="1"/>
          </p:cNvSpPr>
          <p:nvPr>
            <p:ph type="ctrTitle"/>
          </p:nvPr>
        </p:nvSpPr>
        <p:spPr>
          <a:xfrm>
            <a:off x="2221490" y="4670137"/>
            <a:ext cx="9040587" cy="821627"/>
          </a:xfrm>
        </p:spPr>
        <p:txBody>
          <a:bodyPr anchor="b"/>
          <a:lstStyle>
            <a:lvl1pPr algn="r">
              <a:defRPr sz="4800">
                <a:solidFill>
                  <a:schemeClr val="tx1"/>
                </a:solidFill>
              </a:defRPr>
            </a:lvl1pPr>
          </a:lstStyle>
          <a:p>
            <a:r>
              <a:rPr lang="fi-FI"/>
              <a:t>Muokkaa perustyyl. napsautt.</a:t>
            </a:r>
          </a:p>
        </p:txBody>
      </p:sp>
      <p:sp>
        <p:nvSpPr>
          <p:cNvPr id="3" name="Alaotsikko 2">
            <a:extLst>
              <a:ext uri="{FF2B5EF4-FFF2-40B4-BE49-F238E27FC236}">
                <a16:creationId xmlns:a16="http://schemas.microsoft.com/office/drawing/2014/main" id="{433C471F-8838-4C25-8EB0-AD6B71B38A69}"/>
              </a:ext>
            </a:extLst>
          </p:cNvPr>
          <p:cNvSpPr>
            <a:spLocks noGrp="1"/>
          </p:cNvSpPr>
          <p:nvPr>
            <p:ph type="subTitle" idx="1"/>
          </p:nvPr>
        </p:nvSpPr>
        <p:spPr>
          <a:xfrm>
            <a:off x="2221490" y="5524035"/>
            <a:ext cx="9040587" cy="499046"/>
          </a:xfrm>
        </p:spPr>
        <p:txBody>
          <a:bodyPr/>
          <a:lstStyle>
            <a:lvl1pPr marL="0" indent="0" algn="r">
              <a:buNone/>
              <a:defRPr sz="1800">
                <a:solidFill>
                  <a:schemeClr val="tx1"/>
                </a:solidFill>
              </a:defRPr>
            </a:lvl1pPr>
            <a:lvl2pPr marL="228600" indent="0" algn="ctr">
              <a:buNone/>
              <a:defRPr sz="1000"/>
            </a:lvl2pPr>
            <a:lvl3pPr marL="457200" indent="0" algn="ctr">
              <a:buNone/>
              <a:defRPr sz="900"/>
            </a:lvl3pPr>
            <a:lvl4pPr marL="685800" indent="0" algn="ctr">
              <a:buNone/>
              <a:defRPr sz="800"/>
            </a:lvl4pPr>
            <a:lvl5pPr marL="914400" indent="0" algn="ctr">
              <a:buNone/>
              <a:defRPr sz="800"/>
            </a:lvl5pPr>
            <a:lvl6pPr marL="1143000" indent="0" algn="ctr">
              <a:buNone/>
              <a:defRPr sz="800"/>
            </a:lvl6pPr>
            <a:lvl7pPr marL="1371600" indent="0" algn="ctr">
              <a:buNone/>
              <a:defRPr sz="800"/>
            </a:lvl7pPr>
            <a:lvl8pPr marL="1600200" indent="0" algn="ctr">
              <a:buNone/>
              <a:defRPr sz="800"/>
            </a:lvl8pPr>
            <a:lvl9pPr marL="1828800" indent="0" algn="ctr">
              <a:buNone/>
              <a:defRPr sz="800"/>
            </a:lvl9pPr>
          </a:lstStyle>
          <a:p>
            <a:r>
              <a:rPr lang="fi-FI"/>
              <a:t>Muokkaa alaotsikon perustyyliä napsautt.</a:t>
            </a:r>
          </a:p>
        </p:txBody>
      </p:sp>
      <p:pic>
        <p:nvPicPr>
          <p:cNvPr id="16" name="Kuva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17882" y="6068170"/>
            <a:ext cx="2167457" cy="362744"/>
          </a:xfrm>
          <a:prstGeom prst="rect">
            <a:avLst/>
          </a:prstGeom>
        </p:spPr>
      </p:pic>
    </p:spTree>
    <p:extLst>
      <p:ext uri="{BB962C8B-B14F-4D97-AF65-F5344CB8AC3E}">
        <p14:creationId xmlns:p14="http://schemas.microsoft.com/office/powerpoint/2010/main" val="1081610004"/>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type="title" preserve="1">
  <p:cSld name="Lopetus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Freeform 5">
            <a:extLst>
              <a:ext uri="{FF2B5EF4-FFF2-40B4-BE49-F238E27FC236}">
                <a16:creationId xmlns:a16="http://schemas.microsoft.com/office/drawing/2014/main" id="{B56F663B-DE9D-4846-B92B-815F67F29843}"/>
              </a:ext>
              <a:ext uri="{C183D7F6-B498-43B3-948B-1728B52AA6E4}">
                <adec:decorative xmlns:adec="http://schemas.microsoft.com/office/drawing/2017/decorative" val="1"/>
              </a:ext>
            </a:extLst>
          </p:cNvPr>
          <p:cNvSpPr>
            <a:spLocks noChangeAspect="1"/>
          </p:cNvSpPr>
          <p:nvPr userDrawn="1"/>
        </p:nvSpPr>
        <p:spPr bwMode="auto">
          <a:xfrm>
            <a:off x="0" y="4053527"/>
            <a:ext cx="12192194" cy="2808449"/>
          </a:xfrm>
          <a:custGeom>
            <a:avLst/>
            <a:gdLst>
              <a:gd name="T0" fmla="*/ 0 w 67733"/>
              <a:gd name="T1" fmla="*/ 4768 h 15585"/>
              <a:gd name="T2" fmla="*/ 0 w 67733"/>
              <a:gd name="T3" fmla="*/ 4774 h 15585"/>
              <a:gd name="T4" fmla="*/ 0 w 67733"/>
              <a:gd name="T5" fmla="*/ 4774 h 15585"/>
              <a:gd name="T6" fmla="*/ 0 w 67733"/>
              <a:gd name="T7" fmla="*/ 15585 h 15585"/>
              <a:gd name="T8" fmla="*/ 67733 w 67733"/>
              <a:gd name="T9" fmla="*/ 15585 h 15585"/>
              <a:gd name="T10" fmla="*/ 67733 w 67733"/>
              <a:gd name="T11" fmla="*/ 0 h 15585"/>
              <a:gd name="T12" fmla="*/ 0 w 67733"/>
              <a:gd name="T13" fmla="*/ 4768 h 15585"/>
            </a:gdLst>
            <a:ahLst/>
            <a:cxnLst>
              <a:cxn ang="0">
                <a:pos x="T0" y="T1"/>
              </a:cxn>
              <a:cxn ang="0">
                <a:pos x="T2" y="T3"/>
              </a:cxn>
              <a:cxn ang="0">
                <a:pos x="T4" y="T5"/>
              </a:cxn>
              <a:cxn ang="0">
                <a:pos x="T6" y="T7"/>
              </a:cxn>
              <a:cxn ang="0">
                <a:pos x="T8" y="T9"/>
              </a:cxn>
              <a:cxn ang="0">
                <a:pos x="T10" y="T11"/>
              </a:cxn>
              <a:cxn ang="0">
                <a:pos x="T12" y="T13"/>
              </a:cxn>
            </a:cxnLst>
            <a:rect l="0" t="0" r="r" b="b"/>
            <a:pathLst>
              <a:path w="67733" h="15585">
                <a:moveTo>
                  <a:pt x="0" y="4768"/>
                </a:moveTo>
                <a:lnTo>
                  <a:pt x="0" y="4774"/>
                </a:lnTo>
                <a:lnTo>
                  <a:pt x="0" y="4774"/>
                </a:lnTo>
                <a:lnTo>
                  <a:pt x="0" y="15585"/>
                </a:lnTo>
                <a:lnTo>
                  <a:pt x="67733" y="15585"/>
                </a:lnTo>
                <a:cubicBezTo>
                  <a:pt x="67733" y="10379"/>
                  <a:pt x="67733" y="5195"/>
                  <a:pt x="67733" y="0"/>
                </a:cubicBezTo>
                <a:lnTo>
                  <a:pt x="0" y="4768"/>
                </a:lnTo>
                <a:close/>
              </a:path>
            </a:pathLst>
          </a:custGeom>
          <a:solidFill>
            <a:srgbClr val="A75042"/>
          </a:solidFill>
          <a:ln>
            <a:noFill/>
          </a:ln>
        </p:spPr>
        <p:txBody>
          <a:bodyPr vert="horz" wrap="square" lIns="45720" tIns="22860" rIns="45720" bIns="22860" numCol="1" anchor="t" anchorCtr="0" compatLnSpc="1">
            <a:prstTxWarp prst="textNoShape">
              <a:avLst/>
            </a:prstTxWarp>
          </a:bodyPr>
          <a:lstStyle/>
          <a:p>
            <a:endParaRPr lang="fi-FI" sz="900"/>
          </a:p>
        </p:txBody>
      </p:sp>
      <p:sp>
        <p:nvSpPr>
          <p:cNvPr id="24" name="Freeform 6">
            <a:extLst>
              <a:ext uri="{FF2B5EF4-FFF2-40B4-BE49-F238E27FC236}">
                <a16:creationId xmlns:a16="http://schemas.microsoft.com/office/drawing/2014/main" id="{B05BE846-A9E8-4F94-B6C9-47D9A241C76D}"/>
              </a:ext>
              <a:ext uri="{C183D7F6-B498-43B3-948B-1728B52AA6E4}">
                <adec:decorative xmlns:adec="http://schemas.microsoft.com/office/drawing/2017/decorative" val="1"/>
              </a:ext>
            </a:extLst>
          </p:cNvPr>
          <p:cNvSpPr>
            <a:spLocks/>
          </p:cNvSpPr>
          <p:nvPr userDrawn="1"/>
        </p:nvSpPr>
        <p:spPr bwMode="auto">
          <a:xfrm>
            <a:off x="0" y="-9427"/>
            <a:ext cx="12192194" cy="857449"/>
          </a:xfrm>
          <a:custGeom>
            <a:avLst/>
            <a:gdLst>
              <a:gd name="T0" fmla="*/ 0 w 67725"/>
              <a:gd name="T1" fmla="*/ 0 h 4767"/>
              <a:gd name="T2" fmla="*/ 0 w 67725"/>
              <a:gd name="T3" fmla="*/ 4767 h 4767"/>
              <a:gd name="T4" fmla="*/ 67725 w 67725"/>
              <a:gd name="T5" fmla="*/ 24 h 4767"/>
              <a:gd name="T6" fmla="*/ 67725 w 67725"/>
              <a:gd name="T7" fmla="*/ 18 h 4767"/>
              <a:gd name="T8" fmla="*/ 0 w 67725"/>
              <a:gd name="T9" fmla="*/ 0 h 4767"/>
            </a:gdLst>
            <a:ahLst/>
            <a:cxnLst>
              <a:cxn ang="0">
                <a:pos x="T0" y="T1"/>
              </a:cxn>
              <a:cxn ang="0">
                <a:pos x="T2" y="T3"/>
              </a:cxn>
              <a:cxn ang="0">
                <a:pos x="T4" y="T5"/>
              </a:cxn>
              <a:cxn ang="0">
                <a:pos x="T6" y="T7"/>
              </a:cxn>
              <a:cxn ang="0">
                <a:pos x="T8" y="T9"/>
              </a:cxn>
            </a:cxnLst>
            <a:rect l="0" t="0" r="r" b="b"/>
            <a:pathLst>
              <a:path w="67725" h="4767">
                <a:moveTo>
                  <a:pt x="0" y="0"/>
                </a:moveTo>
                <a:lnTo>
                  <a:pt x="0" y="4767"/>
                </a:lnTo>
                <a:lnTo>
                  <a:pt x="67725" y="24"/>
                </a:lnTo>
                <a:lnTo>
                  <a:pt x="67725" y="18"/>
                </a:lnTo>
                <a:lnTo>
                  <a:pt x="0" y="0"/>
                </a:lnTo>
                <a:close/>
              </a:path>
            </a:pathLst>
          </a:custGeom>
          <a:solidFill>
            <a:srgbClr val="CEFF23"/>
          </a:solidFill>
          <a:ln w="9525">
            <a:noFill/>
            <a:round/>
            <a:headEnd/>
            <a:tailEnd/>
          </a:ln>
        </p:spPr>
        <p:txBody>
          <a:bodyPr vert="horz" wrap="square" lIns="45720" tIns="22860" rIns="45720" bIns="22860" numCol="1" anchor="t" anchorCtr="0" compatLnSpc="1">
            <a:prstTxWarp prst="textNoShape">
              <a:avLst/>
            </a:prstTxWarp>
          </a:bodyPr>
          <a:lstStyle/>
          <a:p>
            <a:endParaRPr lang="fi-FI" sz="900"/>
          </a:p>
        </p:txBody>
      </p:sp>
      <p:grpSp>
        <p:nvGrpSpPr>
          <p:cNvPr id="23" name="Ryhmä 22">
            <a:extLst>
              <a:ext uri="{FF2B5EF4-FFF2-40B4-BE49-F238E27FC236}">
                <a16:creationId xmlns:a16="http://schemas.microsoft.com/office/drawing/2014/main" id="{E0ED3212-0E12-462B-9F9E-0F9AFCEB7B58}"/>
              </a:ext>
              <a:ext uri="{C183D7F6-B498-43B3-948B-1728B52AA6E4}">
                <adec:decorative xmlns:adec="http://schemas.microsoft.com/office/drawing/2017/decorative" val="1"/>
              </a:ext>
            </a:extLst>
          </p:cNvPr>
          <p:cNvGrpSpPr>
            <a:grpSpLocks noChangeAspect="1"/>
          </p:cNvGrpSpPr>
          <p:nvPr userDrawn="1"/>
        </p:nvGrpSpPr>
        <p:grpSpPr>
          <a:xfrm>
            <a:off x="0" y="2262433"/>
            <a:ext cx="12192194" cy="1250054"/>
            <a:chOff x="14288" y="1179513"/>
            <a:chExt cx="24353837" cy="2497138"/>
          </a:xfrm>
        </p:grpSpPr>
        <p:sp>
          <p:nvSpPr>
            <p:cNvPr id="16" name="Freeform 9">
              <a:extLst>
                <a:ext uri="{FF2B5EF4-FFF2-40B4-BE49-F238E27FC236}">
                  <a16:creationId xmlns:a16="http://schemas.microsoft.com/office/drawing/2014/main" id="{321A8E0B-C6F0-48F4-9E53-4DAE17B05BCC}"/>
                </a:ext>
                <a:ext uri="{C183D7F6-B498-43B3-948B-1728B52AA6E4}">
                  <adec:decorative xmlns:adec="http://schemas.microsoft.com/office/drawing/2017/decorative" val="1"/>
                </a:ext>
              </a:extLst>
            </p:cNvPr>
            <p:cNvSpPr>
              <a:spLocks/>
            </p:cNvSpPr>
            <p:nvPr userDrawn="1"/>
          </p:nvSpPr>
          <p:spPr bwMode="auto">
            <a:xfrm>
              <a:off x="14288" y="1223963"/>
              <a:ext cx="3727450" cy="2406650"/>
            </a:xfrm>
            <a:custGeom>
              <a:avLst/>
              <a:gdLst>
                <a:gd name="T0" fmla="*/ 6722 w 10366"/>
                <a:gd name="T1" fmla="*/ 0 h 6678"/>
                <a:gd name="T2" fmla="*/ 3329 w 10366"/>
                <a:gd name="T3" fmla="*/ 2477 h 6678"/>
                <a:gd name="T4" fmla="*/ 3724 w 10366"/>
                <a:gd name="T5" fmla="*/ 0 h 6678"/>
                <a:gd name="T6" fmla="*/ 771 w 10366"/>
                <a:gd name="T7" fmla="*/ 0 h 6678"/>
                <a:gd name="T8" fmla="*/ 0 w 10366"/>
                <a:gd name="T9" fmla="*/ 4858 h 6678"/>
                <a:gd name="T10" fmla="*/ 0 w 10366"/>
                <a:gd name="T11" fmla="*/ 6678 h 6678"/>
                <a:gd name="T12" fmla="*/ 2665 w 10366"/>
                <a:gd name="T13" fmla="*/ 6678 h 6678"/>
                <a:gd name="T14" fmla="*/ 3113 w 10366"/>
                <a:gd name="T15" fmla="*/ 3868 h 6678"/>
                <a:gd name="T16" fmla="*/ 5627 w 10366"/>
                <a:gd name="T17" fmla="*/ 6678 h 6678"/>
                <a:gd name="T18" fmla="*/ 9406 w 10366"/>
                <a:gd name="T19" fmla="*/ 6678 h 6678"/>
                <a:gd name="T20" fmla="*/ 6120 w 10366"/>
                <a:gd name="T21" fmla="*/ 3105 h 6678"/>
                <a:gd name="T22" fmla="*/ 10366 w 10366"/>
                <a:gd name="T23" fmla="*/ 0 h 6678"/>
                <a:gd name="T24" fmla="*/ 6722 w 10366"/>
                <a:gd name="T25" fmla="*/ 0 h 6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66" h="6678">
                  <a:moveTo>
                    <a:pt x="6722" y="0"/>
                  </a:moveTo>
                  <a:lnTo>
                    <a:pt x="3329" y="2477"/>
                  </a:lnTo>
                  <a:lnTo>
                    <a:pt x="3724" y="0"/>
                  </a:lnTo>
                  <a:lnTo>
                    <a:pt x="771" y="0"/>
                  </a:lnTo>
                  <a:lnTo>
                    <a:pt x="0" y="4858"/>
                  </a:lnTo>
                  <a:lnTo>
                    <a:pt x="0" y="6678"/>
                  </a:lnTo>
                  <a:lnTo>
                    <a:pt x="2665" y="6678"/>
                  </a:lnTo>
                  <a:lnTo>
                    <a:pt x="3113" y="3868"/>
                  </a:lnTo>
                  <a:lnTo>
                    <a:pt x="5627" y="6678"/>
                  </a:lnTo>
                  <a:lnTo>
                    <a:pt x="9406" y="6678"/>
                  </a:lnTo>
                  <a:lnTo>
                    <a:pt x="6120" y="3105"/>
                  </a:lnTo>
                  <a:lnTo>
                    <a:pt x="10366" y="0"/>
                  </a:lnTo>
                  <a:lnTo>
                    <a:pt x="6722"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7" name="Freeform 10">
              <a:extLst>
                <a:ext uri="{FF2B5EF4-FFF2-40B4-BE49-F238E27FC236}">
                  <a16:creationId xmlns:a16="http://schemas.microsoft.com/office/drawing/2014/main" id="{9F976DE6-DF60-436D-8406-2AED6DDCF071}"/>
                </a:ext>
                <a:ext uri="{C183D7F6-B498-43B3-948B-1728B52AA6E4}">
                  <adec:decorative xmlns:adec="http://schemas.microsoft.com/office/drawing/2017/decorative" val="1"/>
                </a:ext>
              </a:extLst>
            </p:cNvPr>
            <p:cNvSpPr>
              <a:spLocks noEditPoints="1"/>
            </p:cNvSpPr>
            <p:nvPr userDrawn="1"/>
          </p:nvSpPr>
          <p:spPr bwMode="auto">
            <a:xfrm>
              <a:off x="3224213" y="1179513"/>
              <a:ext cx="3714750" cy="2497138"/>
            </a:xfrm>
            <a:custGeom>
              <a:avLst/>
              <a:gdLst>
                <a:gd name="T0" fmla="*/ 0 w 10332"/>
                <a:gd name="T1" fmla="*/ 3914 h 6930"/>
                <a:gd name="T2" fmla="*/ 45 w 10332"/>
                <a:gd name="T3" fmla="*/ 3222 h 6930"/>
                <a:gd name="T4" fmla="*/ 5242 w 10332"/>
                <a:gd name="T5" fmla="*/ 0 h 6930"/>
                <a:gd name="T6" fmla="*/ 5664 w 10332"/>
                <a:gd name="T7" fmla="*/ 0 h 6930"/>
                <a:gd name="T8" fmla="*/ 10332 w 10332"/>
                <a:gd name="T9" fmla="*/ 2962 h 6930"/>
                <a:gd name="T10" fmla="*/ 10269 w 10332"/>
                <a:gd name="T11" fmla="*/ 3689 h 6930"/>
                <a:gd name="T12" fmla="*/ 5081 w 10332"/>
                <a:gd name="T13" fmla="*/ 6930 h 6930"/>
                <a:gd name="T14" fmla="*/ 4650 w 10332"/>
                <a:gd name="T15" fmla="*/ 6930 h 6930"/>
                <a:gd name="T16" fmla="*/ 0 w 10332"/>
                <a:gd name="T17" fmla="*/ 3914 h 6930"/>
                <a:gd name="T18" fmla="*/ 5296 w 10332"/>
                <a:gd name="T19" fmla="*/ 1975 h 6930"/>
                <a:gd name="T20" fmla="*/ 3088 w 10332"/>
                <a:gd name="T21" fmla="*/ 3348 h 6930"/>
                <a:gd name="T22" fmla="*/ 3070 w 10332"/>
                <a:gd name="T23" fmla="*/ 3644 h 6930"/>
                <a:gd name="T24" fmla="*/ 5018 w 10332"/>
                <a:gd name="T25" fmla="*/ 4937 h 6930"/>
                <a:gd name="T26" fmla="*/ 7235 w 10332"/>
                <a:gd name="T27" fmla="*/ 3546 h 6930"/>
                <a:gd name="T28" fmla="*/ 7262 w 10332"/>
                <a:gd name="T29" fmla="*/ 3214 h 6930"/>
                <a:gd name="T30" fmla="*/ 5296 w 10332"/>
                <a:gd name="T31" fmla="*/ 1975 h 6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2" h="6930">
                  <a:moveTo>
                    <a:pt x="0" y="3914"/>
                  </a:moveTo>
                  <a:cubicBezTo>
                    <a:pt x="0" y="3734"/>
                    <a:pt x="9" y="3483"/>
                    <a:pt x="45" y="3222"/>
                  </a:cubicBezTo>
                  <a:cubicBezTo>
                    <a:pt x="233" y="1876"/>
                    <a:pt x="1023" y="0"/>
                    <a:pt x="5242" y="0"/>
                  </a:cubicBezTo>
                  <a:lnTo>
                    <a:pt x="5664" y="0"/>
                  </a:lnTo>
                  <a:cubicBezTo>
                    <a:pt x="9613" y="0"/>
                    <a:pt x="10332" y="1670"/>
                    <a:pt x="10332" y="2962"/>
                  </a:cubicBezTo>
                  <a:cubicBezTo>
                    <a:pt x="10332" y="3196"/>
                    <a:pt x="10305" y="3465"/>
                    <a:pt x="10269" y="3689"/>
                  </a:cubicBezTo>
                  <a:cubicBezTo>
                    <a:pt x="10053" y="5018"/>
                    <a:pt x="9335" y="6930"/>
                    <a:pt x="5081" y="6930"/>
                  </a:cubicBezTo>
                  <a:lnTo>
                    <a:pt x="4650" y="6930"/>
                  </a:lnTo>
                  <a:cubicBezTo>
                    <a:pt x="781" y="6930"/>
                    <a:pt x="0" y="5251"/>
                    <a:pt x="0" y="3914"/>
                  </a:cubicBezTo>
                  <a:close/>
                  <a:moveTo>
                    <a:pt x="5296" y="1975"/>
                  </a:moveTo>
                  <a:cubicBezTo>
                    <a:pt x="3644" y="1975"/>
                    <a:pt x="3169" y="2711"/>
                    <a:pt x="3088" y="3348"/>
                  </a:cubicBezTo>
                  <a:cubicBezTo>
                    <a:pt x="3079" y="3420"/>
                    <a:pt x="3070" y="3519"/>
                    <a:pt x="3070" y="3644"/>
                  </a:cubicBezTo>
                  <a:cubicBezTo>
                    <a:pt x="3070" y="4255"/>
                    <a:pt x="3510" y="4937"/>
                    <a:pt x="5018" y="4937"/>
                  </a:cubicBezTo>
                  <a:cubicBezTo>
                    <a:pt x="6651" y="4937"/>
                    <a:pt x="7136" y="4210"/>
                    <a:pt x="7235" y="3546"/>
                  </a:cubicBezTo>
                  <a:cubicBezTo>
                    <a:pt x="7253" y="3420"/>
                    <a:pt x="7262" y="3321"/>
                    <a:pt x="7262" y="3214"/>
                  </a:cubicBezTo>
                  <a:cubicBezTo>
                    <a:pt x="7262" y="2603"/>
                    <a:pt x="6813" y="1975"/>
                    <a:pt x="5296" y="1975"/>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8" name="Freeform 11">
              <a:extLst>
                <a:ext uri="{FF2B5EF4-FFF2-40B4-BE49-F238E27FC236}">
                  <a16:creationId xmlns:a16="http://schemas.microsoft.com/office/drawing/2014/main" id="{96A2C1F8-6EAF-4BEC-BE34-4343D712646C}"/>
                </a:ext>
                <a:ext uri="{C183D7F6-B498-43B3-948B-1728B52AA6E4}">
                  <adec:decorative xmlns:adec="http://schemas.microsoft.com/office/drawing/2017/decorative" val="1"/>
                </a:ext>
              </a:extLst>
            </p:cNvPr>
            <p:cNvSpPr>
              <a:spLocks/>
            </p:cNvSpPr>
            <p:nvPr userDrawn="1"/>
          </p:nvSpPr>
          <p:spPr bwMode="auto">
            <a:xfrm>
              <a:off x="7058025" y="1223963"/>
              <a:ext cx="3692525" cy="2446338"/>
            </a:xfrm>
            <a:custGeom>
              <a:avLst/>
              <a:gdLst>
                <a:gd name="T0" fmla="*/ 700 w 10268"/>
                <a:gd name="T1" fmla="*/ 0 h 6786"/>
                <a:gd name="T2" fmla="*/ 3662 w 10268"/>
                <a:gd name="T3" fmla="*/ 0 h 6786"/>
                <a:gd name="T4" fmla="*/ 3213 w 10268"/>
                <a:gd name="T5" fmla="*/ 2818 h 6786"/>
                <a:gd name="T6" fmla="*/ 4847 w 10268"/>
                <a:gd name="T7" fmla="*/ 4506 h 6786"/>
                <a:gd name="T8" fmla="*/ 4865 w 10268"/>
                <a:gd name="T9" fmla="*/ 4506 h 6786"/>
                <a:gd name="T10" fmla="*/ 6857 w 10268"/>
                <a:gd name="T11" fmla="*/ 2836 h 6786"/>
                <a:gd name="T12" fmla="*/ 7306 w 10268"/>
                <a:gd name="T13" fmla="*/ 0 h 6786"/>
                <a:gd name="T14" fmla="*/ 10268 w 10268"/>
                <a:gd name="T15" fmla="*/ 0 h 6786"/>
                <a:gd name="T16" fmla="*/ 9802 w 10268"/>
                <a:gd name="T17" fmla="*/ 2989 h 6786"/>
                <a:gd name="T18" fmla="*/ 5017 w 10268"/>
                <a:gd name="T19" fmla="*/ 6786 h 6786"/>
                <a:gd name="T20" fmla="*/ 4622 w 10268"/>
                <a:gd name="T21" fmla="*/ 6786 h 6786"/>
                <a:gd name="T22" fmla="*/ 224 w 10268"/>
                <a:gd name="T23" fmla="*/ 2971 h 6786"/>
                <a:gd name="T24" fmla="*/ 700 w 10268"/>
                <a:gd name="T25" fmla="*/ 0 h 6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268" h="6786">
                  <a:moveTo>
                    <a:pt x="700" y="0"/>
                  </a:moveTo>
                  <a:lnTo>
                    <a:pt x="3662" y="0"/>
                  </a:lnTo>
                  <a:lnTo>
                    <a:pt x="3213" y="2818"/>
                  </a:lnTo>
                  <a:cubicBezTo>
                    <a:pt x="3079" y="3644"/>
                    <a:pt x="3312" y="4506"/>
                    <a:pt x="4847" y="4506"/>
                  </a:cubicBezTo>
                  <a:lnTo>
                    <a:pt x="4865" y="4506"/>
                  </a:lnTo>
                  <a:cubicBezTo>
                    <a:pt x="6319" y="4506"/>
                    <a:pt x="6732" y="3644"/>
                    <a:pt x="6857" y="2836"/>
                  </a:cubicBezTo>
                  <a:lnTo>
                    <a:pt x="7306" y="0"/>
                  </a:lnTo>
                  <a:lnTo>
                    <a:pt x="10268" y="0"/>
                  </a:lnTo>
                  <a:lnTo>
                    <a:pt x="9802" y="2989"/>
                  </a:lnTo>
                  <a:cubicBezTo>
                    <a:pt x="9568" y="4443"/>
                    <a:pt x="8895" y="6786"/>
                    <a:pt x="5017" y="6786"/>
                  </a:cubicBezTo>
                  <a:lnTo>
                    <a:pt x="4622" y="6786"/>
                  </a:lnTo>
                  <a:cubicBezTo>
                    <a:pt x="377" y="6786"/>
                    <a:pt x="0" y="4398"/>
                    <a:pt x="224" y="2971"/>
                  </a:cubicBezTo>
                  <a:lnTo>
                    <a:pt x="700"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9" name="Freeform 12">
              <a:extLst>
                <a:ext uri="{FF2B5EF4-FFF2-40B4-BE49-F238E27FC236}">
                  <a16:creationId xmlns:a16="http://schemas.microsoft.com/office/drawing/2014/main" id="{BEC02F9C-E6FC-40B6-85EC-1FD0A88E37A5}"/>
                </a:ext>
                <a:ext uri="{C183D7F6-B498-43B3-948B-1728B52AA6E4}">
                  <adec:decorative xmlns:adec="http://schemas.microsoft.com/office/drawing/2017/decorative" val="1"/>
                </a:ext>
              </a:extLst>
            </p:cNvPr>
            <p:cNvSpPr>
              <a:spLocks/>
            </p:cNvSpPr>
            <p:nvPr userDrawn="1"/>
          </p:nvSpPr>
          <p:spPr bwMode="auto">
            <a:xfrm>
              <a:off x="10847388" y="1223963"/>
              <a:ext cx="3679825" cy="2406650"/>
            </a:xfrm>
            <a:custGeom>
              <a:avLst/>
              <a:gdLst>
                <a:gd name="T0" fmla="*/ 6337 w 10233"/>
                <a:gd name="T1" fmla="*/ 6678 h 6678"/>
                <a:gd name="T2" fmla="*/ 2217 w 10233"/>
                <a:gd name="T3" fmla="*/ 6678 h 6678"/>
                <a:gd name="T4" fmla="*/ 0 w 10233"/>
                <a:gd name="T5" fmla="*/ 0 h 6678"/>
                <a:gd name="T6" fmla="*/ 3267 w 10233"/>
                <a:gd name="T7" fmla="*/ 0 h 6678"/>
                <a:gd name="T8" fmla="*/ 4613 w 10233"/>
                <a:gd name="T9" fmla="*/ 4380 h 6678"/>
                <a:gd name="T10" fmla="*/ 7109 w 10233"/>
                <a:gd name="T11" fmla="*/ 0 h 6678"/>
                <a:gd name="T12" fmla="*/ 10233 w 10233"/>
                <a:gd name="T13" fmla="*/ 0 h 6678"/>
                <a:gd name="T14" fmla="*/ 6337 w 10233"/>
                <a:gd name="T15" fmla="*/ 6678 h 66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33" h="6678">
                  <a:moveTo>
                    <a:pt x="6337" y="6678"/>
                  </a:moveTo>
                  <a:lnTo>
                    <a:pt x="2217" y="6678"/>
                  </a:lnTo>
                  <a:lnTo>
                    <a:pt x="0" y="0"/>
                  </a:lnTo>
                  <a:lnTo>
                    <a:pt x="3267" y="0"/>
                  </a:lnTo>
                  <a:lnTo>
                    <a:pt x="4613" y="4380"/>
                  </a:lnTo>
                  <a:lnTo>
                    <a:pt x="7109" y="0"/>
                  </a:lnTo>
                  <a:lnTo>
                    <a:pt x="10233" y="0"/>
                  </a:lnTo>
                  <a:lnTo>
                    <a:pt x="6337" y="6678"/>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0" name="Freeform 13">
              <a:extLst>
                <a:ext uri="{FF2B5EF4-FFF2-40B4-BE49-F238E27FC236}">
                  <a16:creationId xmlns:a16="http://schemas.microsoft.com/office/drawing/2014/main" id="{63CF111C-678D-4D1E-AC5E-9D785B047AC4}"/>
                </a:ext>
                <a:ext uri="{C183D7F6-B498-43B3-948B-1728B52AA6E4}">
                  <adec:decorative xmlns:adec="http://schemas.microsoft.com/office/drawing/2017/decorative" val="1"/>
                </a:ext>
              </a:extLst>
            </p:cNvPr>
            <p:cNvSpPr>
              <a:spLocks noEditPoints="1"/>
            </p:cNvSpPr>
            <p:nvPr userDrawn="1"/>
          </p:nvSpPr>
          <p:spPr bwMode="auto">
            <a:xfrm>
              <a:off x="14219238" y="1179513"/>
              <a:ext cx="3714750" cy="2497138"/>
            </a:xfrm>
            <a:custGeom>
              <a:avLst/>
              <a:gdLst>
                <a:gd name="T0" fmla="*/ 0 w 10331"/>
                <a:gd name="T1" fmla="*/ 3914 h 6930"/>
                <a:gd name="T2" fmla="*/ 45 w 10331"/>
                <a:gd name="T3" fmla="*/ 3222 h 6930"/>
                <a:gd name="T4" fmla="*/ 5242 w 10331"/>
                <a:gd name="T5" fmla="*/ 0 h 6930"/>
                <a:gd name="T6" fmla="*/ 5664 w 10331"/>
                <a:gd name="T7" fmla="*/ 0 h 6930"/>
                <a:gd name="T8" fmla="*/ 10331 w 10331"/>
                <a:gd name="T9" fmla="*/ 2962 h 6930"/>
                <a:gd name="T10" fmla="*/ 10269 w 10331"/>
                <a:gd name="T11" fmla="*/ 3689 h 6930"/>
                <a:gd name="T12" fmla="*/ 5080 w 10331"/>
                <a:gd name="T13" fmla="*/ 6930 h 6930"/>
                <a:gd name="T14" fmla="*/ 4650 w 10331"/>
                <a:gd name="T15" fmla="*/ 6930 h 6930"/>
                <a:gd name="T16" fmla="*/ 0 w 10331"/>
                <a:gd name="T17" fmla="*/ 3914 h 6930"/>
                <a:gd name="T18" fmla="*/ 5296 w 10331"/>
                <a:gd name="T19" fmla="*/ 1975 h 6930"/>
                <a:gd name="T20" fmla="*/ 3088 w 10331"/>
                <a:gd name="T21" fmla="*/ 3348 h 6930"/>
                <a:gd name="T22" fmla="*/ 3070 w 10331"/>
                <a:gd name="T23" fmla="*/ 3644 h 6930"/>
                <a:gd name="T24" fmla="*/ 5017 w 10331"/>
                <a:gd name="T25" fmla="*/ 4937 h 6930"/>
                <a:gd name="T26" fmla="*/ 7235 w 10331"/>
                <a:gd name="T27" fmla="*/ 3546 h 6930"/>
                <a:gd name="T28" fmla="*/ 7262 w 10331"/>
                <a:gd name="T29" fmla="*/ 3214 h 6930"/>
                <a:gd name="T30" fmla="*/ 5296 w 10331"/>
                <a:gd name="T31" fmla="*/ 1975 h 6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1" h="6930">
                  <a:moveTo>
                    <a:pt x="0" y="3914"/>
                  </a:moveTo>
                  <a:cubicBezTo>
                    <a:pt x="0" y="3734"/>
                    <a:pt x="9" y="3483"/>
                    <a:pt x="45" y="3222"/>
                  </a:cubicBezTo>
                  <a:cubicBezTo>
                    <a:pt x="233" y="1876"/>
                    <a:pt x="1023" y="0"/>
                    <a:pt x="5242" y="0"/>
                  </a:cubicBezTo>
                  <a:lnTo>
                    <a:pt x="5664" y="0"/>
                  </a:lnTo>
                  <a:cubicBezTo>
                    <a:pt x="9613" y="0"/>
                    <a:pt x="10331" y="1670"/>
                    <a:pt x="10331" y="2962"/>
                  </a:cubicBezTo>
                  <a:cubicBezTo>
                    <a:pt x="10331" y="3196"/>
                    <a:pt x="10304" y="3465"/>
                    <a:pt x="10269" y="3689"/>
                  </a:cubicBezTo>
                  <a:cubicBezTo>
                    <a:pt x="10053" y="5018"/>
                    <a:pt x="9335" y="6930"/>
                    <a:pt x="5080" y="6930"/>
                  </a:cubicBezTo>
                  <a:lnTo>
                    <a:pt x="4650" y="6930"/>
                  </a:lnTo>
                  <a:cubicBezTo>
                    <a:pt x="781" y="6930"/>
                    <a:pt x="0" y="5251"/>
                    <a:pt x="0" y="3914"/>
                  </a:cubicBezTo>
                  <a:close/>
                  <a:moveTo>
                    <a:pt x="5296" y="1975"/>
                  </a:moveTo>
                  <a:cubicBezTo>
                    <a:pt x="3644" y="1975"/>
                    <a:pt x="3168" y="2711"/>
                    <a:pt x="3088" y="3348"/>
                  </a:cubicBezTo>
                  <a:cubicBezTo>
                    <a:pt x="3079" y="3420"/>
                    <a:pt x="3070" y="3519"/>
                    <a:pt x="3070" y="3644"/>
                  </a:cubicBezTo>
                  <a:cubicBezTo>
                    <a:pt x="3070" y="4255"/>
                    <a:pt x="3510" y="4937"/>
                    <a:pt x="5017" y="4937"/>
                  </a:cubicBezTo>
                  <a:cubicBezTo>
                    <a:pt x="6651" y="4937"/>
                    <a:pt x="7136" y="4210"/>
                    <a:pt x="7235" y="3546"/>
                  </a:cubicBezTo>
                  <a:cubicBezTo>
                    <a:pt x="7253" y="3420"/>
                    <a:pt x="7262" y="3321"/>
                    <a:pt x="7262" y="3214"/>
                  </a:cubicBezTo>
                  <a:cubicBezTo>
                    <a:pt x="7262" y="2603"/>
                    <a:pt x="6813" y="1975"/>
                    <a:pt x="5296" y="1975"/>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1" name="Freeform 14">
              <a:extLst>
                <a:ext uri="{FF2B5EF4-FFF2-40B4-BE49-F238E27FC236}">
                  <a16:creationId xmlns:a16="http://schemas.microsoft.com/office/drawing/2014/main" id="{46A25D9D-A80B-4426-82D4-16011802C16C}"/>
                </a:ext>
                <a:ext uri="{C183D7F6-B498-43B3-948B-1728B52AA6E4}">
                  <adec:decorative xmlns:adec="http://schemas.microsoft.com/office/drawing/2017/decorative" val="1"/>
                </a:ext>
              </a:extLst>
            </p:cNvPr>
            <p:cNvSpPr>
              <a:spLocks/>
            </p:cNvSpPr>
            <p:nvPr userDrawn="1"/>
          </p:nvSpPr>
          <p:spPr bwMode="auto">
            <a:xfrm>
              <a:off x="17949863" y="1223963"/>
              <a:ext cx="2801938" cy="2406650"/>
            </a:xfrm>
            <a:custGeom>
              <a:avLst/>
              <a:gdLst>
                <a:gd name="T0" fmla="*/ 4013 w 7792"/>
                <a:gd name="T1" fmla="*/ 0 h 6678"/>
                <a:gd name="T2" fmla="*/ 3295 w 7792"/>
                <a:gd name="T3" fmla="*/ 4506 h 6678"/>
                <a:gd name="T4" fmla="*/ 7792 w 7792"/>
                <a:gd name="T5" fmla="*/ 4506 h 6678"/>
                <a:gd name="T6" fmla="*/ 7451 w 7792"/>
                <a:gd name="T7" fmla="*/ 6678 h 6678"/>
                <a:gd name="T8" fmla="*/ 0 w 7792"/>
                <a:gd name="T9" fmla="*/ 6678 h 6678"/>
                <a:gd name="T10" fmla="*/ 1060 w 7792"/>
                <a:gd name="T11" fmla="*/ 0 h 6678"/>
                <a:gd name="T12" fmla="*/ 4013 w 7792"/>
                <a:gd name="T13" fmla="*/ 0 h 6678"/>
              </a:gdLst>
              <a:ahLst/>
              <a:cxnLst>
                <a:cxn ang="0">
                  <a:pos x="T0" y="T1"/>
                </a:cxn>
                <a:cxn ang="0">
                  <a:pos x="T2" y="T3"/>
                </a:cxn>
                <a:cxn ang="0">
                  <a:pos x="T4" y="T5"/>
                </a:cxn>
                <a:cxn ang="0">
                  <a:pos x="T6" y="T7"/>
                </a:cxn>
                <a:cxn ang="0">
                  <a:pos x="T8" y="T9"/>
                </a:cxn>
                <a:cxn ang="0">
                  <a:pos x="T10" y="T11"/>
                </a:cxn>
                <a:cxn ang="0">
                  <a:pos x="T12" y="T13"/>
                </a:cxn>
              </a:cxnLst>
              <a:rect l="0" t="0" r="r" b="b"/>
              <a:pathLst>
                <a:path w="7792" h="6678">
                  <a:moveTo>
                    <a:pt x="4013" y="0"/>
                  </a:moveTo>
                  <a:lnTo>
                    <a:pt x="3295" y="4506"/>
                  </a:lnTo>
                  <a:lnTo>
                    <a:pt x="7792" y="4506"/>
                  </a:lnTo>
                  <a:lnTo>
                    <a:pt x="7451" y="6678"/>
                  </a:lnTo>
                  <a:lnTo>
                    <a:pt x="0" y="6678"/>
                  </a:lnTo>
                  <a:lnTo>
                    <a:pt x="1060" y="0"/>
                  </a:lnTo>
                  <a:lnTo>
                    <a:pt x="4013"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2" name="Freeform 15">
              <a:extLst>
                <a:ext uri="{FF2B5EF4-FFF2-40B4-BE49-F238E27FC236}">
                  <a16:creationId xmlns:a16="http://schemas.microsoft.com/office/drawing/2014/main" id="{BF0A95AA-4771-4B49-8D0E-8E69C2FE8547}"/>
                </a:ext>
                <a:ext uri="{C183D7F6-B498-43B3-948B-1728B52AA6E4}">
                  <adec:decorative xmlns:adec="http://schemas.microsoft.com/office/drawing/2017/decorative" val="1"/>
                </a:ext>
              </a:extLst>
            </p:cNvPr>
            <p:cNvSpPr>
              <a:spLocks noEditPoints="1"/>
            </p:cNvSpPr>
            <p:nvPr userDrawn="1"/>
          </p:nvSpPr>
          <p:spPr bwMode="auto">
            <a:xfrm>
              <a:off x="20723225" y="1223963"/>
              <a:ext cx="3644900" cy="2406650"/>
            </a:xfrm>
            <a:custGeom>
              <a:avLst/>
              <a:gdLst>
                <a:gd name="T0" fmla="*/ 4111 w 10140"/>
                <a:gd name="T1" fmla="*/ 0 h 6678"/>
                <a:gd name="T2" fmla="*/ 0 w 10140"/>
                <a:gd name="T3" fmla="*/ 6678 h 6678"/>
                <a:gd name="T4" fmla="*/ 2989 w 10140"/>
                <a:gd name="T5" fmla="*/ 6678 h 6678"/>
                <a:gd name="T6" fmla="*/ 3528 w 10140"/>
                <a:gd name="T7" fmla="*/ 5753 h 6678"/>
                <a:gd name="T8" fmla="*/ 7001 w 10140"/>
                <a:gd name="T9" fmla="*/ 5753 h 6678"/>
                <a:gd name="T10" fmla="*/ 7289 w 10140"/>
                <a:gd name="T11" fmla="*/ 6678 h 6678"/>
                <a:gd name="T12" fmla="*/ 10140 w 10140"/>
                <a:gd name="T13" fmla="*/ 6678 h 6678"/>
                <a:gd name="T14" fmla="*/ 10140 w 10140"/>
                <a:gd name="T15" fmla="*/ 5570 h 6678"/>
                <a:gd name="T16" fmla="*/ 8186 w 10140"/>
                <a:gd name="T17" fmla="*/ 0 h 6678"/>
                <a:gd name="T18" fmla="*/ 4111 w 10140"/>
                <a:gd name="T19" fmla="*/ 0 h 6678"/>
                <a:gd name="T20" fmla="*/ 5808 w 10140"/>
                <a:gd name="T21" fmla="*/ 1849 h 6678"/>
                <a:gd name="T22" fmla="*/ 6445 w 10140"/>
                <a:gd name="T23" fmla="*/ 3913 h 6678"/>
                <a:gd name="T24" fmla="*/ 4596 w 10140"/>
                <a:gd name="T25" fmla="*/ 3913 h 6678"/>
                <a:gd name="T26" fmla="*/ 5808 w 10140"/>
                <a:gd name="T27" fmla="*/ 1849 h 6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140" h="6678">
                  <a:moveTo>
                    <a:pt x="4111" y="0"/>
                  </a:moveTo>
                  <a:lnTo>
                    <a:pt x="0" y="6678"/>
                  </a:lnTo>
                  <a:lnTo>
                    <a:pt x="2989" y="6678"/>
                  </a:lnTo>
                  <a:lnTo>
                    <a:pt x="3528" y="5753"/>
                  </a:lnTo>
                  <a:lnTo>
                    <a:pt x="7001" y="5753"/>
                  </a:lnTo>
                  <a:lnTo>
                    <a:pt x="7289" y="6678"/>
                  </a:lnTo>
                  <a:lnTo>
                    <a:pt x="10140" y="6678"/>
                  </a:lnTo>
                  <a:lnTo>
                    <a:pt x="10140" y="5570"/>
                  </a:lnTo>
                  <a:lnTo>
                    <a:pt x="8186" y="0"/>
                  </a:lnTo>
                  <a:lnTo>
                    <a:pt x="4111" y="0"/>
                  </a:lnTo>
                  <a:close/>
                  <a:moveTo>
                    <a:pt x="5808" y="1849"/>
                  </a:moveTo>
                  <a:lnTo>
                    <a:pt x="6445" y="3913"/>
                  </a:lnTo>
                  <a:lnTo>
                    <a:pt x="4596" y="3913"/>
                  </a:lnTo>
                  <a:lnTo>
                    <a:pt x="5808" y="1849"/>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grpSp>
      <p:sp>
        <p:nvSpPr>
          <p:cNvPr id="2" name="Otsikko 1">
            <a:extLst>
              <a:ext uri="{FF2B5EF4-FFF2-40B4-BE49-F238E27FC236}">
                <a16:creationId xmlns:a16="http://schemas.microsoft.com/office/drawing/2014/main" id="{A64E3C18-FA14-4185-BE65-FDB45FD88D66}"/>
              </a:ext>
            </a:extLst>
          </p:cNvPr>
          <p:cNvSpPr>
            <a:spLocks noGrp="1"/>
          </p:cNvSpPr>
          <p:nvPr>
            <p:ph type="ctrTitle"/>
          </p:nvPr>
        </p:nvSpPr>
        <p:spPr>
          <a:xfrm>
            <a:off x="2221490" y="4670137"/>
            <a:ext cx="9040587" cy="821627"/>
          </a:xfrm>
        </p:spPr>
        <p:txBody>
          <a:bodyPr anchor="b"/>
          <a:lstStyle>
            <a:lvl1pPr algn="r">
              <a:defRPr sz="4800">
                <a:solidFill>
                  <a:schemeClr val="bg1"/>
                </a:solidFill>
              </a:defRPr>
            </a:lvl1pPr>
          </a:lstStyle>
          <a:p>
            <a:r>
              <a:rPr lang="fi-FI"/>
              <a:t>Muokkaa perustyyl. napsautt.</a:t>
            </a:r>
          </a:p>
        </p:txBody>
      </p:sp>
      <p:sp>
        <p:nvSpPr>
          <p:cNvPr id="3" name="Alaotsikko 2">
            <a:extLst>
              <a:ext uri="{FF2B5EF4-FFF2-40B4-BE49-F238E27FC236}">
                <a16:creationId xmlns:a16="http://schemas.microsoft.com/office/drawing/2014/main" id="{433C471F-8838-4C25-8EB0-AD6B71B38A69}"/>
              </a:ext>
            </a:extLst>
          </p:cNvPr>
          <p:cNvSpPr>
            <a:spLocks noGrp="1"/>
          </p:cNvSpPr>
          <p:nvPr>
            <p:ph type="subTitle" idx="1"/>
          </p:nvPr>
        </p:nvSpPr>
        <p:spPr>
          <a:xfrm>
            <a:off x="2221490" y="5524035"/>
            <a:ext cx="9040587" cy="499046"/>
          </a:xfrm>
        </p:spPr>
        <p:txBody>
          <a:bodyPr/>
          <a:lstStyle>
            <a:lvl1pPr marL="0" indent="0" algn="r">
              <a:buNone/>
              <a:defRPr sz="1800">
                <a:solidFill>
                  <a:schemeClr val="bg1"/>
                </a:solidFill>
              </a:defRPr>
            </a:lvl1pPr>
            <a:lvl2pPr marL="228600" indent="0" algn="ctr">
              <a:buNone/>
              <a:defRPr sz="1000"/>
            </a:lvl2pPr>
            <a:lvl3pPr marL="457200" indent="0" algn="ctr">
              <a:buNone/>
              <a:defRPr sz="900"/>
            </a:lvl3pPr>
            <a:lvl4pPr marL="685800" indent="0" algn="ctr">
              <a:buNone/>
              <a:defRPr sz="800"/>
            </a:lvl4pPr>
            <a:lvl5pPr marL="914400" indent="0" algn="ctr">
              <a:buNone/>
              <a:defRPr sz="800"/>
            </a:lvl5pPr>
            <a:lvl6pPr marL="1143000" indent="0" algn="ctr">
              <a:buNone/>
              <a:defRPr sz="800"/>
            </a:lvl6pPr>
            <a:lvl7pPr marL="1371600" indent="0" algn="ctr">
              <a:buNone/>
              <a:defRPr sz="800"/>
            </a:lvl7pPr>
            <a:lvl8pPr marL="1600200" indent="0" algn="ctr">
              <a:buNone/>
              <a:defRPr sz="800"/>
            </a:lvl8pPr>
            <a:lvl9pPr marL="1828800" indent="0" algn="ctr">
              <a:buNone/>
              <a:defRPr sz="800"/>
            </a:lvl9pPr>
          </a:lstStyle>
          <a:p>
            <a:r>
              <a:rPr lang="fi-FI"/>
              <a:t>Muokkaa alaotsikon perustyyliä napsautt.</a:t>
            </a:r>
          </a:p>
        </p:txBody>
      </p:sp>
      <p:pic>
        <p:nvPicPr>
          <p:cNvPr id="14" name="Kuva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17882" y="6066988"/>
            <a:ext cx="2167457" cy="362744"/>
          </a:xfrm>
          <a:prstGeom prst="rect">
            <a:avLst/>
          </a:prstGeom>
        </p:spPr>
      </p:pic>
    </p:spTree>
    <p:extLst>
      <p:ext uri="{BB962C8B-B14F-4D97-AF65-F5344CB8AC3E}">
        <p14:creationId xmlns:p14="http://schemas.microsoft.com/office/powerpoint/2010/main" val="705360634"/>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type="title" preserve="1">
  <p:cSld name="1_Lopetus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Freeform 5">
            <a:extLst>
              <a:ext uri="{FF2B5EF4-FFF2-40B4-BE49-F238E27FC236}">
                <a16:creationId xmlns:a16="http://schemas.microsoft.com/office/drawing/2014/main" id="{B56F663B-DE9D-4846-B92B-815F67F29843}"/>
              </a:ext>
              <a:ext uri="{C183D7F6-B498-43B3-948B-1728B52AA6E4}">
                <adec:decorative xmlns:adec="http://schemas.microsoft.com/office/drawing/2017/decorative" val="1"/>
              </a:ext>
            </a:extLst>
          </p:cNvPr>
          <p:cNvSpPr>
            <a:spLocks noChangeAspect="1"/>
          </p:cNvSpPr>
          <p:nvPr userDrawn="1"/>
        </p:nvSpPr>
        <p:spPr bwMode="auto">
          <a:xfrm>
            <a:off x="0" y="4053527"/>
            <a:ext cx="12192194" cy="2808449"/>
          </a:xfrm>
          <a:custGeom>
            <a:avLst/>
            <a:gdLst>
              <a:gd name="T0" fmla="*/ 0 w 67733"/>
              <a:gd name="T1" fmla="*/ 4768 h 15585"/>
              <a:gd name="T2" fmla="*/ 0 w 67733"/>
              <a:gd name="T3" fmla="*/ 4774 h 15585"/>
              <a:gd name="T4" fmla="*/ 0 w 67733"/>
              <a:gd name="T5" fmla="*/ 4774 h 15585"/>
              <a:gd name="T6" fmla="*/ 0 w 67733"/>
              <a:gd name="T7" fmla="*/ 15585 h 15585"/>
              <a:gd name="T8" fmla="*/ 67733 w 67733"/>
              <a:gd name="T9" fmla="*/ 15585 h 15585"/>
              <a:gd name="T10" fmla="*/ 67733 w 67733"/>
              <a:gd name="T11" fmla="*/ 0 h 15585"/>
              <a:gd name="T12" fmla="*/ 0 w 67733"/>
              <a:gd name="T13" fmla="*/ 4768 h 15585"/>
            </a:gdLst>
            <a:ahLst/>
            <a:cxnLst>
              <a:cxn ang="0">
                <a:pos x="T0" y="T1"/>
              </a:cxn>
              <a:cxn ang="0">
                <a:pos x="T2" y="T3"/>
              </a:cxn>
              <a:cxn ang="0">
                <a:pos x="T4" y="T5"/>
              </a:cxn>
              <a:cxn ang="0">
                <a:pos x="T6" y="T7"/>
              </a:cxn>
              <a:cxn ang="0">
                <a:pos x="T8" y="T9"/>
              </a:cxn>
              <a:cxn ang="0">
                <a:pos x="T10" y="T11"/>
              </a:cxn>
              <a:cxn ang="0">
                <a:pos x="T12" y="T13"/>
              </a:cxn>
            </a:cxnLst>
            <a:rect l="0" t="0" r="r" b="b"/>
            <a:pathLst>
              <a:path w="67733" h="15585">
                <a:moveTo>
                  <a:pt x="0" y="4768"/>
                </a:moveTo>
                <a:lnTo>
                  <a:pt x="0" y="4774"/>
                </a:lnTo>
                <a:lnTo>
                  <a:pt x="0" y="4774"/>
                </a:lnTo>
                <a:lnTo>
                  <a:pt x="0" y="15585"/>
                </a:lnTo>
                <a:lnTo>
                  <a:pt x="67733" y="15585"/>
                </a:lnTo>
                <a:cubicBezTo>
                  <a:pt x="67733" y="10379"/>
                  <a:pt x="67733" y="5195"/>
                  <a:pt x="67733" y="0"/>
                </a:cubicBezTo>
                <a:lnTo>
                  <a:pt x="0" y="4768"/>
                </a:lnTo>
                <a:close/>
              </a:path>
            </a:pathLst>
          </a:custGeom>
          <a:solidFill>
            <a:srgbClr val="A75042"/>
          </a:solidFill>
          <a:ln>
            <a:noFill/>
          </a:ln>
        </p:spPr>
        <p:txBody>
          <a:bodyPr vert="horz" wrap="square" lIns="45720" tIns="22860" rIns="45720" bIns="22860" numCol="1" anchor="t" anchorCtr="0" compatLnSpc="1">
            <a:prstTxWarp prst="textNoShape">
              <a:avLst/>
            </a:prstTxWarp>
          </a:bodyPr>
          <a:lstStyle/>
          <a:p>
            <a:endParaRPr lang="fi-FI" sz="900"/>
          </a:p>
        </p:txBody>
      </p:sp>
      <p:sp>
        <p:nvSpPr>
          <p:cNvPr id="24" name="Freeform 6">
            <a:extLst>
              <a:ext uri="{FF2B5EF4-FFF2-40B4-BE49-F238E27FC236}">
                <a16:creationId xmlns:a16="http://schemas.microsoft.com/office/drawing/2014/main" id="{B05BE846-A9E8-4F94-B6C9-47D9A241C76D}"/>
              </a:ext>
              <a:ext uri="{C183D7F6-B498-43B3-948B-1728B52AA6E4}">
                <adec:decorative xmlns:adec="http://schemas.microsoft.com/office/drawing/2017/decorative" val="1"/>
              </a:ext>
            </a:extLst>
          </p:cNvPr>
          <p:cNvSpPr>
            <a:spLocks/>
          </p:cNvSpPr>
          <p:nvPr userDrawn="1"/>
        </p:nvSpPr>
        <p:spPr bwMode="auto">
          <a:xfrm>
            <a:off x="0" y="-9427"/>
            <a:ext cx="12192194" cy="857449"/>
          </a:xfrm>
          <a:custGeom>
            <a:avLst/>
            <a:gdLst>
              <a:gd name="T0" fmla="*/ 0 w 67725"/>
              <a:gd name="T1" fmla="*/ 0 h 4767"/>
              <a:gd name="T2" fmla="*/ 0 w 67725"/>
              <a:gd name="T3" fmla="*/ 4767 h 4767"/>
              <a:gd name="T4" fmla="*/ 67725 w 67725"/>
              <a:gd name="T5" fmla="*/ 24 h 4767"/>
              <a:gd name="T6" fmla="*/ 67725 w 67725"/>
              <a:gd name="T7" fmla="*/ 18 h 4767"/>
              <a:gd name="T8" fmla="*/ 0 w 67725"/>
              <a:gd name="T9" fmla="*/ 0 h 4767"/>
            </a:gdLst>
            <a:ahLst/>
            <a:cxnLst>
              <a:cxn ang="0">
                <a:pos x="T0" y="T1"/>
              </a:cxn>
              <a:cxn ang="0">
                <a:pos x="T2" y="T3"/>
              </a:cxn>
              <a:cxn ang="0">
                <a:pos x="T4" y="T5"/>
              </a:cxn>
              <a:cxn ang="0">
                <a:pos x="T6" y="T7"/>
              </a:cxn>
              <a:cxn ang="0">
                <a:pos x="T8" y="T9"/>
              </a:cxn>
            </a:cxnLst>
            <a:rect l="0" t="0" r="r" b="b"/>
            <a:pathLst>
              <a:path w="67725" h="4767">
                <a:moveTo>
                  <a:pt x="0" y="0"/>
                </a:moveTo>
                <a:lnTo>
                  <a:pt x="0" y="4767"/>
                </a:lnTo>
                <a:lnTo>
                  <a:pt x="67725" y="24"/>
                </a:lnTo>
                <a:lnTo>
                  <a:pt x="67725" y="18"/>
                </a:lnTo>
                <a:lnTo>
                  <a:pt x="0" y="0"/>
                </a:lnTo>
                <a:close/>
              </a:path>
            </a:pathLst>
          </a:custGeom>
          <a:solidFill>
            <a:srgbClr val="CEFF23"/>
          </a:solidFill>
          <a:ln w="9525">
            <a:noFill/>
            <a:round/>
            <a:headEnd/>
            <a:tailEnd/>
          </a:ln>
        </p:spPr>
        <p:txBody>
          <a:bodyPr vert="horz" wrap="square" lIns="45720" tIns="22860" rIns="45720" bIns="22860" numCol="1" anchor="t" anchorCtr="0" compatLnSpc="1">
            <a:prstTxWarp prst="textNoShape">
              <a:avLst/>
            </a:prstTxWarp>
          </a:bodyPr>
          <a:lstStyle/>
          <a:p>
            <a:endParaRPr lang="fi-FI" sz="900"/>
          </a:p>
        </p:txBody>
      </p:sp>
      <p:grpSp>
        <p:nvGrpSpPr>
          <p:cNvPr id="23" name="Ryhmä 22">
            <a:extLst>
              <a:ext uri="{FF2B5EF4-FFF2-40B4-BE49-F238E27FC236}">
                <a16:creationId xmlns:a16="http://schemas.microsoft.com/office/drawing/2014/main" id="{E0ED3212-0E12-462B-9F9E-0F9AFCEB7B58}"/>
              </a:ext>
              <a:ext uri="{C183D7F6-B498-43B3-948B-1728B52AA6E4}">
                <adec:decorative xmlns:adec="http://schemas.microsoft.com/office/drawing/2017/decorative" val="1"/>
              </a:ext>
            </a:extLst>
          </p:cNvPr>
          <p:cNvGrpSpPr>
            <a:grpSpLocks noChangeAspect="1"/>
          </p:cNvGrpSpPr>
          <p:nvPr userDrawn="1"/>
        </p:nvGrpSpPr>
        <p:grpSpPr>
          <a:xfrm>
            <a:off x="0" y="2262433"/>
            <a:ext cx="12192194" cy="1250054"/>
            <a:chOff x="14288" y="1179513"/>
            <a:chExt cx="24353837" cy="2497138"/>
          </a:xfrm>
        </p:grpSpPr>
        <p:sp>
          <p:nvSpPr>
            <p:cNvPr id="16" name="Freeform 9">
              <a:extLst>
                <a:ext uri="{FF2B5EF4-FFF2-40B4-BE49-F238E27FC236}">
                  <a16:creationId xmlns:a16="http://schemas.microsoft.com/office/drawing/2014/main" id="{321A8E0B-C6F0-48F4-9E53-4DAE17B05BCC}"/>
                </a:ext>
                <a:ext uri="{C183D7F6-B498-43B3-948B-1728B52AA6E4}">
                  <adec:decorative xmlns:adec="http://schemas.microsoft.com/office/drawing/2017/decorative" val="1"/>
                </a:ext>
              </a:extLst>
            </p:cNvPr>
            <p:cNvSpPr>
              <a:spLocks/>
            </p:cNvSpPr>
            <p:nvPr userDrawn="1"/>
          </p:nvSpPr>
          <p:spPr bwMode="auto">
            <a:xfrm>
              <a:off x="14288" y="1223963"/>
              <a:ext cx="3727450" cy="2406650"/>
            </a:xfrm>
            <a:custGeom>
              <a:avLst/>
              <a:gdLst>
                <a:gd name="T0" fmla="*/ 6722 w 10366"/>
                <a:gd name="T1" fmla="*/ 0 h 6678"/>
                <a:gd name="T2" fmla="*/ 3329 w 10366"/>
                <a:gd name="T3" fmla="*/ 2477 h 6678"/>
                <a:gd name="T4" fmla="*/ 3724 w 10366"/>
                <a:gd name="T5" fmla="*/ 0 h 6678"/>
                <a:gd name="T6" fmla="*/ 771 w 10366"/>
                <a:gd name="T7" fmla="*/ 0 h 6678"/>
                <a:gd name="T8" fmla="*/ 0 w 10366"/>
                <a:gd name="T9" fmla="*/ 4858 h 6678"/>
                <a:gd name="T10" fmla="*/ 0 w 10366"/>
                <a:gd name="T11" fmla="*/ 6678 h 6678"/>
                <a:gd name="T12" fmla="*/ 2665 w 10366"/>
                <a:gd name="T13" fmla="*/ 6678 h 6678"/>
                <a:gd name="T14" fmla="*/ 3113 w 10366"/>
                <a:gd name="T15" fmla="*/ 3868 h 6678"/>
                <a:gd name="T16" fmla="*/ 5627 w 10366"/>
                <a:gd name="T17" fmla="*/ 6678 h 6678"/>
                <a:gd name="T18" fmla="*/ 9406 w 10366"/>
                <a:gd name="T19" fmla="*/ 6678 h 6678"/>
                <a:gd name="T20" fmla="*/ 6120 w 10366"/>
                <a:gd name="T21" fmla="*/ 3105 h 6678"/>
                <a:gd name="T22" fmla="*/ 10366 w 10366"/>
                <a:gd name="T23" fmla="*/ 0 h 6678"/>
                <a:gd name="T24" fmla="*/ 6722 w 10366"/>
                <a:gd name="T25" fmla="*/ 0 h 6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66" h="6678">
                  <a:moveTo>
                    <a:pt x="6722" y="0"/>
                  </a:moveTo>
                  <a:lnTo>
                    <a:pt x="3329" y="2477"/>
                  </a:lnTo>
                  <a:lnTo>
                    <a:pt x="3724" y="0"/>
                  </a:lnTo>
                  <a:lnTo>
                    <a:pt x="771" y="0"/>
                  </a:lnTo>
                  <a:lnTo>
                    <a:pt x="0" y="4858"/>
                  </a:lnTo>
                  <a:lnTo>
                    <a:pt x="0" y="6678"/>
                  </a:lnTo>
                  <a:lnTo>
                    <a:pt x="2665" y="6678"/>
                  </a:lnTo>
                  <a:lnTo>
                    <a:pt x="3113" y="3868"/>
                  </a:lnTo>
                  <a:lnTo>
                    <a:pt x="5627" y="6678"/>
                  </a:lnTo>
                  <a:lnTo>
                    <a:pt x="9406" y="6678"/>
                  </a:lnTo>
                  <a:lnTo>
                    <a:pt x="6120" y="3105"/>
                  </a:lnTo>
                  <a:lnTo>
                    <a:pt x="10366" y="0"/>
                  </a:lnTo>
                  <a:lnTo>
                    <a:pt x="6722"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7" name="Freeform 10">
              <a:extLst>
                <a:ext uri="{FF2B5EF4-FFF2-40B4-BE49-F238E27FC236}">
                  <a16:creationId xmlns:a16="http://schemas.microsoft.com/office/drawing/2014/main" id="{9F976DE6-DF60-436D-8406-2AED6DDCF071}"/>
                </a:ext>
                <a:ext uri="{C183D7F6-B498-43B3-948B-1728B52AA6E4}">
                  <adec:decorative xmlns:adec="http://schemas.microsoft.com/office/drawing/2017/decorative" val="1"/>
                </a:ext>
              </a:extLst>
            </p:cNvPr>
            <p:cNvSpPr>
              <a:spLocks noEditPoints="1"/>
            </p:cNvSpPr>
            <p:nvPr userDrawn="1"/>
          </p:nvSpPr>
          <p:spPr bwMode="auto">
            <a:xfrm>
              <a:off x="3224213" y="1179513"/>
              <a:ext cx="3714750" cy="2497138"/>
            </a:xfrm>
            <a:custGeom>
              <a:avLst/>
              <a:gdLst>
                <a:gd name="T0" fmla="*/ 0 w 10332"/>
                <a:gd name="T1" fmla="*/ 3914 h 6930"/>
                <a:gd name="T2" fmla="*/ 45 w 10332"/>
                <a:gd name="T3" fmla="*/ 3222 h 6930"/>
                <a:gd name="T4" fmla="*/ 5242 w 10332"/>
                <a:gd name="T5" fmla="*/ 0 h 6930"/>
                <a:gd name="T6" fmla="*/ 5664 w 10332"/>
                <a:gd name="T7" fmla="*/ 0 h 6930"/>
                <a:gd name="T8" fmla="*/ 10332 w 10332"/>
                <a:gd name="T9" fmla="*/ 2962 h 6930"/>
                <a:gd name="T10" fmla="*/ 10269 w 10332"/>
                <a:gd name="T11" fmla="*/ 3689 h 6930"/>
                <a:gd name="T12" fmla="*/ 5081 w 10332"/>
                <a:gd name="T13" fmla="*/ 6930 h 6930"/>
                <a:gd name="T14" fmla="*/ 4650 w 10332"/>
                <a:gd name="T15" fmla="*/ 6930 h 6930"/>
                <a:gd name="T16" fmla="*/ 0 w 10332"/>
                <a:gd name="T17" fmla="*/ 3914 h 6930"/>
                <a:gd name="T18" fmla="*/ 5296 w 10332"/>
                <a:gd name="T19" fmla="*/ 1975 h 6930"/>
                <a:gd name="T20" fmla="*/ 3088 w 10332"/>
                <a:gd name="T21" fmla="*/ 3348 h 6930"/>
                <a:gd name="T22" fmla="*/ 3070 w 10332"/>
                <a:gd name="T23" fmla="*/ 3644 h 6930"/>
                <a:gd name="T24" fmla="*/ 5018 w 10332"/>
                <a:gd name="T25" fmla="*/ 4937 h 6930"/>
                <a:gd name="T26" fmla="*/ 7235 w 10332"/>
                <a:gd name="T27" fmla="*/ 3546 h 6930"/>
                <a:gd name="T28" fmla="*/ 7262 w 10332"/>
                <a:gd name="T29" fmla="*/ 3214 h 6930"/>
                <a:gd name="T30" fmla="*/ 5296 w 10332"/>
                <a:gd name="T31" fmla="*/ 1975 h 6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2" h="6930">
                  <a:moveTo>
                    <a:pt x="0" y="3914"/>
                  </a:moveTo>
                  <a:cubicBezTo>
                    <a:pt x="0" y="3734"/>
                    <a:pt x="9" y="3483"/>
                    <a:pt x="45" y="3222"/>
                  </a:cubicBezTo>
                  <a:cubicBezTo>
                    <a:pt x="233" y="1876"/>
                    <a:pt x="1023" y="0"/>
                    <a:pt x="5242" y="0"/>
                  </a:cubicBezTo>
                  <a:lnTo>
                    <a:pt x="5664" y="0"/>
                  </a:lnTo>
                  <a:cubicBezTo>
                    <a:pt x="9613" y="0"/>
                    <a:pt x="10332" y="1670"/>
                    <a:pt x="10332" y="2962"/>
                  </a:cubicBezTo>
                  <a:cubicBezTo>
                    <a:pt x="10332" y="3196"/>
                    <a:pt x="10305" y="3465"/>
                    <a:pt x="10269" y="3689"/>
                  </a:cubicBezTo>
                  <a:cubicBezTo>
                    <a:pt x="10053" y="5018"/>
                    <a:pt x="9335" y="6930"/>
                    <a:pt x="5081" y="6930"/>
                  </a:cubicBezTo>
                  <a:lnTo>
                    <a:pt x="4650" y="6930"/>
                  </a:lnTo>
                  <a:cubicBezTo>
                    <a:pt x="781" y="6930"/>
                    <a:pt x="0" y="5251"/>
                    <a:pt x="0" y="3914"/>
                  </a:cubicBezTo>
                  <a:close/>
                  <a:moveTo>
                    <a:pt x="5296" y="1975"/>
                  </a:moveTo>
                  <a:cubicBezTo>
                    <a:pt x="3644" y="1975"/>
                    <a:pt x="3169" y="2711"/>
                    <a:pt x="3088" y="3348"/>
                  </a:cubicBezTo>
                  <a:cubicBezTo>
                    <a:pt x="3079" y="3420"/>
                    <a:pt x="3070" y="3519"/>
                    <a:pt x="3070" y="3644"/>
                  </a:cubicBezTo>
                  <a:cubicBezTo>
                    <a:pt x="3070" y="4255"/>
                    <a:pt x="3510" y="4937"/>
                    <a:pt x="5018" y="4937"/>
                  </a:cubicBezTo>
                  <a:cubicBezTo>
                    <a:pt x="6651" y="4937"/>
                    <a:pt x="7136" y="4210"/>
                    <a:pt x="7235" y="3546"/>
                  </a:cubicBezTo>
                  <a:cubicBezTo>
                    <a:pt x="7253" y="3420"/>
                    <a:pt x="7262" y="3321"/>
                    <a:pt x="7262" y="3214"/>
                  </a:cubicBezTo>
                  <a:cubicBezTo>
                    <a:pt x="7262" y="2603"/>
                    <a:pt x="6813" y="1975"/>
                    <a:pt x="5296" y="1975"/>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8" name="Freeform 11">
              <a:extLst>
                <a:ext uri="{FF2B5EF4-FFF2-40B4-BE49-F238E27FC236}">
                  <a16:creationId xmlns:a16="http://schemas.microsoft.com/office/drawing/2014/main" id="{96A2C1F8-6EAF-4BEC-BE34-4343D712646C}"/>
                </a:ext>
                <a:ext uri="{C183D7F6-B498-43B3-948B-1728B52AA6E4}">
                  <adec:decorative xmlns:adec="http://schemas.microsoft.com/office/drawing/2017/decorative" val="1"/>
                </a:ext>
              </a:extLst>
            </p:cNvPr>
            <p:cNvSpPr>
              <a:spLocks/>
            </p:cNvSpPr>
            <p:nvPr userDrawn="1"/>
          </p:nvSpPr>
          <p:spPr bwMode="auto">
            <a:xfrm>
              <a:off x="7058025" y="1223963"/>
              <a:ext cx="3692525" cy="2446338"/>
            </a:xfrm>
            <a:custGeom>
              <a:avLst/>
              <a:gdLst>
                <a:gd name="T0" fmla="*/ 700 w 10268"/>
                <a:gd name="T1" fmla="*/ 0 h 6786"/>
                <a:gd name="T2" fmla="*/ 3662 w 10268"/>
                <a:gd name="T3" fmla="*/ 0 h 6786"/>
                <a:gd name="T4" fmla="*/ 3213 w 10268"/>
                <a:gd name="T5" fmla="*/ 2818 h 6786"/>
                <a:gd name="T6" fmla="*/ 4847 w 10268"/>
                <a:gd name="T7" fmla="*/ 4506 h 6786"/>
                <a:gd name="T8" fmla="*/ 4865 w 10268"/>
                <a:gd name="T9" fmla="*/ 4506 h 6786"/>
                <a:gd name="T10" fmla="*/ 6857 w 10268"/>
                <a:gd name="T11" fmla="*/ 2836 h 6786"/>
                <a:gd name="T12" fmla="*/ 7306 w 10268"/>
                <a:gd name="T13" fmla="*/ 0 h 6786"/>
                <a:gd name="T14" fmla="*/ 10268 w 10268"/>
                <a:gd name="T15" fmla="*/ 0 h 6786"/>
                <a:gd name="T16" fmla="*/ 9802 w 10268"/>
                <a:gd name="T17" fmla="*/ 2989 h 6786"/>
                <a:gd name="T18" fmla="*/ 5017 w 10268"/>
                <a:gd name="T19" fmla="*/ 6786 h 6786"/>
                <a:gd name="T20" fmla="*/ 4622 w 10268"/>
                <a:gd name="T21" fmla="*/ 6786 h 6786"/>
                <a:gd name="T22" fmla="*/ 224 w 10268"/>
                <a:gd name="T23" fmla="*/ 2971 h 6786"/>
                <a:gd name="T24" fmla="*/ 700 w 10268"/>
                <a:gd name="T25" fmla="*/ 0 h 6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268" h="6786">
                  <a:moveTo>
                    <a:pt x="700" y="0"/>
                  </a:moveTo>
                  <a:lnTo>
                    <a:pt x="3662" y="0"/>
                  </a:lnTo>
                  <a:lnTo>
                    <a:pt x="3213" y="2818"/>
                  </a:lnTo>
                  <a:cubicBezTo>
                    <a:pt x="3079" y="3644"/>
                    <a:pt x="3312" y="4506"/>
                    <a:pt x="4847" y="4506"/>
                  </a:cubicBezTo>
                  <a:lnTo>
                    <a:pt x="4865" y="4506"/>
                  </a:lnTo>
                  <a:cubicBezTo>
                    <a:pt x="6319" y="4506"/>
                    <a:pt x="6732" y="3644"/>
                    <a:pt x="6857" y="2836"/>
                  </a:cubicBezTo>
                  <a:lnTo>
                    <a:pt x="7306" y="0"/>
                  </a:lnTo>
                  <a:lnTo>
                    <a:pt x="10268" y="0"/>
                  </a:lnTo>
                  <a:lnTo>
                    <a:pt x="9802" y="2989"/>
                  </a:lnTo>
                  <a:cubicBezTo>
                    <a:pt x="9568" y="4443"/>
                    <a:pt x="8895" y="6786"/>
                    <a:pt x="5017" y="6786"/>
                  </a:cubicBezTo>
                  <a:lnTo>
                    <a:pt x="4622" y="6786"/>
                  </a:lnTo>
                  <a:cubicBezTo>
                    <a:pt x="377" y="6786"/>
                    <a:pt x="0" y="4398"/>
                    <a:pt x="224" y="2971"/>
                  </a:cubicBezTo>
                  <a:lnTo>
                    <a:pt x="700"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9" name="Freeform 12">
              <a:extLst>
                <a:ext uri="{FF2B5EF4-FFF2-40B4-BE49-F238E27FC236}">
                  <a16:creationId xmlns:a16="http://schemas.microsoft.com/office/drawing/2014/main" id="{BEC02F9C-E6FC-40B6-85EC-1FD0A88E37A5}"/>
                </a:ext>
                <a:ext uri="{C183D7F6-B498-43B3-948B-1728B52AA6E4}">
                  <adec:decorative xmlns:adec="http://schemas.microsoft.com/office/drawing/2017/decorative" val="1"/>
                </a:ext>
              </a:extLst>
            </p:cNvPr>
            <p:cNvSpPr>
              <a:spLocks/>
            </p:cNvSpPr>
            <p:nvPr userDrawn="1"/>
          </p:nvSpPr>
          <p:spPr bwMode="auto">
            <a:xfrm>
              <a:off x="10847388" y="1223963"/>
              <a:ext cx="3679825" cy="2406650"/>
            </a:xfrm>
            <a:custGeom>
              <a:avLst/>
              <a:gdLst>
                <a:gd name="T0" fmla="*/ 6337 w 10233"/>
                <a:gd name="T1" fmla="*/ 6678 h 6678"/>
                <a:gd name="T2" fmla="*/ 2217 w 10233"/>
                <a:gd name="T3" fmla="*/ 6678 h 6678"/>
                <a:gd name="T4" fmla="*/ 0 w 10233"/>
                <a:gd name="T5" fmla="*/ 0 h 6678"/>
                <a:gd name="T6" fmla="*/ 3267 w 10233"/>
                <a:gd name="T7" fmla="*/ 0 h 6678"/>
                <a:gd name="T8" fmla="*/ 4613 w 10233"/>
                <a:gd name="T9" fmla="*/ 4380 h 6678"/>
                <a:gd name="T10" fmla="*/ 7109 w 10233"/>
                <a:gd name="T11" fmla="*/ 0 h 6678"/>
                <a:gd name="T12" fmla="*/ 10233 w 10233"/>
                <a:gd name="T13" fmla="*/ 0 h 6678"/>
                <a:gd name="T14" fmla="*/ 6337 w 10233"/>
                <a:gd name="T15" fmla="*/ 6678 h 66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33" h="6678">
                  <a:moveTo>
                    <a:pt x="6337" y="6678"/>
                  </a:moveTo>
                  <a:lnTo>
                    <a:pt x="2217" y="6678"/>
                  </a:lnTo>
                  <a:lnTo>
                    <a:pt x="0" y="0"/>
                  </a:lnTo>
                  <a:lnTo>
                    <a:pt x="3267" y="0"/>
                  </a:lnTo>
                  <a:lnTo>
                    <a:pt x="4613" y="4380"/>
                  </a:lnTo>
                  <a:lnTo>
                    <a:pt x="7109" y="0"/>
                  </a:lnTo>
                  <a:lnTo>
                    <a:pt x="10233" y="0"/>
                  </a:lnTo>
                  <a:lnTo>
                    <a:pt x="6337" y="6678"/>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0" name="Freeform 13">
              <a:extLst>
                <a:ext uri="{FF2B5EF4-FFF2-40B4-BE49-F238E27FC236}">
                  <a16:creationId xmlns:a16="http://schemas.microsoft.com/office/drawing/2014/main" id="{63CF111C-678D-4D1E-AC5E-9D785B047AC4}"/>
                </a:ext>
                <a:ext uri="{C183D7F6-B498-43B3-948B-1728B52AA6E4}">
                  <adec:decorative xmlns:adec="http://schemas.microsoft.com/office/drawing/2017/decorative" val="1"/>
                </a:ext>
              </a:extLst>
            </p:cNvPr>
            <p:cNvSpPr>
              <a:spLocks noEditPoints="1"/>
            </p:cNvSpPr>
            <p:nvPr userDrawn="1"/>
          </p:nvSpPr>
          <p:spPr bwMode="auto">
            <a:xfrm>
              <a:off x="14219238" y="1179513"/>
              <a:ext cx="3714750" cy="2497138"/>
            </a:xfrm>
            <a:custGeom>
              <a:avLst/>
              <a:gdLst>
                <a:gd name="T0" fmla="*/ 0 w 10331"/>
                <a:gd name="T1" fmla="*/ 3914 h 6930"/>
                <a:gd name="T2" fmla="*/ 45 w 10331"/>
                <a:gd name="T3" fmla="*/ 3222 h 6930"/>
                <a:gd name="T4" fmla="*/ 5242 w 10331"/>
                <a:gd name="T5" fmla="*/ 0 h 6930"/>
                <a:gd name="T6" fmla="*/ 5664 w 10331"/>
                <a:gd name="T7" fmla="*/ 0 h 6930"/>
                <a:gd name="T8" fmla="*/ 10331 w 10331"/>
                <a:gd name="T9" fmla="*/ 2962 h 6930"/>
                <a:gd name="T10" fmla="*/ 10269 w 10331"/>
                <a:gd name="T11" fmla="*/ 3689 h 6930"/>
                <a:gd name="T12" fmla="*/ 5080 w 10331"/>
                <a:gd name="T13" fmla="*/ 6930 h 6930"/>
                <a:gd name="T14" fmla="*/ 4650 w 10331"/>
                <a:gd name="T15" fmla="*/ 6930 h 6930"/>
                <a:gd name="T16" fmla="*/ 0 w 10331"/>
                <a:gd name="T17" fmla="*/ 3914 h 6930"/>
                <a:gd name="T18" fmla="*/ 5296 w 10331"/>
                <a:gd name="T19" fmla="*/ 1975 h 6930"/>
                <a:gd name="T20" fmla="*/ 3088 w 10331"/>
                <a:gd name="T21" fmla="*/ 3348 h 6930"/>
                <a:gd name="T22" fmla="*/ 3070 w 10331"/>
                <a:gd name="T23" fmla="*/ 3644 h 6930"/>
                <a:gd name="T24" fmla="*/ 5017 w 10331"/>
                <a:gd name="T25" fmla="*/ 4937 h 6930"/>
                <a:gd name="T26" fmla="*/ 7235 w 10331"/>
                <a:gd name="T27" fmla="*/ 3546 h 6930"/>
                <a:gd name="T28" fmla="*/ 7262 w 10331"/>
                <a:gd name="T29" fmla="*/ 3214 h 6930"/>
                <a:gd name="T30" fmla="*/ 5296 w 10331"/>
                <a:gd name="T31" fmla="*/ 1975 h 6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1" h="6930">
                  <a:moveTo>
                    <a:pt x="0" y="3914"/>
                  </a:moveTo>
                  <a:cubicBezTo>
                    <a:pt x="0" y="3734"/>
                    <a:pt x="9" y="3483"/>
                    <a:pt x="45" y="3222"/>
                  </a:cubicBezTo>
                  <a:cubicBezTo>
                    <a:pt x="233" y="1876"/>
                    <a:pt x="1023" y="0"/>
                    <a:pt x="5242" y="0"/>
                  </a:cubicBezTo>
                  <a:lnTo>
                    <a:pt x="5664" y="0"/>
                  </a:lnTo>
                  <a:cubicBezTo>
                    <a:pt x="9613" y="0"/>
                    <a:pt x="10331" y="1670"/>
                    <a:pt x="10331" y="2962"/>
                  </a:cubicBezTo>
                  <a:cubicBezTo>
                    <a:pt x="10331" y="3196"/>
                    <a:pt x="10304" y="3465"/>
                    <a:pt x="10269" y="3689"/>
                  </a:cubicBezTo>
                  <a:cubicBezTo>
                    <a:pt x="10053" y="5018"/>
                    <a:pt x="9335" y="6930"/>
                    <a:pt x="5080" y="6930"/>
                  </a:cubicBezTo>
                  <a:lnTo>
                    <a:pt x="4650" y="6930"/>
                  </a:lnTo>
                  <a:cubicBezTo>
                    <a:pt x="781" y="6930"/>
                    <a:pt x="0" y="5251"/>
                    <a:pt x="0" y="3914"/>
                  </a:cubicBezTo>
                  <a:close/>
                  <a:moveTo>
                    <a:pt x="5296" y="1975"/>
                  </a:moveTo>
                  <a:cubicBezTo>
                    <a:pt x="3644" y="1975"/>
                    <a:pt x="3168" y="2711"/>
                    <a:pt x="3088" y="3348"/>
                  </a:cubicBezTo>
                  <a:cubicBezTo>
                    <a:pt x="3079" y="3420"/>
                    <a:pt x="3070" y="3519"/>
                    <a:pt x="3070" y="3644"/>
                  </a:cubicBezTo>
                  <a:cubicBezTo>
                    <a:pt x="3070" y="4255"/>
                    <a:pt x="3510" y="4937"/>
                    <a:pt x="5017" y="4937"/>
                  </a:cubicBezTo>
                  <a:cubicBezTo>
                    <a:pt x="6651" y="4937"/>
                    <a:pt x="7136" y="4210"/>
                    <a:pt x="7235" y="3546"/>
                  </a:cubicBezTo>
                  <a:cubicBezTo>
                    <a:pt x="7253" y="3420"/>
                    <a:pt x="7262" y="3321"/>
                    <a:pt x="7262" y="3214"/>
                  </a:cubicBezTo>
                  <a:cubicBezTo>
                    <a:pt x="7262" y="2603"/>
                    <a:pt x="6813" y="1975"/>
                    <a:pt x="5296" y="1975"/>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1" name="Freeform 14">
              <a:extLst>
                <a:ext uri="{FF2B5EF4-FFF2-40B4-BE49-F238E27FC236}">
                  <a16:creationId xmlns:a16="http://schemas.microsoft.com/office/drawing/2014/main" id="{46A25D9D-A80B-4426-82D4-16011802C16C}"/>
                </a:ext>
                <a:ext uri="{C183D7F6-B498-43B3-948B-1728B52AA6E4}">
                  <adec:decorative xmlns:adec="http://schemas.microsoft.com/office/drawing/2017/decorative" val="1"/>
                </a:ext>
              </a:extLst>
            </p:cNvPr>
            <p:cNvSpPr>
              <a:spLocks/>
            </p:cNvSpPr>
            <p:nvPr userDrawn="1"/>
          </p:nvSpPr>
          <p:spPr bwMode="auto">
            <a:xfrm>
              <a:off x="17949863" y="1223963"/>
              <a:ext cx="2801938" cy="2406650"/>
            </a:xfrm>
            <a:custGeom>
              <a:avLst/>
              <a:gdLst>
                <a:gd name="T0" fmla="*/ 4013 w 7792"/>
                <a:gd name="T1" fmla="*/ 0 h 6678"/>
                <a:gd name="T2" fmla="*/ 3295 w 7792"/>
                <a:gd name="T3" fmla="*/ 4506 h 6678"/>
                <a:gd name="T4" fmla="*/ 7792 w 7792"/>
                <a:gd name="T5" fmla="*/ 4506 h 6678"/>
                <a:gd name="T6" fmla="*/ 7451 w 7792"/>
                <a:gd name="T7" fmla="*/ 6678 h 6678"/>
                <a:gd name="T8" fmla="*/ 0 w 7792"/>
                <a:gd name="T9" fmla="*/ 6678 h 6678"/>
                <a:gd name="T10" fmla="*/ 1060 w 7792"/>
                <a:gd name="T11" fmla="*/ 0 h 6678"/>
                <a:gd name="T12" fmla="*/ 4013 w 7792"/>
                <a:gd name="T13" fmla="*/ 0 h 6678"/>
              </a:gdLst>
              <a:ahLst/>
              <a:cxnLst>
                <a:cxn ang="0">
                  <a:pos x="T0" y="T1"/>
                </a:cxn>
                <a:cxn ang="0">
                  <a:pos x="T2" y="T3"/>
                </a:cxn>
                <a:cxn ang="0">
                  <a:pos x="T4" y="T5"/>
                </a:cxn>
                <a:cxn ang="0">
                  <a:pos x="T6" y="T7"/>
                </a:cxn>
                <a:cxn ang="0">
                  <a:pos x="T8" y="T9"/>
                </a:cxn>
                <a:cxn ang="0">
                  <a:pos x="T10" y="T11"/>
                </a:cxn>
                <a:cxn ang="0">
                  <a:pos x="T12" y="T13"/>
                </a:cxn>
              </a:cxnLst>
              <a:rect l="0" t="0" r="r" b="b"/>
              <a:pathLst>
                <a:path w="7792" h="6678">
                  <a:moveTo>
                    <a:pt x="4013" y="0"/>
                  </a:moveTo>
                  <a:lnTo>
                    <a:pt x="3295" y="4506"/>
                  </a:lnTo>
                  <a:lnTo>
                    <a:pt x="7792" y="4506"/>
                  </a:lnTo>
                  <a:lnTo>
                    <a:pt x="7451" y="6678"/>
                  </a:lnTo>
                  <a:lnTo>
                    <a:pt x="0" y="6678"/>
                  </a:lnTo>
                  <a:lnTo>
                    <a:pt x="1060" y="0"/>
                  </a:lnTo>
                  <a:lnTo>
                    <a:pt x="4013"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2" name="Freeform 15">
              <a:extLst>
                <a:ext uri="{FF2B5EF4-FFF2-40B4-BE49-F238E27FC236}">
                  <a16:creationId xmlns:a16="http://schemas.microsoft.com/office/drawing/2014/main" id="{BF0A95AA-4771-4B49-8D0E-8E69C2FE8547}"/>
                </a:ext>
                <a:ext uri="{C183D7F6-B498-43B3-948B-1728B52AA6E4}">
                  <adec:decorative xmlns:adec="http://schemas.microsoft.com/office/drawing/2017/decorative" val="1"/>
                </a:ext>
              </a:extLst>
            </p:cNvPr>
            <p:cNvSpPr>
              <a:spLocks noEditPoints="1"/>
            </p:cNvSpPr>
            <p:nvPr userDrawn="1"/>
          </p:nvSpPr>
          <p:spPr bwMode="auto">
            <a:xfrm>
              <a:off x="20723225" y="1223963"/>
              <a:ext cx="3644900" cy="2406650"/>
            </a:xfrm>
            <a:custGeom>
              <a:avLst/>
              <a:gdLst>
                <a:gd name="T0" fmla="*/ 4111 w 10140"/>
                <a:gd name="T1" fmla="*/ 0 h 6678"/>
                <a:gd name="T2" fmla="*/ 0 w 10140"/>
                <a:gd name="T3" fmla="*/ 6678 h 6678"/>
                <a:gd name="T4" fmla="*/ 2989 w 10140"/>
                <a:gd name="T5" fmla="*/ 6678 h 6678"/>
                <a:gd name="T6" fmla="*/ 3528 w 10140"/>
                <a:gd name="T7" fmla="*/ 5753 h 6678"/>
                <a:gd name="T8" fmla="*/ 7001 w 10140"/>
                <a:gd name="T9" fmla="*/ 5753 h 6678"/>
                <a:gd name="T10" fmla="*/ 7289 w 10140"/>
                <a:gd name="T11" fmla="*/ 6678 h 6678"/>
                <a:gd name="T12" fmla="*/ 10140 w 10140"/>
                <a:gd name="T13" fmla="*/ 6678 h 6678"/>
                <a:gd name="T14" fmla="*/ 10140 w 10140"/>
                <a:gd name="T15" fmla="*/ 5570 h 6678"/>
                <a:gd name="T16" fmla="*/ 8186 w 10140"/>
                <a:gd name="T17" fmla="*/ 0 h 6678"/>
                <a:gd name="T18" fmla="*/ 4111 w 10140"/>
                <a:gd name="T19" fmla="*/ 0 h 6678"/>
                <a:gd name="T20" fmla="*/ 5808 w 10140"/>
                <a:gd name="T21" fmla="*/ 1849 h 6678"/>
                <a:gd name="T22" fmla="*/ 6445 w 10140"/>
                <a:gd name="T23" fmla="*/ 3913 h 6678"/>
                <a:gd name="T24" fmla="*/ 4596 w 10140"/>
                <a:gd name="T25" fmla="*/ 3913 h 6678"/>
                <a:gd name="T26" fmla="*/ 5808 w 10140"/>
                <a:gd name="T27" fmla="*/ 1849 h 6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140" h="6678">
                  <a:moveTo>
                    <a:pt x="4111" y="0"/>
                  </a:moveTo>
                  <a:lnTo>
                    <a:pt x="0" y="6678"/>
                  </a:lnTo>
                  <a:lnTo>
                    <a:pt x="2989" y="6678"/>
                  </a:lnTo>
                  <a:lnTo>
                    <a:pt x="3528" y="5753"/>
                  </a:lnTo>
                  <a:lnTo>
                    <a:pt x="7001" y="5753"/>
                  </a:lnTo>
                  <a:lnTo>
                    <a:pt x="7289" y="6678"/>
                  </a:lnTo>
                  <a:lnTo>
                    <a:pt x="10140" y="6678"/>
                  </a:lnTo>
                  <a:lnTo>
                    <a:pt x="10140" y="5570"/>
                  </a:lnTo>
                  <a:lnTo>
                    <a:pt x="8186" y="0"/>
                  </a:lnTo>
                  <a:lnTo>
                    <a:pt x="4111" y="0"/>
                  </a:lnTo>
                  <a:close/>
                  <a:moveTo>
                    <a:pt x="5808" y="1849"/>
                  </a:moveTo>
                  <a:lnTo>
                    <a:pt x="6445" y="3913"/>
                  </a:lnTo>
                  <a:lnTo>
                    <a:pt x="4596" y="3913"/>
                  </a:lnTo>
                  <a:lnTo>
                    <a:pt x="5808" y="1849"/>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grpSp>
      <p:sp>
        <p:nvSpPr>
          <p:cNvPr id="2" name="Otsikko 1">
            <a:extLst>
              <a:ext uri="{FF2B5EF4-FFF2-40B4-BE49-F238E27FC236}">
                <a16:creationId xmlns:a16="http://schemas.microsoft.com/office/drawing/2014/main" id="{A64E3C18-FA14-4185-BE65-FDB45FD88D66}"/>
              </a:ext>
            </a:extLst>
          </p:cNvPr>
          <p:cNvSpPr>
            <a:spLocks noGrp="1"/>
          </p:cNvSpPr>
          <p:nvPr>
            <p:ph type="ctrTitle"/>
          </p:nvPr>
        </p:nvSpPr>
        <p:spPr>
          <a:xfrm>
            <a:off x="2221490" y="4670137"/>
            <a:ext cx="9040587" cy="821627"/>
          </a:xfrm>
        </p:spPr>
        <p:txBody>
          <a:bodyPr anchor="b"/>
          <a:lstStyle>
            <a:lvl1pPr algn="r">
              <a:defRPr sz="4800">
                <a:solidFill>
                  <a:schemeClr val="bg1"/>
                </a:solidFill>
              </a:defRPr>
            </a:lvl1pPr>
          </a:lstStyle>
          <a:p>
            <a:r>
              <a:rPr lang="fi-FI"/>
              <a:t>Muokkaa perustyyl. napsautt.</a:t>
            </a:r>
          </a:p>
        </p:txBody>
      </p:sp>
      <p:sp>
        <p:nvSpPr>
          <p:cNvPr id="3" name="Alaotsikko 2">
            <a:extLst>
              <a:ext uri="{FF2B5EF4-FFF2-40B4-BE49-F238E27FC236}">
                <a16:creationId xmlns:a16="http://schemas.microsoft.com/office/drawing/2014/main" id="{433C471F-8838-4C25-8EB0-AD6B71B38A69}"/>
              </a:ext>
            </a:extLst>
          </p:cNvPr>
          <p:cNvSpPr>
            <a:spLocks noGrp="1"/>
          </p:cNvSpPr>
          <p:nvPr>
            <p:ph type="subTitle" idx="1"/>
          </p:nvPr>
        </p:nvSpPr>
        <p:spPr>
          <a:xfrm>
            <a:off x="2221490" y="5524035"/>
            <a:ext cx="9040587" cy="499046"/>
          </a:xfrm>
        </p:spPr>
        <p:txBody>
          <a:bodyPr/>
          <a:lstStyle>
            <a:lvl1pPr marL="0" indent="0" algn="r">
              <a:buNone/>
              <a:defRPr sz="1800">
                <a:solidFill>
                  <a:schemeClr val="bg1"/>
                </a:solidFill>
              </a:defRPr>
            </a:lvl1pPr>
            <a:lvl2pPr marL="228600" indent="0" algn="ctr">
              <a:buNone/>
              <a:defRPr sz="1000"/>
            </a:lvl2pPr>
            <a:lvl3pPr marL="457200" indent="0" algn="ctr">
              <a:buNone/>
              <a:defRPr sz="900"/>
            </a:lvl3pPr>
            <a:lvl4pPr marL="685800" indent="0" algn="ctr">
              <a:buNone/>
              <a:defRPr sz="800"/>
            </a:lvl4pPr>
            <a:lvl5pPr marL="914400" indent="0" algn="ctr">
              <a:buNone/>
              <a:defRPr sz="800"/>
            </a:lvl5pPr>
            <a:lvl6pPr marL="1143000" indent="0" algn="ctr">
              <a:buNone/>
              <a:defRPr sz="800"/>
            </a:lvl6pPr>
            <a:lvl7pPr marL="1371600" indent="0" algn="ctr">
              <a:buNone/>
              <a:defRPr sz="800"/>
            </a:lvl7pPr>
            <a:lvl8pPr marL="1600200" indent="0" algn="ctr">
              <a:buNone/>
              <a:defRPr sz="800"/>
            </a:lvl8pPr>
            <a:lvl9pPr marL="1828800" indent="0" algn="ctr">
              <a:buNone/>
              <a:defRPr sz="800"/>
            </a:lvl9pPr>
          </a:lstStyle>
          <a:p>
            <a:r>
              <a:rPr lang="fi-FI"/>
              <a:t>Muokkaa alaotsikon perustyyliä napsautt.</a:t>
            </a:r>
          </a:p>
        </p:txBody>
      </p:sp>
      <p:pic>
        <p:nvPicPr>
          <p:cNvPr id="14" name="Kuva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17882" y="6066988"/>
            <a:ext cx="2167457" cy="362744"/>
          </a:xfrm>
          <a:prstGeom prst="rect">
            <a:avLst/>
          </a:prstGeom>
        </p:spPr>
      </p:pic>
    </p:spTree>
    <p:extLst>
      <p:ext uri="{BB962C8B-B14F-4D97-AF65-F5344CB8AC3E}">
        <p14:creationId xmlns:p14="http://schemas.microsoft.com/office/powerpoint/2010/main" val="249375102"/>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type="title" preserve="1">
  <p:cSld name="Lopetus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Freeform 5">
            <a:extLst>
              <a:ext uri="{FF2B5EF4-FFF2-40B4-BE49-F238E27FC236}">
                <a16:creationId xmlns:a16="http://schemas.microsoft.com/office/drawing/2014/main" id="{B56F663B-DE9D-4846-B92B-815F67F29843}"/>
              </a:ext>
              <a:ext uri="{C183D7F6-B498-43B3-948B-1728B52AA6E4}">
                <adec:decorative xmlns:adec="http://schemas.microsoft.com/office/drawing/2017/decorative" val="1"/>
              </a:ext>
            </a:extLst>
          </p:cNvPr>
          <p:cNvSpPr>
            <a:spLocks noChangeAspect="1"/>
          </p:cNvSpPr>
          <p:nvPr userDrawn="1"/>
        </p:nvSpPr>
        <p:spPr bwMode="auto">
          <a:xfrm>
            <a:off x="0" y="4053527"/>
            <a:ext cx="12192194" cy="2808449"/>
          </a:xfrm>
          <a:custGeom>
            <a:avLst/>
            <a:gdLst>
              <a:gd name="T0" fmla="*/ 0 w 67733"/>
              <a:gd name="T1" fmla="*/ 4768 h 15585"/>
              <a:gd name="T2" fmla="*/ 0 w 67733"/>
              <a:gd name="T3" fmla="*/ 4774 h 15585"/>
              <a:gd name="T4" fmla="*/ 0 w 67733"/>
              <a:gd name="T5" fmla="*/ 4774 h 15585"/>
              <a:gd name="T6" fmla="*/ 0 w 67733"/>
              <a:gd name="T7" fmla="*/ 15585 h 15585"/>
              <a:gd name="T8" fmla="*/ 67733 w 67733"/>
              <a:gd name="T9" fmla="*/ 15585 h 15585"/>
              <a:gd name="T10" fmla="*/ 67733 w 67733"/>
              <a:gd name="T11" fmla="*/ 0 h 15585"/>
              <a:gd name="T12" fmla="*/ 0 w 67733"/>
              <a:gd name="T13" fmla="*/ 4768 h 15585"/>
            </a:gdLst>
            <a:ahLst/>
            <a:cxnLst>
              <a:cxn ang="0">
                <a:pos x="T0" y="T1"/>
              </a:cxn>
              <a:cxn ang="0">
                <a:pos x="T2" y="T3"/>
              </a:cxn>
              <a:cxn ang="0">
                <a:pos x="T4" y="T5"/>
              </a:cxn>
              <a:cxn ang="0">
                <a:pos x="T6" y="T7"/>
              </a:cxn>
              <a:cxn ang="0">
                <a:pos x="T8" y="T9"/>
              </a:cxn>
              <a:cxn ang="0">
                <a:pos x="T10" y="T11"/>
              </a:cxn>
              <a:cxn ang="0">
                <a:pos x="T12" y="T13"/>
              </a:cxn>
            </a:cxnLst>
            <a:rect l="0" t="0" r="r" b="b"/>
            <a:pathLst>
              <a:path w="67733" h="15585">
                <a:moveTo>
                  <a:pt x="0" y="4768"/>
                </a:moveTo>
                <a:lnTo>
                  <a:pt x="0" y="4774"/>
                </a:lnTo>
                <a:lnTo>
                  <a:pt x="0" y="4774"/>
                </a:lnTo>
                <a:lnTo>
                  <a:pt x="0" y="15585"/>
                </a:lnTo>
                <a:lnTo>
                  <a:pt x="67733" y="15585"/>
                </a:lnTo>
                <a:cubicBezTo>
                  <a:pt x="67733" y="10379"/>
                  <a:pt x="67733" y="5195"/>
                  <a:pt x="67733" y="0"/>
                </a:cubicBezTo>
                <a:lnTo>
                  <a:pt x="0" y="4768"/>
                </a:lnTo>
                <a:close/>
              </a:path>
            </a:pathLst>
          </a:custGeom>
          <a:solidFill>
            <a:srgbClr val="28482B"/>
          </a:solidFill>
          <a:ln>
            <a:noFill/>
          </a:ln>
        </p:spPr>
        <p:txBody>
          <a:bodyPr vert="horz" wrap="square" lIns="45720" tIns="22860" rIns="45720" bIns="22860" numCol="1" anchor="t" anchorCtr="0" compatLnSpc="1">
            <a:prstTxWarp prst="textNoShape">
              <a:avLst/>
            </a:prstTxWarp>
          </a:bodyPr>
          <a:lstStyle/>
          <a:p>
            <a:endParaRPr lang="fi-FI" sz="900"/>
          </a:p>
        </p:txBody>
      </p:sp>
      <p:sp>
        <p:nvSpPr>
          <p:cNvPr id="24" name="Freeform 6">
            <a:extLst>
              <a:ext uri="{FF2B5EF4-FFF2-40B4-BE49-F238E27FC236}">
                <a16:creationId xmlns:a16="http://schemas.microsoft.com/office/drawing/2014/main" id="{B05BE846-A9E8-4F94-B6C9-47D9A241C76D}"/>
              </a:ext>
              <a:ext uri="{C183D7F6-B498-43B3-948B-1728B52AA6E4}">
                <adec:decorative xmlns:adec="http://schemas.microsoft.com/office/drawing/2017/decorative" val="1"/>
              </a:ext>
            </a:extLst>
          </p:cNvPr>
          <p:cNvSpPr>
            <a:spLocks/>
          </p:cNvSpPr>
          <p:nvPr userDrawn="1"/>
        </p:nvSpPr>
        <p:spPr bwMode="auto">
          <a:xfrm>
            <a:off x="0" y="-9427"/>
            <a:ext cx="12192194" cy="857449"/>
          </a:xfrm>
          <a:custGeom>
            <a:avLst/>
            <a:gdLst>
              <a:gd name="T0" fmla="*/ 0 w 67725"/>
              <a:gd name="T1" fmla="*/ 0 h 4767"/>
              <a:gd name="T2" fmla="*/ 0 w 67725"/>
              <a:gd name="T3" fmla="*/ 4767 h 4767"/>
              <a:gd name="T4" fmla="*/ 67725 w 67725"/>
              <a:gd name="T5" fmla="*/ 24 h 4767"/>
              <a:gd name="T6" fmla="*/ 67725 w 67725"/>
              <a:gd name="T7" fmla="*/ 18 h 4767"/>
              <a:gd name="T8" fmla="*/ 0 w 67725"/>
              <a:gd name="T9" fmla="*/ 0 h 4767"/>
            </a:gdLst>
            <a:ahLst/>
            <a:cxnLst>
              <a:cxn ang="0">
                <a:pos x="T0" y="T1"/>
              </a:cxn>
              <a:cxn ang="0">
                <a:pos x="T2" y="T3"/>
              </a:cxn>
              <a:cxn ang="0">
                <a:pos x="T4" y="T5"/>
              </a:cxn>
              <a:cxn ang="0">
                <a:pos x="T6" y="T7"/>
              </a:cxn>
              <a:cxn ang="0">
                <a:pos x="T8" y="T9"/>
              </a:cxn>
            </a:cxnLst>
            <a:rect l="0" t="0" r="r" b="b"/>
            <a:pathLst>
              <a:path w="67725" h="4767">
                <a:moveTo>
                  <a:pt x="0" y="0"/>
                </a:moveTo>
                <a:lnTo>
                  <a:pt x="0" y="4767"/>
                </a:lnTo>
                <a:lnTo>
                  <a:pt x="67725" y="24"/>
                </a:lnTo>
                <a:lnTo>
                  <a:pt x="67725" y="18"/>
                </a:lnTo>
                <a:lnTo>
                  <a:pt x="0" y="0"/>
                </a:lnTo>
                <a:close/>
              </a:path>
            </a:pathLst>
          </a:custGeom>
          <a:solidFill>
            <a:srgbClr val="CEFF23"/>
          </a:solidFill>
          <a:ln w="9525">
            <a:noFill/>
            <a:round/>
            <a:headEnd/>
            <a:tailEnd/>
          </a:ln>
        </p:spPr>
        <p:txBody>
          <a:bodyPr vert="horz" wrap="square" lIns="45720" tIns="22860" rIns="45720" bIns="22860" numCol="1" anchor="t" anchorCtr="0" compatLnSpc="1">
            <a:prstTxWarp prst="textNoShape">
              <a:avLst/>
            </a:prstTxWarp>
          </a:bodyPr>
          <a:lstStyle/>
          <a:p>
            <a:endParaRPr lang="fi-FI" sz="900"/>
          </a:p>
        </p:txBody>
      </p:sp>
      <p:grpSp>
        <p:nvGrpSpPr>
          <p:cNvPr id="23" name="Ryhmä 22">
            <a:extLst>
              <a:ext uri="{FF2B5EF4-FFF2-40B4-BE49-F238E27FC236}">
                <a16:creationId xmlns:a16="http://schemas.microsoft.com/office/drawing/2014/main" id="{E0ED3212-0E12-462B-9F9E-0F9AFCEB7B58}"/>
              </a:ext>
              <a:ext uri="{C183D7F6-B498-43B3-948B-1728B52AA6E4}">
                <adec:decorative xmlns:adec="http://schemas.microsoft.com/office/drawing/2017/decorative" val="1"/>
              </a:ext>
            </a:extLst>
          </p:cNvPr>
          <p:cNvGrpSpPr>
            <a:grpSpLocks noChangeAspect="1"/>
          </p:cNvGrpSpPr>
          <p:nvPr userDrawn="1"/>
        </p:nvGrpSpPr>
        <p:grpSpPr>
          <a:xfrm>
            <a:off x="0" y="2262433"/>
            <a:ext cx="12192194" cy="1250054"/>
            <a:chOff x="14288" y="1179513"/>
            <a:chExt cx="24353837" cy="2497138"/>
          </a:xfrm>
        </p:grpSpPr>
        <p:sp>
          <p:nvSpPr>
            <p:cNvPr id="16" name="Freeform 9">
              <a:extLst>
                <a:ext uri="{FF2B5EF4-FFF2-40B4-BE49-F238E27FC236}">
                  <a16:creationId xmlns:a16="http://schemas.microsoft.com/office/drawing/2014/main" id="{321A8E0B-C6F0-48F4-9E53-4DAE17B05BCC}"/>
                </a:ext>
                <a:ext uri="{C183D7F6-B498-43B3-948B-1728B52AA6E4}">
                  <adec:decorative xmlns:adec="http://schemas.microsoft.com/office/drawing/2017/decorative" val="1"/>
                </a:ext>
              </a:extLst>
            </p:cNvPr>
            <p:cNvSpPr>
              <a:spLocks/>
            </p:cNvSpPr>
            <p:nvPr userDrawn="1"/>
          </p:nvSpPr>
          <p:spPr bwMode="auto">
            <a:xfrm>
              <a:off x="14288" y="1223963"/>
              <a:ext cx="3727450" cy="2406650"/>
            </a:xfrm>
            <a:custGeom>
              <a:avLst/>
              <a:gdLst>
                <a:gd name="T0" fmla="*/ 6722 w 10366"/>
                <a:gd name="T1" fmla="*/ 0 h 6678"/>
                <a:gd name="T2" fmla="*/ 3329 w 10366"/>
                <a:gd name="T3" fmla="*/ 2477 h 6678"/>
                <a:gd name="T4" fmla="*/ 3724 w 10366"/>
                <a:gd name="T5" fmla="*/ 0 h 6678"/>
                <a:gd name="T6" fmla="*/ 771 w 10366"/>
                <a:gd name="T7" fmla="*/ 0 h 6678"/>
                <a:gd name="T8" fmla="*/ 0 w 10366"/>
                <a:gd name="T9" fmla="*/ 4858 h 6678"/>
                <a:gd name="T10" fmla="*/ 0 w 10366"/>
                <a:gd name="T11" fmla="*/ 6678 h 6678"/>
                <a:gd name="T12" fmla="*/ 2665 w 10366"/>
                <a:gd name="T13" fmla="*/ 6678 h 6678"/>
                <a:gd name="T14" fmla="*/ 3113 w 10366"/>
                <a:gd name="T15" fmla="*/ 3868 h 6678"/>
                <a:gd name="T16" fmla="*/ 5627 w 10366"/>
                <a:gd name="T17" fmla="*/ 6678 h 6678"/>
                <a:gd name="T18" fmla="*/ 9406 w 10366"/>
                <a:gd name="T19" fmla="*/ 6678 h 6678"/>
                <a:gd name="T20" fmla="*/ 6120 w 10366"/>
                <a:gd name="T21" fmla="*/ 3105 h 6678"/>
                <a:gd name="T22" fmla="*/ 10366 w 10366"/>
                <a:gd name="T23" fmla="*/ 0 h 6678"/>
                <a:gd name="T24" fmla="*/ 6722 w 10366"/>
                <a:gd name="T25" fmla="*/ 0 h 6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66" h="6678">
                  <a:moveTo>
                    <a:pt x="6722" y="0"/>
                  </a:moveTo>
                  <a:lnTo>
                    <a:pt x="3329" y="2477"/>
                  </a:lnTo>
                  <a:lnTo>
                    <a:pt x="3724" y="0"/>
                  </a:lnTo>
                  <a:lnTo>
                    <a:pt x="771" y="0"/>
                  </a:lnTo>
                  <a:lnTo>
                    <a:pt x="0" y="4858"/>
                  </a:lnTo>
                  <a:lnTo>
                    <a:pt x="0" y="6678"/>
                  </a:lnTo>
                  <a:lnTo>
                    <a:pt x="2665" y="6678"/>
                  </a:lnTo>
                  <a:lnTo>
                    <a:pt x="3113" y="3868"/>
                  </a:lnTo>
                  <a:lnTo>
                    <a:pt x="5627" y="6678"/>
                  </a:lnTo>
                  <a:lnTo>
                    <a:pt x="9406" y="6678"/>
                  </a:lnTo>
                  <a:lnTo>
                    <a:pt x="6120" y="3105"/>
                  </a:lnTo>
                  <a:lnTo>
                    <a:pt x="10366" y="0"/>
                  </a:lnTo>
                  <a:lnTo>
                    <a:pt x="6722"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7" name="Freeform 10">
              <a:extLst>
                <a:ext uri="{FF2B5EF4-FFF2-40B4-BE49-F238E27FC236}">
                  <a16:creationId xmlns:a16="http://schemas.microsoft.com/office/drawing/2014/main" id="{9F976DE6-DF60-436D-8406-2AED6DDCF071}"/>
                </a:ext>
                <a:ext uri="{C183D7F6-B498-43B3-948B-1728B52AA6E4}">
                  <adec:decorative xmlns:adec="http://schemas.microsoft.com/office/drawing/2017/decorative" val="1"/>
                </a:ext>
              </a:extLst>
            </p:cNvPr>
            <p:cNvSpPr>
              <a:spLocks noEditPoints="1"/>
            </p:cNvSpPr>
            <p:nvPr userDrawn="1"/>
          </p:nvSpPr>
          <p:spPr bwMode="auto">
            <a:xfrm>
              <a:off x="3224213" y="1179513"/>
              <a:ext cx="3714750" cy="2497138"/>
            </a:xfrm>
            <a:custGeom>
              <a:avLst/>
              <a:gdLst>
                <a:gd name="T0" fmla="*/ 0 w 10332"/>
                <a:gd name="T1" fmla="*/ 3914 h 6930"/>
                <a:gd name="T2" fmla="*/ 45 w 10332"/>
                <a:gd name="T3" fmla="*/ 3222 h 6930"/>
                <a:gd name="T4" fmla="*/ 5242 w 10332"/>
                <a:gd name="T5" fmla="*/ 0 h 6930"/>
                <a:gd name="T6" fmla="*/ 5664 w 10332"/>
                <a:gd name="T7" fmla="*/ 0 h 6930"/>
                <a:gd name="T8" fmla="*/ 10332 w 10332"/>
                <a:gd name="T9" fmla="*/ 2962 h 6930"/>
                <a:gd name="T10" fmla="*/ 10269 w 10332"/>
                <a:gd name="T11" fmla="*/ 3689 h 6930"/>
                <a:gd name="T12" fmla="*/ 5081 w 10332"/>
                <a:gd name="T13" fmla="*/ 6930 h 6930"/>
                <a:gd name="T14" fmla="*/ 4650 w 10332"/>
                <a:gd name="T15" fmla="*/ 6930 h 6930"/>
                <a:gd name="T16" fmla="*/ 0 w 10332"/>
                <a:gd name="T17" fmla="*/ 3914 h 6930"/>
                <a:gd name="T18" fmla="*/ 5296 w 10332"/>
                <a:gd name="T19" fmla="*/ 1975 h 6930"/>
                <a:gd name="T20" fmla="*/ 3088 w 10332"/>
                <a:gd name="T21" fmla="*/ 3348 h 6930"/>
                <a:gd name="T22" fmla="*/ 3070 w 10332"/>
                <a:gd name="T23" fmla="*/ 3644 h 6930"/>
                <a:gd name="T24" fmla="*/ 5018 w 10332"/>
                <a:gd name="T25" fmla="*/ 4937 h 6930"/>
                <a:gd name="T26" fmla="*/ 7235 w 10332"/>
                <a:gd name="T27" fmla="*/ 3546 h 6930"/>
                <a:gd name="T28" fmla="*/ 7262 w 10332"/>
                <a:gd name="T29" fmla="*/ 3214 h 6930"/>
                <a:gd name="T30" fmla="*/ 5296 w 10332"/>
                <a:gd name="T31" fmla="*/ 1975 h 6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2" h="6930">
                  <a:moveTo>
                    <a:pt x="0" y="3914"/>
                  </a:moveTo>
                  <a:cubicBezTo>
                    <a:pt x="0" y="3734"/>
                    <a:pt x="9" y="3483"/>
                    <a:pt x="45" y="3222"/>
                  </a:cubicBezTo>
                  <a:cubicBezTo>
                    <a:pt x="233" y="1876"/>
                    <a:pt x="1023" y="0"/>
                    <a:pt x="5242" y="0"/>
                  </a:cubicBezTo>
                  <a:lnTo>
                    <a:pt x="5664" y="0"/>
                  </a:lnTo>
                  <a:cubicBezTo>
                    <a:pt x="9613" y="0"/>
                    <a:pt x="10332" y="1670"/>
                    <a:pt x="10332" y="2962"/>
                  </a:cubicBezTo>
                  <a:cubicBezTo>
                    <a:pt x="10332" y="3196"/>
                    <a:pt x="10305" y="3465"/>
                    <a:pt x="10269" y="3689"/>
                  </a:cubicBezTo>
                  <a:cubicBezTo>
                    <a:pt x="10053" y="5018"/>
                    <a:pt x="9335" y="6930"/>
                    <a:pt x="5081" y="6930"/>
                  </a:cubicBezTo>
                  <a:lnTo>
                    <a:pt x="4650" y="6930"/>
                  </a:lnTo>
                  <a:cubicBezTo>
                    <a:pt x="781" y="6930"/>
                    <a:pt x="0" y="5251"/>
                    <a:pt x="0" y="3914"/>
                  </a:cubicBezTo>
                  <a:close/>
                  <a:moveTo>
                    <a:pt x="5296" y="1975"/>
                  </a:moveTo>
                  <a:cubicBezTo>
                    <a:pt x="3644" y="1975"/>
                    <a:pt x="3169" y="2711"/>
                    <a:pt x="3088" y="3348"/>
                  </a:cubicBezTo>
                  <a:cubicBezTo>
                    <a:pt x="3079" y="3420"/>
                    <a:pt x="3070" y="3519"/>
                    <a:pt x="3070" y="3644"/>
                  </a:cubicBezTo>
                  <a:cubicBezTo>
                    <a:pt x="3070" y="4255"/>
                    <a:pt x="3510" y="4937"/>
                    <a:pt x="5018" y="4937"/>
                  </a:cubicBezTo>
                  <a:cubicBezTo>
                    <a:pt x="6651" y="4937"/>
                    <a:pt x="7136" y="4210"/>
                    <a:pt x="7235" y="3546"/>
                  </a:cubicBezTo>
                  <a:cubicBezTo>
                    <a:pt x="7253" y="3420"/>
                    <a:pt x="7262" y="3321"/>
                    <a:pt x="7262" y="3214"/>
                  </a:cubicBezTo>
                  <a:cubicBezTo>
                    <a:pt x="7262" y="2603"/>
                    <a:pt x="6813" y="1975"/>
                    <a:pt x="5296" y="1975"/>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8" name="Freeform 11">
              <a:extLst>
                <a:ext uri="{FF2B5EF4-FFF2-40B4-BE49-F238E27FC236}">
                  <a16:creationId xmlns:a16="http://schemas.microsoft.com/office/drawing/2014/main" id="{96A2C1F8-6EAF-4BEC-BE34-4343D712646C}"/>
                </a:ext>
                <a:ext uri="{C183D7F6-B498-43B3-948B-1728B52AA6E4}">
                  <adec:decorative xmlns:adec="http://schemas.microsoft.com/office/drawing/2017/decorative" val="1"/>
                </a:ext>
              </a:extLst>
            </p:cNvPr>
            <p:cNvSpPr>
              <a:spLocks/>
            </p:cNvSpPr>
            <p:nvPr userDrawn="1"/>
          </p:nvSpPr>
          <p:spPr bwMode="auto">
            <a:xfrm>
              <a:off x="7058025" y="1223963"/>
              <a:ext cx="3692525" cy="2446338"/>
            </a:xfrm>
            <a:custGeom>
              <a:avLst/>
              <a:gdLst>
                <a:gd name="T0" fmla="*/ 700 w 10268"/>
                <a:gd name="T1" fmla="*/ 0 h 6786"/>
                <a:gd name="T2" fmla="*/ 3662 w 10268"/>
                <a:gd name="T3" fmla="*/ 0 h 6786"/>
                <a:gd name="T4" fmla="*/ 3213 w 10268"/>
                <a:gd name="T5" fmla="*/ 2818 h 6786"/>
                <a:gd name="T6" fmla="*/ 4847 w 10268"/>
                <a:gd name="T7" fmla="*/ 4506 h 6786"/>
                <a:gd name="T8" fmla="*/ 4865 w 10268"/>
                <a:gd name="T9" fmla="*/ 4506 h 6786"/>
                <a:gd name="T10" fmla="*/ 6857 w 10268"/>
                <a:gd name="T11" fmla="*/ 2836 h 6786"/>
                <a:gd name="T12" fmla="*/ 7306 w 10268"/>
                <a:gd name="T13" fmla="*/ 0 h 6786"/>
                <a:gd name="T14" fmla="*/ 10268 w 10268"/>
                <a:gd name="T15" fmla="*/ 0 h 6786"/>
                <a:gd name="T16" fmla="*/ 9802 w 10268"/>
                <a:gd name="T17" fmla="*/ 2989 h 6786"/>
                <a:gd name="T18" fmla="*/ 5017 w 10268"/>
                <a:gd name="T19" fmla="*/ 6786 h 6786"/>
                <a:gd name="T20" fmla="*/ 4622 w 10268"/>
                <a:gd name="T21" fmla="*/ 6786 h 6786"/>
                <a:gd name="T22" fmla="*/ 224 w 10268"/>
                <a:gd name="T23" fmla="*/ 2971 h 6786"/>
                <a:gd name="T24" fmla="*/ 700 w 10268"/>
                <a:gd name="T25" fmla="*/ 0 h 6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268" h="6786">
                  <a:moveTo>
                    <a:pt x="700" y="0"/>
                  </a:moveTo>
                  <a:lnTo>
                    <a:pt x="3662" y="0"/>
                  </a:lnTo>
                  <a:lnTo>
                    <a:pt x="3213" y="2818"/>
                  </a:lnTo>
                  <a:cubicBezTo>
                    <a:pt x="3079" y="3644"/>
                    <a:pt x="3312" y="4506"/>
                    <a:pt x="4847" y="4506"/>
                  </a:cubicBezTo>
                  <a:lnTo>
                    <a:pt x="4865" y="4506"/>
                  </a:lnTo>
                  <a:cubicBezTo>
                    <a:pt x="6319" y="4506"/>
                    <a:pt x="6732" y="3644"/>
                    <a:pt x="6857" y="2836"/>
                  </a:cubicBezTo>
                  <a:lnTo>
                    <a:pt x="7306" y="0"/>
                  </a:lnTo>
                  <a:lnTo>
                    <a:pt x="10268" y="0"/>
                  </a:lnTo>
                  <a:lnTo>
                    <a:pt x="9802" y="2989"/>
                  </a:lnTo>
                  <a:cubicBezTo>
                    <a:pt x="9568" y="4443"/>
                    <a:pt x="8895" y="6786"/>
                    <a:pt x="5017" y="6786"/>
                  </a:cubicBezTo>
                  <a:lnTo>
                    <a:pt x="4622" y="6786"/>
                  </a:lnTo>
                  <a:cubicBezTo>
                    <a:pt x="377" y="6786"/>
                    <a:pt x="0" y="4398"/>
                    <a:pt x="224" y="2971"/>
                  </a:cubicBezTo>
                  <a:lnTo>
                    <a:pt x="700"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19" name="Freeform 12">
              <a:extLst>
                <a:ext uri="{FF2B5EF4-FFF2-40B4-BE49-F238E27FC236}">
                  <a16:creationId xmlns:a16="http://schemas.microsoft.com/office/drawing/2014/main" id="{BEC02F9C-E6FC-40B6-85EC-1FD0A88E37A5}"/>
                </a:ext>
                <a:ext uri="{C183D7F6-B498-43B3-948B-1728B52AA6E4}">
                  <adec:decorative xmlns:adec="http://schemas.microsoft.com/office/drawing/2017/decorative" val="1"/>
                </a:ext>
              </a:extLst>
            </p:cNvPr>
            <p:cNvSpPr>
              <a:spLocks/>
            </p:cNvSpPr>
            <p:nvPr userDrawn="1"/>
          </p:nvSpPr>
          <p:spPr bwMode="auto">
            <a:xfrm>
              <a:off x="10847388" y="1223963"/>
              <a:ext cx="3679825" cy="2406650"/>
            </a:xfrm>
            <a:custGeom>
              <a:avLst/>
              <a:gdLst>
                <a:gd name="T0" fmla="*/ 6337 w 10233"/>
                <a:gd name="T1" fmla="*/ 6678 h 6678"/>
                <a:gd name="T2" fmla="*/ 2217 w 10233"/>
                <a:gd name="T3" fmla="*/ 6678 h 6678"/>
                <a:gd name="T4" fmla="*/ 0 w 10233"/>
                <a:gd name="T5" fmla="*/ 0 h 6678"/>
                <a:gd name="T6" fmla="*/ 3267 w 10233"/>
                <a:gd name="T7" fmla="*/ 0 h 6678"/>
                <a:gd name="T8" fmla="*/ 4613 w 10233"/>
                <a:gd name="T9" fmla="*/ 4380 h 6678"/>
                <a:gd name="T10" fmla="*/ 7109 w 10233"/>
                <a:gd name="T11" fmla="*/ 0 h 6678"/>
                <a:gd name="T12" fmla="*/ 10233 w 10233"/>
                <a:gd name="T13" fmla="*/ 0 h 6678"/>
                <a:gd name="T14" fmla="*/ 6337 w 10233"/>
                <a:gd name="T15" fmla="*/ 6678 h 66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233" h="6678">
                  <a:moveTo>
                    <a:pt x="6337" y="6678"/>
                  </a:moveTo>
                  <a:lnTo>
                    <a:pt x="2217" y="6678"/>
                  </a:lnTo>
                  <a:lnTo>
                    <a:pt x="0" y="0"/>
                  </a:lnTo>
                  <a:lnTo>
                    <a:pt x="3267" y="0"/>
                  </a:lnTo>
                  <a:lnTo>
                    <a:pt x="4613" y="4380"/>
                  </a:lnTo>
                  <a:lnTo>
                    <a:pt x="7109" y="0"/>
                  </a:lnTo>
                  <a:lnTo>
                    <a:pt x="10233" y="0"/>
                  </a:lnTo>
                  <a:lnTo>
                    <a:pt x="6337" y="6678"/>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0" name="Freeform 13">
              <a:extLst>
                <a:ext uri="{FF2B5EF4-FFF2-40B4-BE49-F238E27FC236}">
                  <a16:creationId xmlns:a16="http://schemas.microsoft.com/office/drawing/2014/main" id="{63CF111C-678D-4D1E-AC5E-9D785B047AC4}"/>
                </a:ext>
                <a:ext uri="{C183D7F6-B498-43B3-948B-1728B52AA6E4}">
                  <adec:decorative xmlns:adec="http://schemas.microsoft.com/office/drawing/2017/decorative" val="1"/>
                </a:ext>
              </a:extLst>
            </p:cNvPr>
            <p:cNvSpPr>
              <a:spLocks noEditPoints="1"/>
            </p:cNvSpPr>
            <p:nvPr userDrawn="1"/>
          </p:nvSpPr>
          <p:spPr bwMode="auto">
            <a:xfrm>
              <a:off x="14219238" y="1179513"/>
              <a:ext cx="3714750" cy="2497138"/>
            </a:xfrm>
            <a:custGeom>
              <a:avLst/>
              <a:gdLst>
                <a:gd name="T0" fmla="*/ 0 w 10331"/>
                <a:gd name="T1" fmla="*/ 3914 h 6930"/>
                <a:gd name="T2" fmla="*/ 45 w 10331"/>
                <a:gd name="T3" fmla="*/ 3222 h 6930"/>
                <a:gd name="T4" fmla="*/ 5242 w 10331"/>
                <a:gd name="T5" fmla="*/ 0 h 6930"/>
                <a:gd name="T6" fmla="*/ 5664 w 10331"/>
                <a:gd name="T7" fmla="*/ 0 h 6930"/>
                <a:gd name="T8" fmla="*/ 10331 w 10331"/>
                <a:gd name="T9" fmla="*/ 2962 h 6930"/>
                <a:gd name="T10" fmla="*/ 10269 w 10331"/>
                <a:gd name="T11" fmla="*/ 3689 h 6930"/>
                <a:gd name="T12" fmla="*/ 5080 w 10331"/>
                <a:gd name="T13" fmla="*/ 6930 h 6930"/>
                <a:gd name="T14" fmla="*/ 4650 w 10331"/>
                <a:gd name="T15" fmla="*/ 6930 h 6930"/>
                <a:gd name="T16" fmla="*/ 0 w 10331"/>
                <a:gd name="T17" fmla="*/ 3914 h 6930"/>
                <a:gd name="T18" fmla="*/ 5296 w 10331"/>
                <a:gd name="T19" fmla="*/ 1975 h 6930"/>
                <a:gd name="T20" fmla="*/ 3088 w 10331"/>
                <a:gd name="T21" fmla="*/ 3348 h 6930"/>
                <a:gd name="T22" fmla="*/ 3070 w 10331"/>
                <a:gd name="T23" fmla="*/ 3644 h 6930"/>
                <a:gd name="T24" fmla="*/ 5017 w 10331"/>
                <a:gd name="T25" fmla="*/ 4937 h 6930"/>
                <a:gd name="T26" fmla="*/ 7235 w 10331"/>
                <a:gd name="T27" fmla="*/ 3546 h 6930"/>
                <a:gd name="T28" fmla="*/ 7262 w 10331"/>
                <a:gd name="T29" fmla="*/ 3214 h 6930"/>
                <a:gd name="T30" fmla="*/ 5296 w 10331"/>
                <a:gd name="T31" fmla="*/ 1975 h 6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31" h="6930">
                  <a:moveTo>
                    <a:pt x="0" y="3914"/>
                  </a:moveTo>
                  <a:cubicBezTo>
                    <a:pt x="0" y="3734"/>
                    <a:pt x="9" y="3483"/>
                    <a:pt x="45" y="3222"/>
                  </a:cubicBezTo>
                  <a:cubicBezTo>
                    <a:pt x="233" y="1876"/>
                    <a:pt x="1023" y="0"/>
                    <a:pt x="5242" y="0"/>
                  </a:cubicBezTo>
                  <a:lnTo>
                    <a:pt x="5664" y="0"/>
                  </a:lnTo>
                  <a:cubicBezTo>
                    <a:pt x="9613" y="0"/>
                    <a:pt x="10331" y="1670"/>
                    <a:pt x="10331" y="2962"/>
                  </a:cubicBezTo>
                  <a:cubicBezTo>
                    <a:pt x="10331" y="3196"/>
                    <a:pt x="10304" y="3465"/>
                    <a:pt x="10269" y="3689"/>
                  </a:cubicBezTo>
                  <a:cubicBezTo>
                    <a:pt x="10053" y="5018"/>
                    <a:pt x="9335" y="6930"/>
                    <a:pt x="5080" y="6930"/>
                  </a:cubicBezTo>
                  <a:lnTo>
                    <a:pt x="4650" y="6930"/>
                  </a:lnTo>
                  <a:cubicBezTo>
                    <a:pt x="781" y="6930"/>
                    <a:pt x="0" y="5251"/>
                    <a:pt x="0" y="3914"/>
                  </a:cubicBezTo>
                  <a:close/>
                  <a:moveTo>
                    <a:pt x="5296" y="1975"/>
                  </a:moveTo>
                  <a:cubicBezTo>
                    <a:pt x="3644" y="1975"/>
                    <a:pt x="3168" y="2711"/>
                    <a:pt x="3088" y="3348"/>
                  </a:cubicBezTo>
                  <a:cubicBezTo>
                    <a:pt x="3079" y="3420"/>
                    <a:pt x="3070" y="3519"/>
                    <a:pt x="3070" y="3644"/>
                  </a:cubicBezTo>
                  <a:cubicBezTo>
                    <a:pt x="3070" y="4255"/>
                    <a:pt x="3510" y="4937"/>
                    <a:pt x="5017" y="4937"/>
                  </a:cubicBezTo>
                  <a:cubicBezTo>
                    <a:pt x="6651" y="4937"/>
                    <a:pt x="7136" y="4210"/>
                    <a:pt x="7235" y="3546"/>
                  </a:cubicBezTo>
                  <a:cubicBezTo>
                    <a:pt x="7253" y="3420"/>
                    <a:pt x="7262" y="3321"/>
                    <a:pt x="7262" y="3214"/>
                  </a:cubicBezTo>
                  <a:cubicBezTo>
                    <a:pt x="7262" y="2603"/>
                    <a:pt x="6813" y="1975"/>
                    <a:pt x="5296" y="1975"/>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1" name="Freeform 14">
              <a:extLst>
                <a:ext uri="{FF2B5EF4-FFF2-40B4-BE49-F238E27FC236}">
                  <a16:creationId xmlns:a16="http://schemas.microsoft.com/office/drawing/2014/main" id="{46A25D9D-A80B-4426-82D4-16011802C16C}"/>
                </a:ext>
                <a:ext uri="{C183D7F6-B498-43B3-948B-1728B52AA6E4}">
                  <adec:decorative xmlns:adec="http://schemas.microsoft.com/office/drawing/2017/decorative" val="1"/>
                </a:ext>
              </a:extLst>
            </p:cNvPr>
            <p:cNvSpPr>
              <a:spLocks/>
            </p:cNvSpPr>
            <p:nvPr userDrawn="1"/>
          </p:nvSpPr>
          <p:spPr bwMode="auto">
            <a:xfrm>
              <a:off x="17949863" y="1223963"/>
              <a:ext cx="2801938" cy="2406650"/>
            </a:xfrm>
            <a:custGeom>
              <a:avLst/>
              <a:gdLst>
                <a:gd name="T0" fmla="*/ 4013 w 7792"/>
                <a:gd name="T1" fmla="*/ 0 h 6678"/>
                <a:gd name="T2" fmla="*/ 3295 w 7792"/>
                <a:gd name="T3" fmla="*/ 4506 h 6678"/>
                <a:gd name="T4" fmla="*/ 7792 w 7792"/>
                <a:gd name="T5" fmla="*/ 4506 h 6678"/>
                <a:gd name="T6" fmla="*/ 7451 w 7792"/>
                <a:gd name="T7" fmla="*/ 6678 h 6678"/>
                <a:gd name="T8" fmla="*/ 0 w 7792"/>
                <a:gd name="T9" fmla="*/ 6678 h 6678"/>
                <a:gd name="T10" fmla="*/ 1060 w 7792"/>
                <a:gd name="T11" fmla="*/ 0 h 6678"/>
                <a:gd name="T12" fmla="*/ 4013 w 7792"/>
                <a:gd name="T13" fmla="*/ 0 h 6678"/>
              </a:gdLst>
              <a:ahLst/>
              <a:cxnLst>
                <a:cxn ang="0">
                  <a:pos x="T0" y="T1"/>
                </a:cxn>
                <a:cxn ang="0">
                  <a:pos x="T2" y="T3"/>
                </a:cxn>
                <a:cxn ang="0">
                  <a:pos x="T4" y="T5"/>
                </a:cxn>
                <a:cxn ang="0">
                  <a:pos x="T6" y="T7"/>
                </a:cxn>
                <a:cxn ang="0">
                  <a:pos x="T8" y="T9"/>
                </a:cxn>
                <a:cxn ang="0">
                  <a:pos x="T10" y="T11"/>
                </a:cxn>
                <a:cxn ang="0">
                  <a:pos x="T12" y="T13"/>
                </a:cxn>
              </a:cxnLst>
              <a:rect l="0" t="0" r="r" b="b"/>
              <a:pathLst>
                <a:path w="7792" h="6678">
                  <a:moveTo>
                    <a:pt x="4013" y="0"/>
                  </a:moveTo>
                  <a:lnTo>
                    <a:pt x="3295" y="4506"/>
                  </a:lnTo>
                  <a:lnTo>
                    <a:pt x="7792" y="4506"/>
                  </a:lnTo>
                  <a:lnTo>
                    <a:pt x="7451" y="6678"/>
                  </a:lnTo>
                  <a:lnTo>
                    <a:pt x="0" y="6678"/>
                  </a:lnTo>
                  <a:lnTo>
                    <a:pt x="1060" y="0"/>
                  </a:lnTo>
                  <a:lnTo>
                    <a:pt x="4013" y="0"/>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sp>
          <p:nvSpPr>
            <p:cNvPr id="22" name="Freeform 15">
              <a:extLst>
                <a:ext uri="{FF2B5EF4-FFF2-40B4-BE49-F238E27FC236}">
                  <a16:creationId xmlns:a16="http://schemas.microsoft.com/office/drawing/2014/main" id="{BF0A95AA-4771-4B49-8D0E-8E69C2FE8547}"/>
                </a:ext>
                <a:ext uri="{C183D7F6-B498-43B3-948B-1728B52AA6E4}">
                  <adec:decorative xmlns:adec="http://schemas.microsoft.com/office/drawing/2017/decorative" val="1"/>
                </a:ext>
              </a:extLst>
            </p:cNvPr>
            <p:cNvSpPr>
              <a:spLocks noEditPoints="1"/>
            </p:cNvSpPr>
            <p:nvPr userDrawn="1"/>
          </p:nvSpPr>
          <p:spPr bwMode="auto">
            <a:xfrm>
              <a:off x="20723225" y="1223963"/>
              <a:ext cx="3644900" cy="2406650"/>
            </a:xfrm>
            <a:custGeom>
              <a:avLst/>
              <a:gdLst>
                <a:gd name="T0" fmla="*/ 4111 w 10140"/>
                <a:gd name="T1" fmla="*/ 0 h 6678"/>
                <a:gd name="T2" fmla="*/ 0 w 10140"/>
                <a:gd name="T3" fmla="*/ 6678 h 6678"/>
                <a:gd name="T4" fmla="*/ 2989 w 10140"/>
                <a:gd name="T5" fmla="*/ 6678 h 6678"/>
                <a:gd name="T6" fmla="*/ 3528 w 10140"/>
                <a:gd name="T7" fmla="*/ 5753 h 6678"/>
                <a:gd name="T8" fmla="*/ 7001 w 10140"/>
                <a:gd name="T9" fmla="*/ 5753 h 6678"/>
                <a:gd name="T10" fmla="*/ 7289 w 10140"/>
                <a:gd name="T11" fmla="*/ 6678 h 6678"/>
                <a:gd name="T12" fmla="*/ 10140 w 10140"/>
                <a:gd name="T13" fmla="*/ 6678 h 6678"/>
                <a:gd name="T14" fmla="*/ 10140 w 10140"/>
                <a:gd name="T15" fmla="*/ 5570 h 6678"/>
                <a:gd name="T16" fmla="*/ 8186 w 10140"/>
                <a:gd name="T17" fmla="*/ 0 h 6678"/>
                <a:gd name="T18" fmla="*/ 4111 w 10140"/>
                <a:gd name="T19" fmla="*/ 0 h 6678"/>
                <a:gd name="T20" fmla="*/ 5808 w 10140"/>
                <a:gd name="T21" fmla="*/ 1849 h 6678"/>
                <a:gd name="T22" fmla="*/ 6445 w 10140"/>
                <a:gd name="T23" fmla="*/ 3913 h 6678"/>
                <a:gd name="T24" fmla="*/ 4596 w 10140"/>
                <a:gd name="T25" fmla="*/ 3913 h 6678"/>
                <a:gd name="T26" fmla="*/ 5808 w 10140"/>
                <a:gd name="T27" fmla="*/ 1849 h 6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140" h="6678">
                  <a:moveTo>
                    <a:pt x="4111" y="0"/>
                  </a:moveTo>
                  <a:lnTo>
                    <a:pt x="0" y="6678"/>
                  </a:lnTo>
                  <a:lnTo>
                    <a:pt x="2989" y="6678"/>
                  </a:lnTo>
                  <a:lnTo>
                    <a:pt x="3528" y="5753"/>
                  </a:lnTo>
                  <a:lnTo>
                    <a:pt x="7001" y="5753"/>
                  </a:lnTo>
                  <a:lnTo>
                    <a:pt x="7289" y="6678"/>
                  </a:lnTo>
                  <a:lnTo>
                    <a:pt x="10140" y="6678"/>
                  </a:lnTo>
                  <a:lnTo>
                    <a:pt x="10140" y="5570"/>
                  </a:lnTo>
                  <a:lnTo>
                    <a:pt x="8186" y="0"/>
                  </a:lnTo>
                  <a:lnTo>
                    <a:pt x="4111" y="0"/>
                  </a:lnTo>
                  <a:close/>
                  <a:moveTo>
                    <a:pt x="5808" y="1849"/>
                  </a:moveTo>
                  <a:lnTo>
                    <a:pt x="6445" y="3913"/>
                  </a:lnTo>
                  <a:lnTo>
                    <a:pt x="4596" y="3913"/>
                  </a:lnTo>
                  <a:lnTo>
                    <a:pt x="5808" y="1849"/>
                  </a:ln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sz="900"/>
            </a:p>
          </p:txBody>
        </p:sp>
      </p:grpSp>
      <p:sp>
        <p:nvSpPr>
          <p:cNvPr id="2" name="Otsikko 1">
            <a:extLst>
              <a:ext uri="{FF2B5EF4-FFF2-40B4-BE49-F238E27FC236}">
                <a16:creationId xmlns:a16="http://schemas.microsoft.com/office/drawing/2014/main" id="{A64E3C18-FA14-4185-BE65-FDB45FD88D66}"/>
              </a:ext>
            </a:extLst>
          </p:cNvPr>
          <p:cNvSpPr>
            <a:spLocks noGrp="1"/>
          </p:cNvSpPr>
          <p:nvPr>
            <p:ph type="ctrTitle"/>
          </p:nvPr>
        </p:nvSpPr>
        <p:spPr>
          <a:xfrm>
            <a:off x="2221490" y="4670137"/>
            <a:ext cx="9040587" cy="821627"/>
          </a:xfrm>
        </p:spPr>
        <p:txBody>
          <a:bodyPr anchor="b"/>
          <a:lstStyle>
            <a:lvl1pPr algn="r">
              <a:defRPr sz="4800">
                <a:solidFill>
                  <a:schemeClr val="bg1"/>
                </a:solidFill>
              </a:defRPr>
            </a:lvl1pPr>
          </a:lstStyle>
          <a:p>
            <a:r>
              <a:rPr lang="fi-FI"/>
              <a:t>Muokkaa perustyyl. napsautt.</a:t>
            </a:r>
          </a:p>
        </p:txBody>
      </p:sp>
      <p:sp>
        <p:nvSpPr>
          <p:cNvPr id="3" name="Alaotsikko 2">
            <a:extLst>
              <a:ext uri="{FF2B5EF4-FFF2-40B4-BE49-F238E27FC236}">
                <a16:creationId xmlns:a16="http://schemas.microsoft.com/office/drawing/2014/main" id="{433C471F-8838-4C25-8EB0-AD6B71B38A69}"/>
              </a:ext>
            </a:extLst>
          </p:cNvPr>
          <p:cNvSpPr>
            <a:spLocks noGrp="1"/>
          </p:cNvSpPr>
          <p:nvPr>
            <p:ph type="subTitle" idx="1"/>
          </p:nvPr>
        </p:nvSpPr>
        <p:spPr>
          <a:xfrm>
            <a:off x="2221490" y="5524035"/>
            <a:ext cx="9040587" cy="499046"/>
          </a:xfrm>
        </p:spPr>
        <p:txBody>
          <a:bodyPr/>
          <a:lstStyle>
            <a:lvl1pPr marL="0" indent="0" algn="r">
              <a:buNone/>
              <a:defRPr sz="1800">
                <a:solidFill>
                  <a:schemeClr val="bg1"/>
                </a:solidFill>
              </a:defRPr>
            </a:lvl1pPr>
            <a:lvl2pPr marL="228600" indent="0" algn="ctr">
              <a:buNone/>
              <a:defRPr sz="1000"/>
            </a:lvl2pPr>
            <a:lvl3pPr marL="457200" indent="0" algn="ctr">
              <a:buNone/>
              <a:defRPr sz="900"/>
            </a:lvl3pPr>
            <a:lvl4pPr marL="685800" indent="0" algn="ctr">
              <a:buNone/>
              <a:defRPr sz="800"/>
            </a:lvl4pPr>
            <a:lvl5pPr marL="914400" indent="0" algn="ctr">
              <a:buNone/>
              <a:defRPr sz="800"/>
            </a:lvl5pPr>
            <a:lvl6pPr marL="1143000" indent="0" algn="ctr">
              <a:buNone/>
              <a:defRPr sz="800"/>
            </a:lvl6pPr>
            <a:lvl7pPr marL="1371600" indent="0" algn="ctr">
              <a:buNone/>
              <a:defRPr sz="800"/>
            </a:lvl7pPr>
            <a:lvl8pPr marL="1600200" indent="0" algn="ctr">
              <a:buNone/>
              <a:defRPr sz="800"/>
            </a:lvl8pPr>
            <a:lvl9pPr marL="1828800" indent="0" algn="ctr">
              <a:buNone/>
              <a:defRPr sz="800"/>
            </a:lvl9pPr>
          </a:lstStyle>
          <a:p>
            <a:r>
              <a:rPr lang="fi-FI"/>
              <a:t>Muokkaa alaotsikon perustyyliä napsautt.</a:t>
            </a:r>
          </a:p>
        </p:txBody>
      </p:sp>
      <p:pic>
        <p:nvPicPr>
          <p:cNvPr id="14" name="Kuva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17882" y="6066988"/>
            <a:ext cx="2167457" cy="362744"/>
          </a:xfrm>
          <a:prstGeom prst="rect">
            <a:avLst/>
          </a:prstGeom>
        </p:spPr>
      </p:pic>
    </p:spTree>
    <p:extLst>
      <p:ext uri="{BB962C8B-B14F-4D97-AF65-F5344CB8AC3E}">
        <p14:creationId xmlns:p14="http://schemas.microsoft.com/office/powerpoint/2010/main" val="41037426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Teksti+kuva tumma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3932237"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5183188" y="0"/>
            <a:ext cx="7008812"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3932237"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lvl1pPr>
              <a:defRPr>
                <a:solidFill>
                  <a:schemeClr val="bg1"/>
                </a:solidFill>
              </a:defRPr>
            </a:lvl1pPr>
          </a:lstStyle>
          <a:p>
            <a:r>
              <a:rPr lang="fi-FI" noProof="0"/>
              <a:t>Puheterapeutti Anne Hilden 2023</a:t>
            </a:r>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lvl1pPr>
              <a:defRPr>
                <a:solidFill>
                  <a:schemeClr val="bg1"/>
                </a:solidFill>
              </a:defRPr>
            </a:lvl1pPr>
          </a:lstStyle>
          <a:p>
            <a:fld id="{0E5679B0-D66F-4089-984D-6B91B850D957}" type="datetime1">
              <a:rPr lang="fi-FI" noProof="0" smtClean="0"/>
              <a:t>9.5.2023</a:t>
            </a:fld>
            <a:endParaRPr lang="fi-FI" noProof="0"/>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lvl1pPr>
              <a:defRPr>
                <a:solidFill>
                  <a:schemeClr val="bg1"/>
                </a:solidFill>
              </a:defRPr>
            </a:lvl1p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7879936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Teksti+kuva vaalea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6577770"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7806519" y="0"/>
            <a:ext cx="4385481"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6577770"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p>
            <a:r>
              <a:rPr lang="fi-FI" noProof="0"/>
              <a:t>Puheterapeutti Anne Hilden 2023</a:t>
            </a:r>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p>
            <a:fld id="{1E1CD49D-4358-441C-AD0B-18A676A08B90}" type="datetime1">
              <a:rPr lang="fi-FI" noProof="0" smtClean="0"/>
              <a:t>9.5.2023</a:t>
            </a:fld>
            <a:endParaRPr lang="fi-FI" noProof="0"/>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p>
            <a:fld id="{43AF15DB-8468-DA4F-98B9-DC37122F7E4C}" type="slidenum">
              <a:rPr lang="fi-FI" noProof="0" smtClean="0"/>
              <a:t>‹#›</a:t>
            </a:fld>
            <a:endParaRPr lang="fi-FI" noProof="0"/>
          </a:p>
        </p:txBody>
      </p:sp>
    </p:spTree>
    <p:extLst>
      <p:ext uri="{BB962C8B-B14F-4D97-AF65-F5344CB8AC3E}">
        <p14:creationId xmlns:p14="http://schemas.microsoft.com/office/powerpoint/2010/main" val="2127932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Teksti+kuva tumma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6577770"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7806519" y="0"/>
            <a:ext cx="4385481"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6577770"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lvl1pPr>
              <a:defRPr>
                <a:solidFill>
                  <a:schemeClr val="bg1"/>
                </a:solidFill>
              </a:defRPr>
            </a:lvl1pPr>
          </a:lstStyle>
          <a:p>
            <a:r>
              <a:rPr lang="fi-FI" noProof="0"/>
              <a:t>Puheterapeutti Anne Hilden 2023</a:t>
            </a:r>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lvl1pPr>
              <a:defRPr>
                <a:solidFill>
                  <a:schemeClr val="bg1"/>
                </a:solidFill>
              </a:defRPr>
            </a:lvl1pPr>
          </a:lstStyle>
          <a:p>
            <a:fld id="{640CC461-6CF0-412F-9FB6-C0AE5F4BB643}" type="datetime1">
              <a:rPr lang="fi-FI" smtClean="0"/>
              <a:t>9.5.2023</a:t>
            </a:fld>
            <a:endParaRPr lang="fi-FI"/>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lvl1pPr>
              <a:defRPr>
                <a:solidFill>
                  <a:schemeClr val="bg1"/>
                </a:solidFill>
              </a:defRPr>
            </a:lvl1p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53061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Vain otsikko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C1A4B-9576-9A01-2C81-C3C03DF36375}"/>
              </a:ext>
            </a:extLst>
          </p:cNvPr>
          <p:cNvSpPr>
            <a:spLocks noGrp="1"/>
          </p:cNvSpPr>
          <p:nvPr>
            <p:ph type="title"/>
          </p:nvPr>
        </p:nvSpPr>
        <p:spPr/>
        <p:txBody>
          <a:bodyPr/>
          <a:lstStyle/>
          <a:p>
            <a:r>
              <a:rPr lang="fi-FI"/>
              <a:t>Muokkaa perustyyl. napsautt.</a:t>
            </a:r>
            <a:endParaRPr lang="en-FI"/>
          </a:p>
        </p:txBody>
      </p:sp>
      <p:sp>
        <p:nvSpPr>
          <p:cNvPr id="4" name="Footer Placeholder 3">
            <a:extLst>
              <a:ext uri="{FF2B5EF4-FFF2-40B4-BE49-F238E27FC236}">
                <a16:creationId xmlns:a16="http://schemas.microsoft.com/office/drawing/2014/main" id="{B65DB62C-555D-D6DE-51A7-66129B241199}"/>
              </a:ext>
            </a:extLst>
          </p:cNvPr>
          <p:cNvSpPr>
            <a:spLocks noGrp="1"/>
          </p:cNvSpPr>
          <p:nvPr>
            <p:ph type="ftr" sz="quarter" idx="11"/>
          </p:nvPr>
        </p:nvSpPr>
        <p:spPr/>
        <p:txBody>
          <a:bodyPr/>
          <a:lstStyle/>
          <a:p>
            <a:r>
              <a:rPr lang="fi-FI"/>
              <a:t>Puheterapeutti Anne Hilden 2023</a:t>
            </a:r>
            <a:endParaRPr lang="en-FI"/>
          </a:p>
        </p:txBody>
      </p:sp>
      <p:sp>
        <p:nvSpPr>
          <p:cNvPr id="3" name="Date Placeholder 2">
            <a:extLst>
              <a:ext uri="{FF2B5EF4-FFF2-40B4-BE49-F238E27FC236}">
                <a16:creationId xmlns:a16="http://schemas.microsoft.com/office/drawing/2014/main" id="{3373F76D-84CE-F603-D5EF-175A9F79BE35}"/>
              </a:ext>
            </a:extLst>
          </p:cNvPr>
          <p:cNvSpPr>
            <a:spLocks noGrp="1"/>
          </p:cNvSpPr>
          <p:nvPr>
            <p:ph type="dt" sz="half" idx="10"/>
          </p:nvPr>
        </p:nvSpPr>
        <p:spPr/>
        <p:txBody>
          <a:bodyPr/>
          <a:lstStyle/>
          <a:p>
            <a:fld id="{54D31B8A-925D-452C-B51E-9FFF1E732768}" type="datetime1">
              <a:rPr lang="fi-FI" smtClean="0"/>
              <a:t>9.5.2023</a:t>
            </a:fld>
            <a:endParaRPr lang="en-FI"/>
          </a:p>
        </p:txBody>
      </p:sp>
      <p:sp>
        <p:nvSpPr>
          <p:cNvPr id="5" name="Slide Number Placeholder 4">
            <a:extLst>
              <a:ext uri="{FF2B5EF4-FFF2-40B4-BE49-F238E27FC236}">
                <a16:creationId xmlns:a16="http://schemas.microsoft.com/office/drawing/2014/main" id="{D198CD02-7A38-53F1-B132-B66F1AE29F19}"/>
              </a:ext>
            </a:extLst>
          </p:cNvPr>
          <p:cNvSpPr>
            <a:spLocks noGrp="1"/>
          </p:cNvSpPr>
          <p:nvPr>
            <p:ph type="sldNum" sz="quarter" idx="12"/>
          </p:nvPr>
        </p:nvSpPr>
        <p:spPr/>
        <p:txBody>
          <a:bodyPr/>
          <a:lstStyle/>
          <a:p>
            <a:fld id="{43AF15DB-8468-DA4F-98B9-DC37122F7E4C}" type="slidenum">
              <a:rPr lang="en-FI" smtClean="0"/>
              <a:t>‹#›</a:t>
            </a:fld>
            <a:endParaRPr lang="en-FI"/>
          </a:p>
        </p:txBody>
      </p:sp>
    </p:spTree>
    <p:extLst>
      <p:ext uri="{BB962C8B-B14F-4D97-AF65-F5344CB8AC3E}">
        <p14:creationId xmlns:p14="http://schemas.microsoft.com/office/powerpoint/2010/main" val="392273410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Vain otsikko 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D3A53C0-116C-88A6-1324-EEC76BE0A4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037924" y="1708833"/>
            <a:ext cx="9154076" cy="5149168"/>
          </a:xfrm>
          <a:prstGeom prst="rect">
            <a:avLst/>
          </a:prstGeom>
        </p:spPr>
      </p:pic>
      <p:sp>
        <p:nvSpPr>
          <p:cNvPr id="8" name="Otsikko 7">
            <a:extLst>
              <a:ext uri="{FF2B5EF4-FFF2-40B4-BE49-F238E27FC236}">
                <a16:creationId xmlns:a16="http://schemas.microsoft.com/office/drawing/2014/main" id="{6E453CD6-C647-0D04-4BA8-74D3C4E93B3A}"/>
              </a:ext>
            </a:extLst>
          </p:cNvPr>
          <p:cNvSpPr>
            <a:spLocks noGrp="1"/>
          </p:cNvSpPr>
          <p:nvPr>
            <p:ph type="title"/>
          </p:nvPr>
        </p:nvSpPr>
        <p:spPr/>
        <p:txBody>
          <a:bodyPr/>
          <a:lstStyle/>
          <a:p>
            <a:r>
              <a:rPr lang="fi-FI" noProof="0"/>
              <a:t>Muokkaa perustyyl. napsautt.</a:t>
            </a:r>
          </a:p>
        </p:txBody>
      </p:sp>
      <p:sp>
        <p:nvSpPr>
          <p:cNvPr id="3" name="Footer Placeholder 2">
            <a:extLst>
              <a:ext uri="{FF2B5EF4-FFF2-40B4-BE49-F238E27FC236}">
                <a16:creationId xmlns:a16="http://schemas.microsoft.com/office/drawing/2014/main" id="{D52B381F-95BC-297C-3E28-20053DE26A30}"/>
              </a:ext>
            </a:extLst>
          </p:cNvPr>
          <p:cNvSpPr>
            <a:spLocks noGrp="1"/>
          </p:cNvSpPr>
          <p:nvPr>
            <p:ph type="ftr" sz="quarter" idx="15"/>
          </p:nvPr>
        </p:nvSpPr>
        <p:spPr/>
        <p:txBody>
          <a:bodyPr/>
          <a:lstStyle/>
          <a:p>
            <a:r>
              <a:rPr lang="fi-FI" noProof="0"/>
              <a:t>Puheterapeutti Anne Hilden 2023</a:t>
            </a:r>
          </a:p>
        </p:txBody>
      </p:sp>
      <p:sp>
        <p:nvSpPr>
          <p:cNvPr id="2" name="Date Placeholder 1">
            <a:extLst>
              <a:ext uri="{FF2B5EF4-FFF2-40B4-BE49-F238E27FC236}">
                <a16:creationId xmlns:a16="http://schemas.microsoft.com/office/drawing/2014/main" id="{AC9E2BD0-F516-B11C-048C-EE4D3BBE2720}"/>
              </a:ext>
            </a:extLst>
          </p:cNvPr>
          <p:cNvSpPr>
            <a:spLocks noGrp="1"/>
          </p:cNvSpPr>
          <p:nvPr>
            <p:ph type="dt" sz="half" idx="14"/>
          </p:nvPr>
        </p:nvSpPr>
        <p:spPr/>
        <p:txBody>
          <a:bodyPr/>
          <a:lstStyle/>
          <a:p>
            <a:fld id="{40A42B37-8900-434C-BA37-C5D338161861}" type="datetime1">
              <a:rPr lang="fi-FI" noProof="0" smtClean="0"/>
              <a:t>9.5.2023</a:t>
            </a:fld>
            <a:endParaRPr lang="fi-FI" noProof="0"/>
          </a:p>
        </p:txBody>
      </p:sp>
      <p:sp>
        <p:nvSpPr>
          <p:cNvPr id="9" name="Slide Number Placeholder 8">
            <a:extLst>
              <a:ext uri="{FF2B5EF4-FFF2-40B4-BE49-F238E27FC236}">
                <a16:creationId xmlns:a16="http://schemas.microsoft.com/office/drawing/2014/main" id="{474EB327-6BCE-E1B7-9C4D-B36A8D79B475}"/>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5402428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Tyhjä 1">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9A9A05C4-7AD7-71AE-0E72-38EA5C767FCC}"/>
              </a:ext>
            </a:extLst>
          </p:cNvPr>
          <p:cNvSpPr>
            <a:spLocks noGrp="1"/>
          </p:cNvSpPr>
          <p:nvPr>
            <p:ph type="ftr" sz="quarter" idx="11"/>
          </p:nvPr>
        </p:nvSpPr>
        <p:spPr/>
        <p:txBody>
          <a:bodyPr/>
          <a:lstStyle/>
          <a:p>
            <a:r>
              <a:rPr lang="fi-FI"/>
              <a:t>Puheterapeutti Anne Hilden 2023</a:t>
            </a:r>
            <a:endParaRPr lang="en-FI"/>
          </a:p>
        </p:txBody>
      </p:sp>
      <p:sp>
        <p:nvSpPr>
          <p:cNvPr id="2" name="Date Placeholder 1">
            <a:extLst>
              <a:ext uri="{FF2B5EF4-FFF2-40B4-BE49-F238E27FC236}">
                <a16:creationId xmlns:a16="http://schemas.microsoft.com/office/drawing/2014/main" id="{E1C67CA2-C70C-A458-346B-706D480419BA}"/>
              </a:ext>
            </a:extLst>
          </p:cNvPr>
          <p:cNvSpPr>
            <a:spLocks noGrp="1"/>
          </p:cNvSpPr>
          <p:nvPr>
            <p:ph type="dt" sz="half" idx="10"/>
          </p:nvPr>
        </p:nvSpPr>
        <p:spPr/>
        <p:txBody>
          <a:bodyPr/>
          <a:lstStyle/>
          <a:p>
            <a:fld id="{DBE4E11B-B2F6-4790-A562-019FC961E2D7}" type="datetime1">
              <a:rPr lang="fi-FI" smtClean="0"/>
              <a:t>9.5.2023</a:t>
            </a:fld>
            <a:endParaRPr lang="en-FI"/>
          </a:p>
        </p:txBody>
      </p:sp>
      <p:sp>
        <p:nvSpPr>
          <p:cNvPr id="4" name="Slide Number Placeholder 3">
            <a:extLst>
              <a:ext uri="{FF2B5EF4-FFF2-40B4-BE49-F238E27FC236}">
                <a16:creationId xmlns:a16="http://schemas.microsoft.com/office/drawing/2014/main" id="{BFB4A672-2AA7-FBE4-BA0F-AE2184E2B96C}"/>
              </a:ext>
            </a:extLst>
          </p:cNvPr>
          <p:cNvSpPr>
            <a:spLocks noGrp="1"/>
          </p:cNvSpPr>
          <p:nvPr>
            <p:ph type="sldNum" sz="quarter" idx="12"/>
          </p:nvPr>
        </p:nvSpPr>
        <p:spPr/>
        <p:txBody>
          <a:bodyPr/>
          <a:lstStyle/>
          <a:p>
            <a:fld id="{43AF15DB-8468-DA4F-98B9-DC37122F7E4C}" type="slidenum">
              <a:rPr lang="en-FI" smtClean="0"/>
              <a:t>‹#›</a:t>
            </a:fld>
            <a:endParaRPr lang="en-FI"/>
          </a:p>
        </p:txBody>
      </p:sp>
    </p:spTree>
    <p:extLst>
      <p:ext uri="{BB962C8B-B14F-4D97-AF65-F5344CB8AC3E}">
        <p14:creationId xmlns:p14="http://schemas.microsoft.com/office/powerpoint/2010/main" val="38721503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tsikko ja sisältö 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D3A53C0-116C-88A6-1324-EEC76BE0A4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037924" y="1708833"/>
            <a:ext cx="9154076" cy="5149168"/>
          </a:xfrm>
          <a:prstGeom prst="rect">
            <a:avLst/>
          </a:prstGeom>
        </p:spPr>
      </p:pic>
      <p:sp>
        <p:nvSpPr>
          <p:cNvPr id="8" name="Otsikko 7">
            <a:extLst>
              <a:ext uri="{FF2B5EF4-FFF2-40B4-BE49-F238E27FC236}">
                <a16:creationId xmlns:a16="http://schemas.microsoft.com/office/drawing/2014/main" id="{6E453CD6-C647-0D04-4BA8-74D3C4E93B3A}"/>
              </a:ext>
            </a:extLst>
          </p:cNvPr>
          <p:cNvSpPr>
            <a:spLocks noGrp="1"/>
          </p:cNvSpPr>
          <p:nvPr>
            <p:ph type="title"/>
          </p:nvPr>
        </p:nvSpPr>
        <p:spPr/>
        <p:txBody>
          <a:bodyPr/>
          <a:lstStyle/>
          <a:p>
            <a:r>
              <a:rPr lang="fi-FI" noProof="0"/>
              <a:t>Muokkaa perustyyl. napsautt.</a:t>
            </a:r>
          </a:p>
        </p:txBody>
      </p:sp>
      <p:sp>
        <p:nvSpPr>
          <p:cNvPr id="10" name="Sisällön paikkamerkki 9">
            <a:extLst>
              <a:ext uri="{FF2B5EF4-FFF2-40B4-BE49-F238E27FC236}">
                <a16:creationId xmlns:a16="http://schemas.microsoft.com/office/drawing/2014/main" id="{08A052EB-21FD-CEFF-9DCC-442B7779ABDC}"/>
              </a:ext>
            </a:extLst>
          </p:cNvPr>
          <p:cNvSpPr>
            <a:spLocks noGrp="1"/>
          </p:cNvSpPr>
          <p:nvPr>
            <p:ph sz="quarter" idx="13"/>
          </p:nvPr>
        </p:nvSpPr>
        <p:spPr>
          <a:xfrm>
            <a:off x="919163" y="1597025"/>
            <a:ext cx="10754636" cy="4419600"/>
          </a:xfrm>
        </p:spPr>
        <p:txBody>
          <a:body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3" name="Footer Placeholder 2">
            <a:extLst>
              <a:ext uri="{FF2B5EF4-FFF2-40B4-BE49-F238E27FC236}">
                <a16:creationId xmlns:a16="http://schemas.microsoft.com/office/drawing/2014/main" id="{D52B381F-95BC-297C-3E28-20053DE26A30}"/>
              </a:ext>
            </a:extLst>
          </p:cNvPr>
          <p:cNvSpPr>
            <a:spLocks noGrp="1"/>
          </p:cNvSpPr>
          <p:nvPr>
            <p:ph type="ftr" sz="quarter" idx="15"/>
          </p:nvPr>
        </p:nvSpPr>
        <p:spPr/>
        <p:txBody>
          <a:bodyPr/>
          <a:lstStyle/>
          <a:p>
            <a:endParaRPr lang="fi-FI" noProof="0"/>
          </a:p>
        </p:txBody>
      </p:sp>
      <p:sp>
        <p:nvSpPr>
          <p:cNvPr id="2" name="Date Placeholder 1">
            <a:extLst>
              <a:ext uri="{FF2B5EF4-FFF2-40B4-BE49-F238E27FC236}">
                <a16:creationId xmlns:a16="http://schemas.microsoft.com/office/drawing/2014/main" id="{AC9E2BD0-F516-B11C-048C-EE4D3BBE2720}"/>
              </a:ext>
            </a:extLst>
          </p:cNvPr>
          <p:cNvSpPr>
            <a:spLocks noGrp="1"/>
          </p:cNvSpPr>
          <p:nvPr>
            <p:ph type="dt" sz="half" idx="14"/>
          </p:nvPr>
        </p:nvSpPr>
        <p:spPr/>
        <p:txBody>
          <a:bodyPr/>
          <a:lstStyle/>
          <a:p>
            <a:fld id="{C834E11B-36B4-42F0-A6A6-95F533C9BA90}" type="datetime1">
              <a:rPr lang="fi-FI" noProof="0" smtClean="0"/>
              <a:t>9.5.2023</a:t>
            </a:fld>
            <a:endParaRPr lang="fi-FI" noProof="0"/>
          </a:p>
        </p:txBody>
      </p:sp>
      <p:sp>
        <p:nvSpPr>
          <p:cNvPr id="9" name="Slide Number Placeholder 8">
            <a:extLst>
              <a:ext uri="{FF2B5EF4-FFF2-40B4-BE49-F238E27FC236}">
                <a16:creationId xmlns:a16="http://schemas.microsoft.com/office/drawing/2014/main" id="{474EB327-6BCE-E1B7-9C4D-B36A8D79B475}"/>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85423697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Tyhjä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F56F964-A346-4C9E-0FE9-C8D73BA1E67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037924" y="1708833"/>
            <a:ext cx="9154076" cy="5149168"/>
          </a:xfrm>
          <a:prstGeom prst="rect">
            <a:avLst/>
          </a:prstGeom>
        </p:spPr>
      </p:pic>
      <p:sp>
        <p:nvSpPr>
          <p:cNvPr id="2" name="Date Placeholder 1">
            <a:extLst>
              <a:ext uri="{FF2B5EF4-FFF2-40B4-BE49-F238E27FC236}">
                <a16:creationId xmlns:a16="http://schemas.microsoft.com/office/drawing/2014/main" id="{E1C67CA2-C70C-A458-346B-706D480419BA}"/>
              </a:ext>
            </a:extLst>
          </p:cNvPr>
          <p:cNvSpPr>
            <a:spLocks noGrp="1"/>
          </p:cNvSpPr>
          <p:nvPr>
            <p:ph type="dt" sz="half" idx="10"/>
          </p:nvPr>
        </p:nvSpPr>
        <p:spPr/>
        <p:txBody>
          <a:bodyPr/>
          <a:lstStyle/>
          <a:p>
            <a:fld id="{8C265751-9836-4A36-A7A2-820893DE664B}" type="datetime1">
              <a:rPr lang="fi-FI" smtClean="0"/>
              <a:t>9.5.2023</a:t>
            </a:fld>
            <a:endParaRPr lang="en-FI"/>
          </a:p>
        </p:txBody>
      </p:sp>
      <p:sp>
        <p:nvSpPr>
          <p:cNvPr id="3" name="Footer Placeholder 2">
            <a:extLst>
              <a:ext uri="{FF2B5EF4-FFF2-40B4-BE49-F238E27FC236}">
                <a16:creationId xmlns:a16="http://schemas.microsoft.com/office/drawing/2014/main" id="{9A9A05C4-7AD7-71AE-0E72-38EA5C767FCC}"/>
              </a:ext>
            </a:extLst>
          </p:cNvPr>
          <p:cNvSpPr>
            <a:spLocks noGrp="1"/>
          </p:cNvSpPr>
          <p:nvPr>
            <p:ph type="ftr" sz="quarter" idx="11"/>
          </p:nvPr>
        </p:nvSpPr>
        <p:spPr/>
        <p:txBody>
          <a:bodyPr/>
          <a:lstStyle/>
          <a:p>
            <a:r>
              <a:rPr lang="fi-FI"/>
              <a:t>Puheterapeutti Anne Hilden 2023</a:t>
            </a:r>
            <a:endParaRPr lang="en-FI"/>
          </a:p>
        </p:txBody>
      </p:sp>
      <p:sp>
        <p:nvSpPr>
          <p:cNvPr id="4" name="Slide Number Placeholder 3">
            <a:extLst>
              <a:ext uri="{FF2B5EF4-FFF2-40B4-BE49-F238E27FC236}">
                <a16:creationId xmlns:a16="http://schemas.microsoft.com/office/drawing/2014/main" id="{BFB4A672-2AA7-FBE4-BA0F-AE2184E2B96C}"/>
              </a:ext>
            </a:extLst>
          </p:cNvPr>
          <p:cNvSpPr>
            <a:spLocks noGrp="1"/>
          </p:cNvSpPr>
          <p:nvPr>
            <p:ph type="sldNum" sz="quarter" idx="12"/>
          </p:nvPr>
        </p:nvSpPr>
        <p:spPr/>
        <p:txBody>
          <a:bodyPr/>
          <a:lstStyle/>
          <a:p>
            <a:fld id="{43AF15DB-8468-DA4F-98B9-DC37122F7E4C}" type="slidenum">
              <a:rPr lang="en-FI" smtClean="0"/>
              <a:t>‹#›</a:t>
            </a:fld>
            <a:endParaRPr lang="en-FI"/>
          </a:p>
        </p:txBody>
      </p:sp>
    </p:spTree>
    <p:extLst>
      <p:ext uri="{BB962C8B-B14F-4D97-AF65-F5344CB8AC3E}">
        <p14:creationId xmlns:p14="http://schemas.microsoft.com/office/powerpoint/2010/main" val="165785407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Otsikkodia">
    <p:bg>
      <p:bgPr>
        <a:solidFill>
          <a:srgbClr val="144C5B"/>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DCDE267-9C4E-C136-72F7-2F773BE2CB28}"/>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42614" y="6110519"/>
            <a:ext cx="2753738" cy="715083"/>
          </a:xfrm>
          <a:prstGeom prst="rect">
            <a:avLst/>
          </a:prstGeom>
        </p:spPr>
      </p:pic>
      <p:pic>
        <p:nvPicPr>
          <p:cNvPr id="4" name="Picture 3">
            <a:extLst>
              <a:ext uri="{FF2B5EF4-FFF2-40B4-BE49-F238E27FC236}">
                <a16:creationId xmlns:a16="http://schemas.microsoft.com/office/drawing/2014/main" id="{BD98D6E7-F4D0-06DC-05E0-7621AB81DA47}"/>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4419600" y="1359097"/>
            <a:ext cx="7772400" cy="5498903"/>
          </a:xfrm>
          <a:prstGeom prst="rect">
            <a:avLst/>
          </a:prstGeom>
        </p:spPr>
      </p:pic>
      <p:sp>
        <p:nvSpPr>
          <p:cNvPr id="2" name="Title 1">
            <a:extLst>
              <a:ext uri="{FF2B5EF4-FFF2-40B4-BE49-F238E27FC236}">
                <a16:creationId xmlns:a16="http://schemas.microsoft.com/office/drawing/2014/main" id="{26403F24-F303-C794-B10C-D9C3C86AFF92}"/>
              </a:ext>
            </a:extLst>
          </p:cNvPr>
          <p:cNvSpPr>
            <a:spLocks noGrp="1"/>
          </p:cNvSpPr>
          <p:nvPr>
            <p:ph type="ctrTitle"/>
          </p:nvPr>
        </p:nvSpPr>
        <p:spPr>
          <a:xfrm>
            <a:off x="706329" y="1122363"/>
            <a:ext cx="9144000" cy="2387600"/>
          </a:xfrm>
        </p:spPr>
        <p:txBody>
          <a:bodyPr anchor="b">
            <a:normAutofit/>
          </a:bodyPr>
          <a:lstStyle>
            <a:lvl1pPr algn="l">
              <a:lnSpc>
                <a:spcPts val="5800"/>
              </a:lnSpc>
              <a:defRPr sz="5400">
                <a:solidFill>
                  <a:schemeClr val="bg1"/>
                </a:solidFill>
              </a:defRPr>
            </a:lvl1pPr>
          </a:lstStyle>
          <a:p>
            <a:r>
              <a:rPr lang="fi-FI" noProof="0"/>
              <a:t>Muokkaa perustyyl. napsautt.</a:t>
            </a:r>
          </a:p>
        </p:txBody>
      </p:sp>
      <p:sp>
        <p:nvSpPr>
          <p:cNvPr id="3" name="Subtitle 2">
            <a:extLst>
              <a:ext uri="{FF2B5EF4-FFF2-40B4-BE49-F238E27FC236}">
                <a16:creationId xmlns:a16="http://schemas.microsoft.com/office/drawing/2014/main" id="{F3C1BD1A-979F-FF43-0FD4-13CA253C1ABF}"/>
              </a:ext>
            </a:extLst>
          </p:cNvPr>
          <p:cNvSpPr>
            <a:spLocks noGrp="1"/>
          </p:cNvSpPr>
          <p:nvPr>
            <p:ph type="subTitle" idx="1"/>
          </p:nvPr>
        </p:nvSpPr>
        <p:spPr>
          <a:xfrm>
            <a:off x="706329" y="3602038"/>
            <a:ext cx="7836474" cy="1655762"/>
          </a:xfrm>
        </p:spPr>
        <p:txBody>
          <a:bodyPr/>
          <a:lstStyle>
            <a:lvl1pPr marL="0" indent="0" algn="l">
              <a:lnSpc>
                <a:spcPts val="2800"/>
              </a:lnSpc>
              <a:buNone/>
              <a:defRPr sz="2400">
                <a:solidFill>
                  <a:srgbClr val="F9B23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a:t>Muokkaa alaotsikon perustyyliä napsautt.</a:t>
            </a:r>
          </a:p>
        </p:txBody>
      </p:sp>
    </p:spTree>
    <p:extLst>
      <p:ext uri="{BB962C8B-B14F-4D97-AF65-F5344CB8AC3E}">
        <p14:creationId xmlns:p14="http://schemas.microsoft.com/office/powerpoint/2010/main" val="39644597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tsikko ja sisältö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70DB3-F74A-1EA5-CA5D-99C0844D9CB9}"/>
              </a:ext>
            </a:extLst>
          </p:cNvPr>
          <p:cNvSpPr>
            <a:spLocks noGrp="1"/>
          </p:cNvSpPr>
          <p:nvPr>
            <p:ph type="title"/>
          </p:nvPr>
        </p:nvSpPr>
        <p:spPr/>
        <p:txBody>
          <a:bodyPr/>
          <a:lstStyle/>
          <a:p>
            <a:r>
              <a:rPr lang="fi-FI" noProof="0"/>
              <a:t>Muokkaa perustyyl. napsautt.</a:t>
            </a:r>
          </a:p>
        </p:txBody>
      </p:sp>
      <p:sp>
        <p:nvSpPr>
          <p:cNvPr id="8" name="Sisällön paikkamerkki 7">
            <a:extLst>
              <a:ext uri="{FF2B5EF4-FFF2-40B4-BE49-F238E27FC236}">
                <a16:creationId xmlns:a16="http://schemas.microsoft.com/office/drawing/2014/main" id="{B41AAC21-EDA2-D650-5A4B-8DABB9510A99}"/>
              </a:ext>
            </a:extLst>
          </p:cNvPr>
          <p:cNvSpPr>
            <a:spLocks noGrp="1"/>
          </p:cNvSpPr>
          <p:nvPr>
            <p:ph sz="quarter" idx="13"/>
          </p:nvPr>
        </p:nvSpPr>
        <p:spPr>
          <a:xfrm>
            <a:off x="919163" y="1597024"/>
            <a:ext cx="10755094" cy="4419147"/>
          </a:xfrm>
        </p:spPr>
        <p:txBody>
          <a:body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7" name="Alatunnisteen paikkamerkki 6">
            <a:extLst>
              <a:ext uri="{FF2B5EF4-FFF2-40B4-BE49-F238E27FC236}">
                <a16:creationId xmlns:a16="http://schemas.microsoft.com/office/drawing/2014/main" id="{9EBE6020-86D5-987D-F627-77275399447F}"/>
              </a:ext>
            </a:extLst>
          </p:cNvPr>
          <p:cNvSpPr>
            <a:spLocks noGrp="1"/>
          </p:cNvSpPr>
          <p:nvPr>
            <p:ph type="ftr" sz="quarter" idx="15"/>
          </p:nvPr>
        </p:nvSpPr>
        <p:spPr/>
        <p:txBody>
          <a:bodyPr/>
          <a:lstStyle/>
          <a:p>
            <a:r>
              <a:rPr lang="fi-FI" noProof="0"/>
              <a:t>Puheterapeutti Anne Hilden 2023</a:t>
            </a:r>
          </a:p>
        </p:txBody>
      </p:sp>
      <p:sp>
        <p:nvSpPr>
          <p:cNvPr id="3" name="Päivämäärän paikkamerkki 2">
            <a:extLst>
              <a:ext uri="{FF2B5EF4-FFF2-40B4-BE49-F238E27FC236}">
                <a16:creationId xmlns:a16="http://schemas.microsoft.com/office/drawing/2014/main" id="{1E277A0A-2A7D-6524-2A5F-8D5B8B903037}"/>
              </a:ext>
            </a:extLst>
          </p:cNvPr>
          <p:cNvSpPr>
            <a:spLocks noGrp="1"/>
          </p:cNvSpPr>
          <p:nvPr>
            <p:ph type="dt" sz="half" idx="14"/>
          </p:nvPr>
        </p:nvSpPr>
        <p:spPr/>
        <p:txBody>
          <a:bodyPr/>
          <a:lstStyle/>
          <a:p>
            <a:fld id="{BBB7EF89-D706-4577-BE37-A4BEE34E323B}" type="datetime1">
              <a:rPr lang="fi-FI" noProof="0" smtClean="0"/>
              <a:t>9.5.2023</a:t>
            </a:fld>
            <a:endParaRPr lang="fi-FI" noProof="0"/>
          </a:p>
        </p:txBody>
      </p:sp>
      <p:sp>
        <p:nvSpPr>
          <p:cNvPr id="9" name="Dian numeron paikkamerkki 8">
            <a:extLst>
              <a:ext uri="{FF2B5EF4-FFF2-40B4-BE49-F238E27FC236}">
                <a16:creationId xmlns:a16="http://schemas.microsoft.com/office/drawing/2014/main" id="{C6C936AA-3DFD-CB3B-E4E9-50702E8C3693}"/>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36591396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tsikko ja sisältö 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D3A53C0-116C-88A6-1324-EEC76BE0A4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037924" y="1708833"/>
            <a:ext cx="9154076" cy="5149168"/>
          </a:xfrm>
          <a:prstGeom prst="rect">
            <a:avLst/>
          </a:prstGeom>
        </p:spPr>
      </p:pic>
      <p:sp>
        <p:nvSpPr>
          <p:cNvPr id="8" name="Otsikko 7">
            <a:extLst>
              <a:ext uri="{FF2B5EF4-FFF2-40B4-BE49-F238E27FC236}">
                <a16:creationId xmlns:a16="http://schemas.microsoft.com/office/drawing/2014/main" id="{6E453CD6-C647-0D04-4BA8-74D3C4E93B3A}"/>
              </a:ext>
            </a:extLst>
          </p:cNvPr>
          <p:cNvSpPr>
            <a:spLocks noGrp="1"/>
          </p:cNvSpPr>
          <p:nvPr>
            <p:ph type="title"/>
          </p:nvPr>
        </p:nvSpPr>
        <p:spPr/>
        <p:txBody>
          <a:bodyPr/>
          <a:lstStyle/>
          <a:p>
            <a:r>
              <a:rPr lang="fi-FI" noProof="0"/>
              <a:t>Muokkaa perustyyl. napsautt.</a:t>
            </a:r>
          </a:p>
        </p:txBody>
      </p:sp>
      <p:sp>
        <p:nvSpPr>
          <p:cNvPr id="10" name="Sisällön paikkamerkki 9">
            <a:extLst>
              <a:ext uri="{FF2B5EF4-FFF2-40B4-BE49-F238E27FC236}">
                <a16:creationId xmlns:a16="http://schemas.microsoft.com/office/drawing/2014/main" id="{08A052EB-21FD-CEFF-9DCC-442B7779ABDC}"/>
              </a:ext>
            </a:extLst>
          </p:cNvPr>
          <p:cNvSpPr>
            <a:spLocks noGrp="1"/>
          </p:cNvSpPr>
          <p:nvPr>
            <p:ph sz="quarter" idx="13"/>
          </p:nvPr>
        </p:nvSpPr>
        <p:spPr>
          <a:xfrm>
            <a:off x="919163" y="1597025"/>
            <a:ext cx="10754636" cy="4419600"/>
          </a:xfrm>
        </p:spPr>
        <p:txBody>
          <a:body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3" name="Footer Placeholder 2">
            <a:extLst>
              <a:ext uri="{FF2B5EF4-FFF2-40B4-BE49-F238E27FC236}">
                <a16:creationId xmlns:a16="http://schemas.microsoft.com/office/drawing/2014/main" id="{D52B381F-95BC-297C-3E28-20053DE26A30}"/>
              </a:ext>
            </a:extLst>
          </p:cNvPr>
          <p:cNvSpPr>
            <a:spLocks noGrp="1"/>
          </p:cNvSpPr>
          <p:nvPr>
            <p:ph type="ftr" sz="quarter" idx="15"/>
          </p:nvPr>
        </p:nvSpPr>
        <p:spPr/>
        <p:txBody>
          <a:bodyPr/>
          <a:lstStyle/>
          <a:p>
            <a:r>
              <a:rPr lang="fi-FI" noProof="0"/>
              <a:t>Puheterapeutti Anne Hilden 2023</a:t>
            </a:r>
          </a:p>
        </p:txBody>
      </p:sp>
      <p:sp>
        <p:nvSpPr>
          <p:cNvPr id="2" name="Date Placeholder 1">
            <a:extLst>
              <a:ext uri="{FF2B5EF4-FFF2-40B4-BE49-F238E27FC236}">
                <a16:creationId xmlns:a16="http://schemas.microsoft.com/office/drawing/2014/main" id="{AC9E2BD0-F516-B11C-048C-EE4D3BBE2720}"/>
              </a:ext>
            </a:extLst>
          </p:cNvPr>
          <p:cNvSpPr>
            <a:spLocks noGrp="1"/>
          </p:cNvSpPr>
          <p:nvPr>
            <p:ph type="dt" sz="half" idx="14"/>
          </p:nvPr>
        </p:nvSpPr>
        <p:spPr/>
        <p:txBody>
          <a:bodyPr/>
          <a:lstStyle/>
          <a:p>
            <a:fld id="{699C7382-A59A-49DB-8AAB-21733D507E39}" type="datetime1">
              <a:rPr lang="fi-FI" noProof="0" smtClean="0"/>
              <a:t>9.5.2023</a:t>
            </a:fld>
            <a:endParaRPr lang="fi-FI" noProof="0"/>
          </a:p>
        </p:txBody>
      </p:sp>
      <p:sp>
        <p:nvSpPr>
          <p:cNvPr id="9" name="Slide Number Placeholder 8">
            <a:extLst>
              <a:ext uri="{FF2B5EF4-FFF2-40B4-BE49-F238E27FC236}">
                <a16:creationId xmlns:a16="http://schemas.microsoft.com/office/drawing/2014/main" id="{474EB327-6BCE-E1B7-9C4D-B36A8D79B475}"/>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85423697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Väliotsikko 1">
    <p:bg>
      <p:bgPr>
        <a:solidFill>
          <a:srgbClr val="DFF4F8"/>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356A2F8-DAB1-81A8-2E37-07107F6E942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4419600" y="1359097"/>
            <a:ext cx="7772400" cy="5498903"/>
          </a:xfrm>
          <a:prstGeom prst="rect">
            <a:avLst/>
          </a:prstGeom>
        </p:spPr>
      </p:pic>
      <p:sp>
        <p:nvSpPr>
          <p:cNvPr id="2" name="Title 1">
            <a:extLst>
              <a:ext uri="{FF2B5EF4-FFF2-40B4-BE49-F238E27FC236}">
                <a16:creationId xmlns:a16="http://schemas.microsoft.com/office/drawing/2014/main" id="{2190ABBF-71ED-C623-40BF-C8E7B29CC40E}"/>
              </a:ext>
            </a:extLst>
          </p:cNvPr>
          <p:cNvSpPr>
            <a:spLocks noGrp="1"/>
          </p:cNvSpPr>
          <p:nvPr>
            <p:ph type="title"/>
          </p:nvPr>
        </p:nvSpPr>
        <p:spPr>
          <a:xfrm>
            <a:off x="831850" y="576263"/>
            <a:ext cx="10515600" cy="2852737"/>
          </a:xfrm>
        </p:spPr>
        <p:txBody>
          <a:bodyPr anchor="b"/>
          <a:lstStyle>
            <a:lvl1pPr>
              <a:defRPr sz="6000"/>
            </a:lvl1pPr>
          </a:lstStyle>
          <a:p>
            <a:r>
              <a:rPr lang="fi-FI" noProof="0"/>
              <a:t>Muokkaa perustyyl. napsautt.</a:t>
            </a:r>
          </a:p>
        </p:txBody>
      </p:sp>
      <p:sp>
        <p:nvSpPr>
          <p:cNvPr id="3" name="Text Placeholder 2">
            <a:extLst>
              <a:ext uri="{FF2B5EF4-FFF2-40B4-BE49-F238E27FC236}">
                <a16:creationId xmlns:a16="http://schemas.microsoft.com/office/drawing/2014/main" id="{A6478986-9F30-B45A-BE8D-5508DE4BC31F}"/>
              </a:ext>
            </a:extLst>
          </p:cNvPr>
          <p:cNvSpPr>
            <a:spLocks noGrp="1"/>
          </p:cNvSpPr>
          <p:nvPr>
            <p:ph type="body" idx="1"/>
          </p:nvPr>
        </p:nvSpPr>
        <p:spPr>
          <a:xfrm>
            <a:off x="831850" y="3455988"/>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noProof="0"/>
              <a:t>Muokkaa tekstin perustyylejä</a:t>
            </a:r>
          </a:p>
        </p:txBody>
      </p:sp>
    </p:spTree>
    <p:extLst>
      <p:ext uri="{BB962C8B-B14F-4D97-AF65-F5344CB8AC3E}">
        <p14:creationId xmlns:p14="http://schemas.microsoft.com/office/powerpoint/2010/main" val="342379821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Väliotsikko 2">
    <p:bg>
      <p:bgPr>
        <a:solidFill>
          <a:srgbClr val="FEF4E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356A2F8-DAB1-81A8-2E37-07107F6E942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4419600" y="1359097"/>
            <a:ext cx="7772400" cy="5498903"/>
          </a:xfrm>
          <a:prstGeom prst="rect">
            <a:avLst/>
          </a:prstGeom>
        </p:spPr>
      </p:pic>
      <p:sp>
        <p:nvSpPr>
          <p:cNvPr id="2" name="Title 1">
            <a:extLst>
              <a:ext uri="{FF2B5EF4-FFF2-40B4-BE49-F238E27FC236}">
                <a16:creationId xmlns:a16="http://schemas.microsoft.com/office/drawing/2014/main" id="{2190ABBF-71ED-C623-40BF-C8E7B29CC40E}"/>
              </a:ext>
            </a:extLst>
          </p:cNvPr>
          <p:cNvSpPr>
            <a:spLocks noGrp="1"/>
          </p:cNvSpPr>
          <p:nvPr>
            <p:ph type="title"/>
          </p:nvPr>
        </p:nvSpPr>
        <p:spPr>
          <a:xfrm>
            <a:off x="831850" y="576263"/>
            <a:ext cx="10515600" cy="2852737"/>
          </a:xfrm>
        </p:spPr>
        <p:txBody>
          <a:bodyPr anchor="b"/>
          <a:lstStyle>
            <a:lvl1pPr>
              <a:defRPr sz="6000"/>
            </a:lvl1pPr>
          </a:lstStyle>
          <a:p>
            <a:r>
              <a:rPr lang="fi-FI" noProof="0"/>
              <a:t>Muokkaa perustyyl. napsautt.</a:t>
            </a:r>
          </a:p>
        </p:txBody>
      </p:sp>
      <p:sp>
        <p:nvSpPr>
          <p:cNvPr id="3" name="Text Placeholder 2">
            <a:extLst>
              <a:ext uri="{FF2B5EF4-FFF2-40B4-BE49-F238E27FC236}">
                <a16:creationId xmlns:a16="http://schemas.microsoft.com/office/drawing/2014/main" id="{A6478986-9F30-B45A-BE8D-5508DE4BC31F}"/>
              </a:ext>
            </a:extLst>
          </p:cNvPr>
          <p:cNvSpPr>
            <a:spLocks noGrp="1"/>
          </p:cNvSpPr>
          <p:nvPr>
            <p:ph type="body" idx="1"/>
          </p:nvPr>
        </p:nvSpPr>
        <p:spPr>
          <a:xfrm>
            <a:off x="831850" y="3455988"/>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noProof="0"/>
              <a:t>Muokkaa tekstin perustyylejä</a:t>
            </a:r>
          </a:p>
        </p:txBody>
      </p:sp>
    </p:spTree>
    <p:extLst>
      <p:ext uri="{BB962C8B-B14F-4D97-AF65-F5344CB8AC3E}">
        <p14:creationId xmlns:p14="http://schemas.microsoft.com/office/powerpoint/2010/main" val="23216502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Kaksi sisältökohdett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70DB3-F74A-1EA5-CA5D-99C0844D9CB9}"/>
              </a:ext>
            </a:extLst>
          </p:cNvPr>
          <p:cNvSpPr>
            <a:spLocks noGrp="1"/>
          </p:cNvSpPr>
          <p:nvPr>
            <p:ph type="title"/>
          </p:nvPr>
        </p:nvSpPr>
        <p:spPr/>
        <p:txBody>
          <a:bodyPr/>
          <a:lstStyle/>
          <a:p>
            <a:r>
              <a:rPr lang="fi-FI" noProof="0"/>
              <a:t>Muokkaa perustyyl. napsautt.</a:t>
            </a:r>
          </a:p>
        </p:txBody>
      </p:sp>
      <p:sp>
        <p:nvSpPr>
          <p:cNvPr id="8" name="Sisällön paikkamerkki 7">
            <a:extLst>
              <a:ext uri="{FF2B5EF4-FFF2-40B4-BE49-F238E27FC236}">
                <a16:creationId xmlns:a16="http://schemas.microsoft.com/office/drawing/2014/main" id="{B41AAC21-EDA2-D650-5A4B-8DABB9510A99}"/>
              </a:ext>
            </a:extLst>
          </p:cNvPr>
          <p:cNvSpPr>
            <a:spLocks noGrp="1"/>
          </p:cNvSpPr>
          <p:nvPr>
            <p:ph sz="quarter" idx="13"/>
          </p:nvPr>
        </p:nvSpPr>
        <p:spPr>
          <a:xfrm>
            <a:off x="919163" y="1597024"/>
            <a:ext cx="5171466" cy="4419147"/>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4" name="Sisällön paikkamerkki 7">
            <a:extLst>
              <a:ext uri="{FF2B5EF4-FFF2-40B4-BE49-F238E27FC236}">
                <a16:creationId xmlns:a16="http://schemas.microsoft.com/office/drawing/2014/main" id="{24BC3655-C1E0-B95F-9D57-487BBC79CB3E}"/>
              </a:ext>
            </a:extLst>
          </p:cNvPr>
          <p:cNvSpPr>
            <a:spLocks noGrp="1"/>
          </p:cNvSpPr>
          <p:nvPr>
            <p:ph sz="quarter" idx="17"/>
          </p:nvPr>
        </p:nvSpPr>
        <p:spPr>
          <a:xfrm>
            <a:off x="6292880" y="1597024"/>
            <a:ext cx="5171466" cy="4419147"/>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7" name="Alatunnisteen paikkamerkki 6">
            <a:extLst>
              <a:ext uri="{FF2B5EF4-FFF2-40B4-BE49-F238E27FC236}">
                <a16:creationId xmlns:a16="http://schemas.microsoft.com/office/drawing/2014/main" id="{9EBE6020-86D5-987D-F627-77275399447F}"/>
              </a:ext>
            </a:extLst>
          </p:cNvPr>
          <p:cNvSpPr>
            <a:spLocks noGrp="1"/>
          </p:cNvSpPr>
          <p:nvPr>
            <p:ph type="ftr" sz="quarter" idx="15"/>
          </p:nvPr>
        </p:nvSpPr>
        <p:spPr/>
        <p:txBody>
          <a:bodyPr/>
          <a:lstStyle/>
          <a:p>
            <a:r>
              <a:rPr lang="fi-FI" noProof="0"/>
              <a:t>Puheterapeutti Anne Hilden 2023</a:t>
            </a:r>
          </a:p>
        </p:txBody>
      </p:sp>
      <p:sp>
        <p:nvSpPr>
          <p:cNvPr id="3" name="Päivämäärän paikkamerkki 2">
            <a:extLst>
              <a:ext uri="{FF2B5EF4-FFF2-40B4-BE49-F238E27FC236}">
                <a16:creationId xmlns:a16="http://schemas.microsoft.com/office/drawing/2014/main" id="{1E277A0A-2A7D-6524-2A5F-8D5B8B903037}"/>
              </a:ext>
            </a:extLst>
          </p:cNvPr>
          <p:cNvSpPr>
            <a:spLocks noGrp="1"/>
          </p:cNvSpPr>
          <p:nvPr>
            <p:ph type="dt" sz="half" idx="14"/>
          </p:nvPr>
        </p:nvSpPr>
        <p:spPr/>
        <p:txBody>
          <a:bodyPr/>
          <a:lstStyle/>
          <a:p>
            <a:fld id="{8EA34371-A212-479F-B7CF-962BCB781C44}" type="datetime1">
              <a:rPr lang="fi-FI" noProof="0" smtClean="0"/>
              <a:t>9.5.2023</a:t>
            </a:fld>
            <a:endParaRPr lang="fi-FI" noProof="0"/>
          </a:p>
        </p:txBody>
      </p:sp>
      <p:sp>
        <p:nvSpPr>
          <p:cNvPr id="9" name="Dian numeron paikkamerkki 8">
            <a:extLst>
              <a:ext uri="{FF2B5EF4-FFF2-40B4-BE49-F238E27FC236}">
                <a16:creationId xmlns:a16="http://schemas.microsoft.com/office/drawing/2014/main" id="{C6C936AA-3DFD-CB3B-E4E9-50702E8C3693}"/>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21032316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Vertailu">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70DB3-F74A-1EA5-CA5D-99C0844D9CB9}"/>
              </a:ext>
            </a:extLst>
          </p:cNvPr>
          <p:cNvSpPr>
            <a:spLocks noGrp="1"/>
          </p:cNvSpPr>
          <p:nvPr>
            <p:ph type="title"/>
          </p:nvPr>
        </p:nvSpPr>
        <p:spPr/>
        <p:txBody>
          <a:bodyPr/>
          <a:lstStyle/>
          <a:p>
            <a:r>
              <a:rPr lang="fi-FI" noProof="0"/>
              <a:t>Muokkaa perustyyl. napsautt.</a:t>
            </a:r>
          </a:p>
        </p:txBody>
      </p:sp>
      <p:sp>
        <p:nvSpPr>
          <p:cNvPr id="5" name="Text Placeholder 2">
            <a:extLst>
              <a:ext uri="{FF2B5EF4-FFF2-40B4-BE49-F238E27FC236}">
                <a16:creationId xmlns:a16="http://schemas.microsoft.com/office/drawing/2014/main" id="{8AA1D6B8-0B87-B80B-7E16-A1FC707D7534}"/>
              </a:ext>
            </a:extLst>
          </p:cNvPr>
          <p:cNvSpPr>
            <a:spLocks noGrp="1"/>
          </p:cNvSpPr>
          <p:nvPr>
            <p:ph type="body" idx="1"/>
          </p:nvPr>
        </p:nvSpPr>
        <p:spPr>
          <a:xfrm>
            <a:off x="919162" y="1597025"/>
            <a:ext cx="5176837" cy="413044"/>
          </a:xfrm>
        </p:spPr>
        <p:txBody>
          <a:bodyPr anchor="b">
            <a:normAutofit/>
          </a:bodyPr>
          <a:lstStyle>
            <a:lvl1pPr marL="0" indent="0">
              <a:buNone/>
              <a:defRPr sz="2000" b="0">
                <a:latin typeface="Segoe UI Semibold" panose="020B0702040204020203" pitchFamily="34" charset="0"/>
                <a:cs typeface="Segoe UI Semibold" panose="020B07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a:t>
            </a:r>
          </a:p>
        </p:txBody>
      </p:sp>
      <p:sp>
        <p:nvSpPr>
          <p:cNvPr id="8" name="Sisällön paikkamerkki 7">
            <a:extLst>
              <a:ext uri="{FF2B5EF4-FFF2-40B4-BE49-F238E27FC236}">
                <a16:creationId xmlns:a16="http://schemas.microsoft.com/office/drawing/2014/main" id="{B41AAC21-EDA2-D650-5A4B-8DABB9510A99}"/>
              </a:ext>
            </a:extLst>
          </p:cNvPr>
          <p:cNvSpPr>
            <a:spLocks noGrp="1"/>
          </p:cNvSpPr>
          <p:nvPr>
            <p:ph sz="quarter" idx="13"/>
          </p:nvPr>
        </p:nvSpPr>
        <p:spPr>
          <a:xfrm>
            <a:off x="919163" y="2197915"/>
            <a:ext cx="5171466" cy="3818256"/>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6" name="Text Placeholder 4">
            <a:extLst>
              <a:ext uri="{FF2B5EF4-FFF2-40B4-BE49-F238E27FC236}">
                <a16:creationId xmlns:a16="http://schemas.microsoft.com/office/drawing/2014/main" id="{4BE74966-D776-B4C8-5434-EC2D5BF0EC3E}"/>
              </a:ext>
            </a:extLst>
          </p:cNvPr>
          <p:cNvSpPr>
            <a:spLocks noGrp="1"/>
          </p:cNvSpPr>
          <p:nvPr>
            <p:ph type="body" sz="quarter" idx="3"/>
          </p:nvPr>
        </p:nvSpPr>
        <p:spPr>
          <a:xfrm>
            <a:off x="6287509" y="1597025"/>
            <a:ext cx="5171465" cy="413044"/>
          </a:xfrm>
        </p:spPr>
        <p:txBody>
          <a:bodyPr anchor="b">
            <a:normAutofit/>
          </a:bodyPr>
          <a:lstStyle>
            <a:lvl1pPr marL="0" indent="0">
              <a:buNone/>
              <a:defRPr sz="2000" b="0">
                <a:latin typeface="Segoe UI Semibold" panose="020B0702040204020203" pitchFamily="34" charset="0"/>
                <a:cs typeface="Segoe UI Semibold" panose="020B07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a:t>
            </a:r>
          </a:p>
        </p:txBody>
      </p:sp>
      <p:sp>
        <p:nvSpPr>
          <p:cNvPr id="4" name="Sisällön paikkamerkki 7">
            <a:extLst>
              <a:ext uri="{FF2B5EF4-FFF2-40B4-BE49-F238E27FC236}">
                <a16:creationId xmlns:a16="http://schemas.microsoft.com/office/drawing/2014/main" id="{24BC3655-C1E0-B95F-9D57-487BBC79CB3E}"/>
              </a:ext>
            </a:extLst>
          </p:cNvPr>
          <p:cNvSpPr>
            <a:spLocks noGrp="1"/>
          </p:cNvSpPr>
          <p:nvPr>
            <p:ph sz="quarter" idx="17"/>
          </p:nvPr>
        </p:nvSpPr>
        <p:spPr>
          <a:xfrm>
            <a:off x="6292880" y="2197915"/>
            <a:ext cx="5171466" cy="3818256"/>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7" name="Alatunnisteen paikkamerkki 6">
            <a:extLst>
              <a:ext uri="{FF2B5EF4-FFF2-40B4-BE49-F238E27FC236}">
                <a16:creationId xmlns:a16="http://schemas.microsoft.com/office/drawing/2014/main" id="{9EBE6020-86D5-987D-F627-77275399447F}"/>
              </a:ext>
            </a:extLst>
          </p:cNvPr>
          <p:cNvSpPr>
            <a:spLocks noGrp="1"/>
          </p:cNvSpPr>
          <p:nvPr>
            <p:ph type="ftr" sz="quarter" idx="15"/>
          </p:nvPr>
        </p:nvSpPr>
        <p:spPr/>
        <p:txBody>
          <a:bodyPr/>
          <a:lstStyle/>
          <a:p>
            <a:r>
              <a:rPr lang="fi-FI" noProof="0"/>
              <a:t>Puheterapeutti Anne Hilden 2023</a:t>
            </a:r>
          </a:p>
        </p:txBody>
      </p:sp>
      <p:sp>
        <p:nvSpPr>
          <p:cNvPr id="3" name="Päivämäärän paikkamerkki 2">
            <a:extLst>
              <a:ext uri="{FF2B5EF4-FFF2-40B4-BE49-F238E27FC236}">
                <a16:creationId xmlns:a16="http://schemas.microsoft.com/office/drawing/2014/main" id="{1E277A0A-2A7D-6524-2A5F-8D5B8B903037}"/>
              </a:ext>
            </a:extLst>
          </p:cNvPr>
          <p:cNvSpPr>
            <a:spLocks noGrp="1"/>
          </p:cNvSpPr>
          <p:nvPr>
            <p:ph type="dt" sz="half" idx="14"/>
          </p:nvPr>
        </p:nvSpPr>
        <p:spPr/>
        <p:txBody>
          <a:bodyPr/>
          <a:lstStyle/>
          <a:p>
            <a:fld id="{6BEF7DFD-9021-45A9-945B-C520FD0D27C1}" type="datetime1">
              <a:rPr lang="fi-FI" noProof="0" smtClean="0"/>
              <a:t>9.5.2023</a:t>
            </a:fld>
            <a:endParaRPr lang="fi-FI" noProof="0"/>
          </a:p>
        </p:txBody>
      </p:sp>
      <p:sp>
        <p:nvSpPr>
          <p:cNvPr id="9" name="Dian numeron paikkamerkki 8">
            <a:extLst>
              <a:ext uri="{FF2B5EF4-FFF2-40B4-BE49-F238E27FC236}">
                <a16:creationId xmlns:a16="http://schemas.microsoft.com/office/drawing/2014/main" id="{C6C936AA-3DFD-CB3B-E4E9-50702E8C3693}"/>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14739150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Teksti+kuva vaalea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3932237"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5183188" y="0"/>
            <a:ext cx="7008812"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3932237"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p>
            <a:r>
              <a:rPr lang="fi-FI" noProof="0"/>
              <a:t>Puheterapeutti Anne Hilden 2023</a:t>
            </a:r>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p>
            <a:fld id="{B81F9FD6-2696-4CB0-A62C-C1BCBD0320B9}" type="datetime1">
              <a:rPr lang="fi-FI" noProof="0" smtClean="0"/>
              <a:t>9.5.2023</a:t>
            </a:fld>
            <a:endParaRPr lang="fi-FI" noProof="0"/>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p>
            <a:fld id="{43AF15DB-8468-DA4F-98B9-DC37122F7E4C}" type="slidenum">
              <a:rPr lang="fi-FI" noProof="0" smtClean="0"/>
              <a:t>‹#›</a:t>
            </a:fld>
            <a:endParaRPr lang="fi-FI" noProof="0"/>
          </a:p>
        </p:txBody>
      </p:sp>
    </p:spTree>
    <p:extLst>
      <p:ext uri="{BB962C8B-B14F-4D97-AF65-F5344CB8AC3E}">
        <p14:creationId xmlns:p14="http://schemas.microsoft.com/office/powerpoint/2010/main" val="428489968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Teksti+kuva tumma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3932237"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5183188" y="0"/>
            <a:ext cx="7008812"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3932237"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lvl1pPr>
              <a:defRPr>
                <a:solidFill>
                  <a:schemeClr val="bg1"/>
                </a:solidFill>
              </a:defRPr>
            </a:lvl1pPr>
          </a:lstStyle>
          <a:p>
            <a:r>
              <a:rPr lang="fi-FI" noProof="0"/>
              <a:t>Puheterapeutti Anne Hilden 2023</a:t>
            </a:r>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lvl1pPr>
              <a:defRPr>
                <a:solidFill>
                  <a:schemeClr val="bg1"/>
                </a:solidFill>
              </a:defRPr>
            </a:lvl1pPr>
          </a:lstStyle>
          <a:p>
            <a:fld id="{0E5679B0-D66F-4089-984D-6B91B850D957}" type="datetime1">
              <a:rPr lang="fi-FI" noProof="0" smtClean="0"/>
              <a:t>9.5.2023</a:t>
            </a:fld>
            <a:endParaRPr lang="fi-FI" noProof="0"/>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lvl1pPr>
              <a:defRPr>
                <a:solidFill>
                  <a:schemeClr val="bg1"/>
                </a:solidFill>
              </a:defRPr>
            </a:lvl1p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787993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Väliotsikko 1">
    <p:bg>
      <p:bgPr>
        <a:solidFill>
          <a:srgbClr val="DFF4F8"/>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356A2F8-DAB1-81A8-2E37-07107F6E942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4419600" y="1359097"/>
            <a:ext cx="7772400" cy="5498903"/>
          </a:xfrm>
          <a:prstGeom prst="rect">
            <a:avLst/>
          </a:prstGeom>
        </p:spPr>
      </p:pic>
      <p:sp>
        <p:nvSpPr>
          <p:cNvPr id="2" name="Title 1">
            <a:extLst>
              <a:ext uri="{FF2B5EF4-FFF2-40B4-BE49-F238E27FC236}">
                <a16:creationId xmlns:a16="http://schemas.microsoft.com/office/drawing/2014/main" id="{2190ABBF-71ED-C623-40BF-C8E7B29CC40E}"/>
              </a:ext>
            </a:extLst>
          </p:cNvPr>
          <p:cNvSpPr>
            <a:spLocks noGrp="1"/>
          </p:cNvSpPr>
          <p:nvPr>
            <p:ph type="title"/>
          </p:nvPr>
        </p:nvSpPr>
        <p:spPr>
          <a:xfrm>
            <a:off x="831850" y="576263"/>
            <a:ext cx="10515600" cy="2852737"/>
          </a:xfrm>
        </p:spPr>
        <p:txBody>
          <a:bodyPr anchor="b"/>
          <a:lstStyle>
            <a:lvl1pPr>
              <a:defRPr sz="6000"/>
            </a:lvl1pPr>
          </a:lstStyle>
          <a:p>
            <a:r>
              <a:rPr lang="fi-FI" noProof="0"/>
              <a:t>Muokkaa perustyyl. napsautt.</a:t>
            </a:r>
          </a:p>
        </p:txBody>
      </p:sp>
      <p:sp>
        <p:nvSpPr>
          <p:cNvPr id="3" name="Text Placeholder 2">
            <a:extLst>
              <a:ext uri="{FF2B5EF4-FFF2-40B4-BE49-F238E27FC236}">
                <a16:creationId xmlns:a16="http://schemas.microsoft.com/office/drawing/2014/main" id="{A6478986-9F30-B45A-BE8D-5508DE4BC31F}"/>
              </a:ext>
            </a:extLst>
          </p:cNvPr>
          <p:cNvSpPr>
            <a:spLocks noGrp="1"/>
          </p:cNvSpPr>
          <p:nvPr>
            <p:ph type="body" idx="1"/>
          </p:nvPr>
        </p:nvSpPr>
        <p:spPr>
          <a:xfrm>
            <a:off x="831850" y="3455988"/>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noProof="0"/>
              <a:t>Muokkaa tekstin perustyylejä</a:t>
            </a:r>
          </a:p>
        </p:txBody>
      </p:sp>
    </p:spTree>
    <p:extLst>
      <p:ext uri="{BB962C8B-B14F-4D97-AF65-F5344CB8AC3E}">
        <p14:creationId xmlns:p14="http://schemas.microsoft.com/office/powerpoint/2010/main" val="342379821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Teksti+kuva vaalea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6577770"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7806519" y="0"/>
            <a:ext cx="4385481"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6577770"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p>
            <a:r>
              <a:rPr lang="fi-FI" noProof="0"/>
              <a:t>Puheterapeutti Anne Hilden 2023</a:t>
            </a:r>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p>
            <a:fld id="{1E1CD49D-4358-441C-AD0B-18A676A08B90}" type="datetime1">
              <a:rPr lang="fi-FI" noProof="0" smtClean="0"/>
              <a:t>9.5.2023</a:t>
            </a:fld>
            <a:endParaRPr lang="fi-FI" noProof="0"/>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p>
            <a:fld id="{43AF15DB-8468-DA4F-98B9-DC37122F7E4C}" type="slidenum">
              <a:rPr lang="fi-FI" noProof="0" smtClean="0"/>
              <a:t>‹#›</a:t>
            </a:fld>
            <a:endParaRPr lang="fi-FI" noProof="0"/>
          </a:p>
        </p:txBody>
      </p:sp>
    </p:spTree>
    <p:extLst>
      <p:ext uri="{BB962C8B-B14F-4D97-AF65-F5344CB8AC3E}">
        <p14:creationId xmlns:p14="http://schemas.microsoft.com/office/powerpoint/2010/main" val="21279325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Teksti+kuva tumma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6577770"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7806519" y="0"/>
            <a:ext cx="4385481"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6577770"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lvl1pPr>
              <a:defRPr>
                <a:solidFill>
                  <a:schemeClr val="bg1"/>
                </a:solidFill>
              </a:defRPr>
            </a:lvl1pPr>
          </a:lstStyle>
          <a:p>
            <a:r>
              <a:rPr lang="fi-FI" noProof="0"/>
              <a:t>Puheterapeutti Anne Hilden 2023</a:t>
            </a:r>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lvl1pPr>
              <a:defRPr>
                <a:solidFill>
                  <a:schemeClr val="bg1"/>
                </a:solidFill>
              </a:defRPr>
            </a:lvl1pPr>
          </a:lstStyle>
          <a:p>
            <a:fld id="{640CC461-6CF0-412F-9FB6-C0AE5F4BB643}" type="datetime1">
              <a:rPr lang="fi-FI" smtClean="0"/>
              <a:t>9.5.2023</a:t>
            </a:fld>
            <a:endParaRPr lang="fi-FI"/>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lvl1pPr>
              <a:defRPr>
                <a:solidFill>
                  <a:schemeClr val="bg1"/>
                </a:solidFill>
              </a:defRPr>
            </a:lvl1p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530614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Vain otsikko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C1A4B-9576-9A01-2C81-C3C03DF36375}"/>
              </a:ext>
            </a:extLst>
          </p:cNvPr>
          <p:cNvSpPr>
            <a:spLocks noGrp="1"/>
          </p:cNvSpPr>
          <p:nvPr>
            <p:ph type="title"/>
          </p:nvPr>
        </p:nvSpPr>
        <p:spPr/>
        <p:txBody>
          <a:bodyPr/>
          <a:lstStyle/>
          <a:p>
            <a:r>
              <a:rPr lang="fi-FI"/>
              <a:t>Muokkaa perustyyl. napsautt.</a:t>
            </a:r>
            <a:endParaRPr lang="en-FI"/>
          </a:p>
        </p:txBody>
      </p:sp>
      <p:sp>
        <p:nvSpPr>
          <p:cNvPr id="4" name="Footer Placeholder 3">
            <a:extLst>
              <a:ext uri="{FF2B5EF4-FFF2-40B4-BE49-F238E27FC236}">
                <a16:creationId xmlns:a16="http://schemas.microsoft.com/office/drawing/2014/main" id="{B65DB62C-555D-D6DE-51A7-66129B241199}"/>
              </a:ext>
            </a:extLst>
          </p:cNvPr>
          <p:cNvSpPr>
            <a:spLocks noGrp="1"/>
          </p:cNvSpPr>
          <p:nvPr>
            <p:ph type="ftr" sz="quarter" idx="11"/>
          </p:nvPr>
        </p:nvSpPr>
        <p:spPr/>
        <p:txBody>
          <a:bodyPr/>
          <a:lstStyle/>
          <a:p>
            <a:r>
              <a:rPr lang="fi-FI"/>
              <a:t>Puheterapeutti Anne Hilden 2023</a:t>
            </a:r>
            <a:endParaRPr lang="en-FI"/>
          </a:p>
        </p:txBody>
      </p:sp>
      <p:sp>
        <p:nvSpPr>
          <p:cNvPr id="3" name="Date Placeholder 2">
            <a:extLst>
              <a:ext uri="{FF2B5EF4-FFF2-40B4-BE49-F238E27FC236}">
                <a16:creationId xmlns:a16="http://schemas.microsoft.com/office/drawing/2014/main" id="{3373F76D-84CE-F603-D5EF-175A9F79BE35}"/>
              </a:ext>
            </a:extLst>
          </p:cNvPr>
          <p:cNvSpPr>
            <a:spLocks noGrp="1"/>
          </p:cNvSpPr>
          <p:nvPr>
            <p:ph type="dt" sz="half" idx="10"/>
          </p:nvPr>
        </p:nvSpPr>
        <p:spPr/>
        <p:txBody>
          <a:bodyPr/>
          <a:lstStyle/>
          <a:p>
            <a:fld id="{54D31B8A-925D-452C-B51E-9FFF1E732768}" type="datetime1">
              <a:rPr lang="fi-FI" smtClean="0"/>
              <a:t>9.5.2023</a:t>
            </a:fld>
            <a:endParaRPr lang="en-FI"/>
          </a:p>
        </p:txBody>
      </p:sp>
      <p:sp>
        <p:nvSpPr>
          <p:cNvPr id="5" name="Slide Number Placeholder 4">
            <a:extLst>
              <a:ext uri="{FF2B5EF4-FFF2-40B4-BE49-F238E27FC236}">
                <a16:creationId xmlns:a16="http://schemas.microsoft.com/office/drawing/2014/main" id="{D198CD02-7A38-53F1-B132-B66F1AE29F19}"/>
              </a:ext>
            </a:extLst>
          </p:cNvPr>
          <p:cNvSpPr>
            <a:spLocks noGrp="1"/>
          </p:cNvSpPr>
          <p:nvPr>
            <p:ph type="sldNum" sz="quarter" idx="12"/>
          </p:nvPr>
        </p:nvSpPr>
        <p:spPr/>
        <p:txBody>
          <a:bodyPr/>
          <a:lstStyle/>
          <a:p>
            <a:fld id="{43AF15DB-8468-DA4F-98B9-DC37122F7E4C}" type="slidenum">
              <a:rPr lang="en-FI" smtClean="0"/>
              <a:t>‹#›</a:t>
            </a:fld>
            <a:endParaRPr lang="en-FI"/>
          </a:p>
        </p:txBody>
      </p:sp>
    </p:spTree>
    <p:extLst>
      <p:ext uri="{BB962C8B-B14F-4D97-AF65-F5344CB8AC3E}">
        <p14:creationId xmlns:p14="http://schemas.microsoft.com/office/powerpoint/2010/main" val="392273410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Vain otsikko 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D3A53C0-116C-88A6-1324-EEC76BE0A4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037924" y="1708833"/>
            <a:ext cx="9154076" cy="5149168"/>
          </a:xfrm>
          <a:prstGeom prst="rect">
            <a:avLst/>
          </a:prstGeom>
        </p:spPr>
      </p:pic>
      <p:sp>
        <p:nvSpPr>
          <p:cNvPr id="8" name="Otsikko 7">
            <a:extLst>
              <a:ext uri="{FF2B5EF4-FFF2-40B4-BE49-F238E27FC236}">
                <a16:creationId xmlns:a16="http://schemas.microsoft.com/office/drawing/2014/main" id="{6E453CD6-C647-0D04-4BA8-74D3C4E93B3A}"/>
              </a:ext>
            </a:extLst>
          </p:cNvPr>
          <p:cNvSpPr>
            <a:spLocks noGrp="1"/>
          </p:cNvSpPr>
          <p:nvPr>
            <p:ph type="title"/>
          </p:nvPr>
        </p:nvSpPr>
        <p:spPr/>
        <p:txBody>
          <a:bodyPr/>
          <a:lstStyle/>
          <a:p>
            <a:r>
              <a:rPr lang="fi-FI" noProof="0"/>
              <a:t>Muokkaa perustyyl. napsautt.</a:t>
            </a:r>
          </a:p>
        </p:txBody>
      </p:sp>
      <p:sp>
        <p:nvSpPr>
          <p:cNvPr id="3" name="Footer Placeholder 2">
            <a:extLst>
              <a:ext uri="{FF2B5EF4-FFF2-40B4-BE49-F238E27FC236}">
                <a16:creationId xmlns:a16="http://schemas.microsoft.com/office/drawing/2014/main" id="{D52B381F-95BC-297C-3E28-20053DE26A30}"/>
              </a:ext>
            </a:extLst>
          </p:cNvPr>
          <p:cNvSpPr>
            <a:spLocks noGrp="1"/>
          </p:cNvSpPr>
          <p:nvPr>
            <p:ph type="ftr" sz="quarter" idx="15"/>
          </p:nvPr>
        </p:nvSpPr>
        <p:spPr/>
        <p:txBody>
          <a:bodyPr/>
          <a:lstStyle/>
          <a:p>
            <a:r>
              <a:rPr lang="fi-FI" noProof="0"/>
              <a:t>Puheterapeutti Anne Hilden 2023</a:t>
            </a:r>
          </a:p>
        </p:txBody>
      </p:sp>
      <p:sp>
        <p:nvSpPr>
          <p:cNvPr id="2" name="Date Placeholder 1">
            <a:extLst>
              <a:ext uri="{FF2B5EF4-FFF2-40B4-BE49-F238E27FC236}">
                <a16:creationId xmlns:a16="http://schemas.microsoft.com/office/drawing/2014/main" id="{AC9E2BD0-F516-B11C-048C-EE4D3BBE2720}"/>
              </a:ext>
            </a:extLst>
          </p:cNvPr>
          <p:cNvSpPr>
            <a:spLocks noGrp="1"/>
          </p:cNvSpPr>
          <p:nvPr>
            <p:ph type="dt" sz="half" idx="14"/>
          </p:nvPr>
        </p:nvSpPr>
        <p:spPr/>
        <p:txBody>
          <a:bodyPr/>
          <a:lstStyle/>
          <a:p>
            <a:fld id="{40A42B37-8900-434C-BA37-C5D338161861}" type="datetime1">
              <a:rPr lang="fi-FI" noProof="0" smtClean="0"/>
              <a:t>9.5.2023</a:t>
            </a:fld>
            <a:endParaRPr lang="fi-FI" noProof="0"/>
          </a:p>
        </p:txBody>
      </p:sp>
      <p:sp>
        <p:nvSpPr>
          <p:cNvPr id="9" name="Slide Number Placeholder 8">
            <a:extLst>
              <a:ext uri="{FF2B5EF4-FFF2-40B4-BE49-F238E27FC236}">
                <a16:creationId xmlns:a16="http://schemas.microsoft.com/office/drawing/2014/main" id="{474EB327-6BCE-E1B7-9C4D-B36A8D79B475}"/>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54024288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Tyhjä 1">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9A9A05C4-7AD7-71AE-0E72-38EA5C767FCC}"/>
              </a:ext>
            </a:extLst>
          </p:cNvPr>
          <p:cNvSpPr>
            <a:spLocks noGrp="1"/>
          </p:cNvSpPr>
          <p:nvPr>
            <p:ph type="ftr" sz="quarter" idx="11"/>
          </p:nvPr>
        </p:nvSpPr>
        <p:spPr/>
        <p:txBody>
          <a:bodyPr/>
          <a:lstStyle/>
          <a:p>
            <a:r>
              <a:rPr lang="fi-FI"/>
              <a:t>Puheterapeutti Anne Hilden 2023</a:t>
            </a:r>
            <a:endParaRPr lang="en-FI"/>
          </a:p>
        </p:txBody>
      </p:sp>
      <p:sp>
        <p:nvSpPr>
          <p:cNvPr id="2" name="Date Placeholder 1">
            <a:extLst>
              <a:ext uri="{FF2B5EF4-FFF2-40B4-BE49-F238E27FC236}">
                <a16:creationId xmlns:a16="http://schemas.microsoft.com/office/drawing/2014/main" id="{E1C67CA2-C70C-A458-346B-706D480419BA}"/>
              </a:ext>
            </a:extLst>
          </p:cNvPr>
          <p:cNvSpPr>
            <a:spLocks noGrp="1"/>
          </p:cNvSpPr>
          <p:nvPr>
            <p:ph type="dt" sz="half" idx="10"/>
          </p:nvPr>
        </p:nvSpPr>
        <p:spPr/>
        <p:txBody>
          <a:bodyPr/>
          <a:lstStyle/>
          <a:p>
            <a:fld id="{DBE4E11B-B2F6-4790-A562-019FC961E2D7}" type="datetime1">
              <a:rPr lang="fi-FI" smtClean="0"/>
              <a:t>9.5.2023</a:t>
            </a:fld>
            <a:endParaRPr lang="en-FI"/>
          </a:p>
        </p:txBody>
      </p:sp>
      <p:sp>
        <p:nvSpPr>
          <p:cNvPr id="4" name="Slide Number Placeholder 3">
            <a:extLst>
              <a:ext uri="{FF2B5EF4-FFF2-40B4-BE49-F238E27FC236}">
                <a16:creationId xmlns:a16="http://schemas.microsoft.com/office/drawing/2014/main" id="{BFB4A672-2AA7-FBE4-BA0F-AE2184E2B96C}"/>
              </a:ext>
            </a:extLst>
          </p:cNvPr>
          <p:cNvSpPr>
            <a:spLocks noGrp="1"/>
          </p:cNvSpPr>
          <p:nvPr>
            <p:ph type="sldNum" sz="quarter" idx="12"/>
          </p:nvPr>
        </p:nvSpPr>
        <p:spPr/>
        <p:txBody>
          <a:bodyPr/>
          <a:lstStyle/>
          <a:p>
            <a:fld id="{43AF15DB-8468-DA4F-98B9-DC37122F7E4C}" type="slidenum">
              <a:rPr lang="en-FI" smtClean="0"/>
              <a:t>‹#›</a:t>
            </a:fld>
            <a:endParaRPr lang="en-FI"/>
          </a:p>
        </p:txBody>
      </p:sp>
    </p:spTree>
    <p:extLst>
      <p:ext uri="{BB962C8B-B14F-4D97-AF65-F5344CB8AC3E}">
        <p14:creationId xmlns:p14="http://schemas.microsoft.com/office/powerpoint/2010/main" val="387215038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Tyhjä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F56F964-A346-4C9E-0FE9-C8D73BA1E67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037924" y="1708833"/>
            <a:ext cx="9154076" cy="5149168"/>
          </a:xfrm>
          <a:prstGeom prst="rect">
            <a:avLst/>
          </a:prstGeom>
        </p:spPr>
      </p:pic>
      <p:sp>
        <p:nvSpPr>
          <p:cNvPr id="2" name="Date Placeholder 1">
            <a:extLst>
              <a:ext uri="{FF2B5EF4-FFF2-40B4-BE49-F238E27FC236}">
                <a16:creationId xmlns:a16="http://schemas.microsoft.com/office/drawing/2014/main" id="{E1C67CA2-C70C-A458-346B-706D480419BA}"/>
              </a:ext>
            </a:extLst>
          </p:cNvPr>
          <p:cNvSpPr>
            <a:spLocks noGrp="1"/>
          </p:cNvSpPr>
          <p:nvPr>
            <p:ph type="dt" sz="half" idx="10"/>
          </p:nvPr>
        </p:nvSpPr>
        <p:spPr/>
        <p:txBody>
          <a:bodyPr/>
          <a:lstStyle/>
          <a:p>
            <a:fld id="{8C265751-9836-4A36-A7A2-820893DE664B}" type="datetime1">
              <a:rPr lang="fi-FI" smtClean="0"/>
              <a:t>9.5.2023</a:t>
            </a:fld>
            <a:endParaRPr lang="en-FI"/>
          </a:p>
        </p:txBody>
      </p:sp>
      <p:sp>
        <p:nvSpPr>
          <p:cNvPr id="3" name="Footer Placeholder 2">
            <a:extLst>
              <a:ext uri="{FF2B5EF4-FFF2-40B4-BE49-F238E27FC236}">
                <a16:creationId xmlns:a16="http://schemas.microsoft.com/office/drawing/2014/main" id="{9A9A05C4-7AD7-71AE-0E72-38EA5C767FCC}"/>
              </a:ext>
            </a:extLst>
          </p:cNvPr>
          <p:cNvSpPr>
            <a:spLocks noGrp="1"/>
          </p:cNvSpPr>
          <p:nvPr>
            <p:ph type="ftr" sz="quarter" idx="11"/>
          </p:nvPr>
        </p:nvSpPr>
        <p:spPr/>
        <p:txBody>
          <a:bodyPr/>
          <a:lstStyle/>
          <a:p>
            <a:r>
              <a:rPr lang="fi-FI"/>
              <a:t>Puheterapeutti Anne Hilden 2023</a:t>
            </a:r>
            <a:endParaRPr lang="en-FI"/>
          </a:p>
        </p:txBody>
      </p:sp>
      <p:sp>
        <p:nvSpPr>
          <p:cNvPr id="4" name="Slide Number Placeholder 3">
            <a:extLst>
              <a:ext uri="{FF2B5EF4-FFF2-40B4-BE49-F238E27FC236}">
                <a16:creationId xmlns:a16="http://schemas.microsoft.com/office/drawing/2014/main" id="{BFB4A672-2AA7-FBE4-BA0F-AE2184E2B96C}"/>
              </a:ext>
            </a:extLst>
          </p:cNvPr>
          <p:cNvSpPr>
            <a:spLocks noGrp="1"/>
          </p:cNvSpPr>
          <p:nvPr>
            <p:ph type="sldNum" sz="quarter" idx="12"/>
          </p:nvPr>
        </p:nvSpPr>
        <p:spPr/>
        <p:txBody>
          <a:bodyPr/>
          <a:lstStyle/>
          <a:p>
            <a:fld id="{43AF15DB-8468-DA4F-98B9-DC37122F7E4C}" type="slidenum">
              <a:rPr lang="en-FI" smtClean="0"/>
              <a:t>‹#›</a:t>
            </a:fld>
            <a:endParaRPr lang="en-FI"/>
          </a:p>
        </p:txBody>
      </p:sp>
    </p:spTree>
    <p:extLst>
      <p:ext uri="{BB962C8B-B14F-4D97-AF65-F5344CB8AC3E}">
        <p14:creationId xmlns:p14="http://schemas.microsoft.com/office/powerpoint/2010/main" val="165785407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Otsikkodia">
    <p:bg>
      <p:bgPr>
        <a:solidFill>
          <a:srgbClr val="144C5B"/>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DCDE267-9C4E-C136-72F7-2F773BE2CB28}"/>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42614" y="6110519"/>
            <a:ext cx="2753738" cy="715083"/>
          </a:xfrm>
          <a:prstGeom prst="rect">
            <a:avLst/>
          </a:prstGeom>
        </p:spPr>
      </p:pic>
      <p:pic>
        <p:nvPicPr>
          <p:cNvPr id="4" name="Picture 3">
            <a:extLst>
              <a:ext uri="{FF2B5EF4-FFF2-40B4-BE49-F238E27FC236}">
                <a16:creationId xmlns:a16="http://schemas.microsoft.com/office/drawing/2014/main" id="{BD98D6E7-F4D0-06DC-05E0-7621AB81DA47}"/>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4419600" y="1359097"/>
            <a:ext cx="7772400" cy="5498903"/>
          </a:xfrm>
          <a:prstGeom prst="rect">
            <a:avLst/>
          </a:prstGeom>
        </p:spPr>
      </p:pic>
      <p:sp>
        <p:nvSpPr>
          <p:cNvPr id="2" name="Title 1">
            <a:extLst>
              <a:ext uri="{FF2B5EF4-FFF2-40B4-BE49-F238E27FC236}">
                <a16:creationId xmlns:a16="http://schemas.microsoft.com/office/drawing/2014/main" id="{26403F24-F303-C794-B10C-D9C3C86AFF92}"/>
              </a:ext>
            </a:extLst>
          </p:cNvPr>
          <p:cNvSpPr>
            <a:spLocks noGrp="1"/>
          </p:cNvSpPr>
          <p:nvPr>
            <p:ph type="ctrTitle"/>
          </p:nvPr>
        </p:nvSpPr>
        <p:spPr>
          <a:xfrm>
            <a:off x="706329" y="1122363"/>
            <a:ext cx="9144000" cy="2387600"/>
          </a:xfrm>
        </p:spPr>
        <p:txBody>
          <a:bodyPr anchor="b">
            <a:normAutofit/>
          </a:bodyPr>
          <a:lstStyle>
            <a:lvl1pPr algn="l">
              <a:lnSpc>
                <a:spcPts val="5800"/>
              </a:lnSpc>
              <a:defRPr sz="5400">
                <a:solidFill>
                  <a:schemeClr val="bg1"/>
                </a:solidFill>
              </a:defRPr>
            </a:lvl1pPr>
          </a:lstStyle>
          <a:p>
            <a:r>
              <a:rPr lang="fi-FI" noProof="0"/>
              <a:t>Muokkaa perustyyl. napsautt.</a:t>
            </a:r>
          </a:p>
        </p:txBody>
      </p:sp>
      <p:sp>
        <p:nvSpPr>
          <p:cNvPr id="3" name="Subtitle 2">
            <a:extLst>
              <a:ext uri="{FF2B5EF4-FFF2-40B4-BE49-F238E27FC236}">
                <a16:creationId xmlns:a16="http://schemas.microsoft.com/office/drawing/2014/main" id="{F3C1BD1A-979F-FF43-0FD4-13CA253C1ABF}"/>
              </a:ext>
            </a:extLst>
          </p:cNvPr>
          <p:cNvSpPr>
            <a:spLocks noGrp="1"/>
          </p:cNvSpPr>
          <p:nvPr>
            <p:ph type="subTitle" idx="1"/>
          </p:nvPr>
        </p:nvSpPr>
        <p:spPr>
          <a:xfrm>
            <a:off x="706329" y="3602038"/>
            <a:ext cx="7836474" cy="1655762"/>
          </a:xfrm>
        </p:spPr>
        <p:txBody>
          <a:bodyPr/>
          <a:lstStyle>
            <a:lvl1pPr marL="0" indent="0" algn="l">
              <a:lnSpc>
                <a:spcPts val="2800"/>
              </a:lnSpc>
              <a:buNone/>
              <a:defRPr sz="2400">
                <a:solidFill>
                  <a:srgbClr val="F9B23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a:t>Muokkaa alaotsikon perustyyliä napsautt.</a:t>
            </a:r>
          </a:p>
        </p:txBody>
      </p:sp>
    </p:spTree>
    <p:extLst>
      <p:ext uri="{BB962C8B-B14F-4D97-AF65-F5344CB8AC3E}">
        <p14:creationId xmlns:p14="http://schemas.microsoft.com/office/powerpoint/2010/main" val="39644597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tsikko ja sisältö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70DB3-F74A-1EA5-CA5D-99C0844D9CB9}"/>
              </a:ext>
            </a:extLst>
          </p:cNvPr>
          <p:cNvSpPr>
            <a:spLocks noGrp="1"/>
          </p:cNvSpPr>
          <p:nvPr>
            <p:ph type="title"/>
          </p:nvPr>
        </p:nvSpPr>
        <p:spPr/>
        <p:txBody>
          <a:bodyPr/>
          <a:lstStyle/>
          <a:p>
            <a:r>
              <a:rPr lang="fi-FI" noProof="0"/>
              <a:t>Muokkaa perustyyl. napsautt.</a:t>
            </a:r>
          </a:p>
        </p:txBody>
      </p:sp>
      <p:sp>
        <p:nvSpPr>
          <p:cNvPr id="8" name="Sisällön paikkamerkki 7">
            <a:extLst>
              <a:ext uri="{FF2B5EF4-FFF2-40B4-BE49-F238E27FC236}">
                <a16:creationId xmlns:a16="http://schemas.microsoft.com/office/drawing/2014/main" id="{B41AAC21-EDA2-D650-5A4B-8DABB9510A99}"/>
              </a:ext>
            </a:extLst>
          </p:cNvPr>
          <p:cNvSpPr>
            <a:spLocks noGrp="1"/>
          </p:cNvSpPr>
          <p:nvPr>
            <p:ph sz="quarter" idx="13"/>
          </p:nvPr>
        </p:nvSpPr>
        <p:spPr>
          <a:xfrm>
            <a:off x="919163" y="1597024"/>
            <a:ext cx="10755094" cy="4419147"/>
          </a:xfrm>
        </p:spPr>
        <p:txBody>
          <a:body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7" name="Alatunnisteen paikkamerkki 6">
            <a:extLst>
              <a:ext uri="{FF2B5EF4-FFF2-40B4-BE49-F238E27FC236}">
                <a16:creationId xmlns:a16="http://schemas.microsoft.com/office/drawing/2014/main" id="{9EBE6020-86D5-987D-F627-77275399447F}"/>
              </a:ext>
            </a:extLst>
          </p:cNvPr>
          <p:cNvSpPr>
            <a:spLocks noGrp="1"/>
          </p:cNvSpPr>
          <p:nvPr>
            <p:ph type="ftr" sz="quarter" idx="15"/>
          </p:nvPr>
        </p:nvSpPr>
        <p:spPr/>
        <p:txBody>
          <a:bodyPr/>
          <a:lstStyle/>
          <a:p>
            <a:r>
              <a:rPr lang="fi-FI" noProof="0"/>
              <a:t>Puheterapeutti Anne Hilden 2023</a:t>
            </a:r>
          </a:p>
        </p:txBody>
      </p:sp>
      <p:sp>
        <p:nvSpPr>
          <p:cNvPr id="3" name="Päivämäärän paikkamerkki 2">
            <a:extLst>
              <a:ext uri="{FF2B5EF4-FFF2-40B4-BE49-F238E27FC236}">
                <a16:creationId xmlns:a16="http://schemas.microsoft.com/office/drawing/2014/main" id="{1E277A0A-2A7D-6524-2A5F-8D5B8B903037}"/>
              </a:ext>
            </a:extLst>
          </p:cNvPr>
          <p:cNvSpPr>
            <a:spLocks noGrp="1"/>
          </p:cNvSpPr>
          <p:nvPr>
            <p:ph type="dt" sz="half" idx="14"/>
          </p:nvPr>
        </p:nvSpPr>
        <p:spPr/>
        <p:txBody>
          <a:bodyPr/>
          <a:lstStyle/>
          <a:p>
            <a:fld id="{BBB7EF89-D706-4577-BE37-A4BEE34E323B}" type="datetime1">
              <a:rPr lang="fi-FI" noProof="0" smtClean="0"/>
              <a:t>9.5.2023</a:t>
            </a:fld>
            <a:endParaRPr lang="fi-FI" noProof="0"/>
          </a:p>
        </p:txBody>
      </p:sp>
      <p:sp>
        <p:nvSpPr>
          <p:cNvPr id="9" name="Dian numeron paikkamerkki 8">
            <a:extLst>
              <a:ext uri="{FF2B5EF4-FFF2-40B4-BE49-F238E27FC236}">
                <a16:creationId xmlns:a16="http://schemas.microsoft.com/office/drawing/2014/main" id="{C6C936AA-3DFD-CB3B-E4E9-50702E8C3693}"/>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365913968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Otsikko ja sisältö 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D3A53C0-116C-88A6-1324-EEC76BE0A4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037924" y="1708833"/>
            <a:ext cx="9154076" cy="5149168"/>
          </a:xfrm>
          <a:prstGeom prst="rect">
            <a:avLst/>
          </a:prstGeom>
        </p:spPr>
      </p:pic>
      <p:sp>
        <p:nvSpPr>
          <p:cNvPr id="8" name="Otsikko 7">
            <a:extLst>
              <a:ext uri="{FF2B5EF4-FFF2-40B4-BE49-F238E27FC236}">
                <a16:creationId xmlns:a16="http://schemas.microsoft.com/office/drawing/2014/main" id="{6E453CD6-C647-0D04-4BA8-74D3C4E93B3A}"/>
              </a:ext>
            </a:extLst>
          </p:cNvPr>
          <p:cNvSpPr>
            <a:spLocks noGrp="1"/>
          </p:cNvSpPr>
          <p:nvPr>
            <p:ph type="title"/>
          </p:nvPr>
        </p:nvSpPr>
        <p:spPr/>
        <p:txBody>
          <a:bodyPr/>
          <a:lstStyle/>
          <a:p>
            <a:r>
              <a:rPr lang="fi-FI" noProof="0"/>
              <a:t>Muokkaa perustyyl. napsautt.</a:t>
            </a:r>
          </a:p>
        </p:txBody>
      </p:sp>
      <p:sp>
        <p:nvSpPr>
          <p:cNvPr id="10" name="Sisällön paikkamerkki 9">
            <a:extLst>
              <a:ext uri="{FF2B5EF4-FFF2-40B4-BE49-F238E27FC236}">
                <a16:creationId xmlns:a16="http://schemas.microsoft.com/office/drawing/2014/main" id="{08A052EB-21FD-CEFF-9DCC-442B7779ABDC}"/>
              </a:ext>
            </a:extLst>
          </p:cNvPr>
          <p:cNvSpPr>
            <a:spLocks noGrp="1"/>
          </p:cNvSpPr>
          <p:nvPr>
            <p:ph sz="quarter" idx="13"/>
          </p:nvPr>
        </p:nvSpPr>
        <p:spPr>
          <a:xfrm>
            <a:off x="919163" y="1597025"/>
            <a:ext cx="10754636" cy="4419600"/>
          </a:xfrm>
        </p:spPr>
        <p:txBody>
          <a:body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3" name="Footer Placeholder 2">
            <a:extLst>
              <a:ext uri="{FF2B5EF4-FFF2-40B4-BE49-F238E27FC236}">
                <a16:creationId xmlns:a16="http://schemas.microsoft.com/office/drawing/2014/main" id="{D52B381F-95BC-297C-3E28-20053DE26A30}"/>
              </a:ext>
            </a:extLst>
          </p:cNvPr>
          <p:cNvSpPr>
            <a:spLocks noGrp="1"/>
          </p:cNvSpPr>
          <p:nvPr>
            <p:ph type="ftr" sz="quarter" idx="15"/>
          </p:nvPr>
        </p:nvSpPr>
        <p:spPr/>
        <p:txBody>
          <a:bodyPr/>
          <a:lstStyle/>
          <a:p>
            <a:r>
              <a:rPr lang="fi-FI" noProof="0"/>
              <a:t>Puheterapeutti Anne Hilden 2023</a:t>
            </a:r>
          </a:p>
        </p:txBody>
      </p:sp>
      <p:sp>
        <p:nvSpPr>
          <p:cNvPr id="2" name="Date Placeholder 1">
            <a:extLst>
              <a:ext uri="{FF2B5EF4-FFF2-40B4-BE49-F238E27FC236}">
                <a16:creationId xmlns:a16="http://schemas.microsoft.com/office/drawing/2014/main" id="{AC9E2BD0-F516-B11C-048C-EE4D3BBE2720}"/>
              </a:ext>
            </a:extLst>
          </p:cNvPr>
          <p:cNvSpPr>
            <a:spLocks noGrp="1"/>
          </p:cNvSpPr>
          <p:nvPr>
            <p:ph type="dt" sz="half" idx="14"/>
          </p:nvPr>
        </p:nvSpPr>
        <p:spPr/>
        <p:txBody>
          <a:bodyPr/>
          <a:lstStyle/>
          <a:p>
            <a:fld id="{699C7382-A59A-49DB-8AAB-21733D507E39}" type="datetime1">
              <a:rPr lang="fi-FI" noProof="0" smtClean="0"/>
              <a:t>9.5.2023</a:t>
            </a:fld>
            <a:endParaRPr lang="fi-FI" noProof="0"/>
          </a:p>
        </p:txBody>
      </p:sp>
      <p:sp>
        <p:nvSpPr>
          <p:cNvPr id="9" name="Slide Number Placeholder 8">
            <a:extLst>
              <a:ext uri="{FF2B5EF4-FFF2-40B4-BE49-F238E27FC236}">
                <a16:creationId xmlns:a16="http://schemas.microsoft.com/office/drawing/2014/main" id="{474EB327-6BCE-E1B7-9C4D-B36A8D79B475}"/>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85423697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Väliotsikko 1">
    <p:bg>
      <p:bgPr>
        <a:solidFill>
          <a:srgbClr val="DFF4F8"/>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356A2F8-DAB1-81A8-2E37-07107F6E942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4419600" y="1359097"/>
            <a:ext cx="7772400" cy="5498903"/>
          </a:xfrm>
          <a:prstGeom prst="rect">
            <a:avLst/>
          </a:prstGeom>
        </p:spPr>
      </p:pic>
      <p:sp>
        <p:nvSpPr>
          <p:cNvPr id="2" name="Title 1">
            <a:extLst>
              <a:ext uri="{FF2B5EF4-FFF2-40B4-BE49-F238E27FC236}">
                <a16:creationId xmlns:a16="http://schemas.microsoft.com/office/drawing/2014/main" id="{2190ABBF-71ED-C623-40BF-C8E7B29CC40E}"/>
              </a:ext>
            </a:extLst>
          </p:cNvPr>
          <p:cNvSpPr>
            <a:spLocks noGrp="1"/>
          </p:cNvSpPr>
          <p:nvPr>
            <p:ph type="title"/>
          </p:nvPr>
        </p:nvSpPr>
        <p:spPr>
          <a:xfrm>
            <a:off x="831850" y="576263"/>
            <a:ext cx="10515600" cy="2852737"/>
          </a:xfrm>
        </p:spPr>
        <p:txBody>
          <a:bodyPr anchor="b"/>
          <a:lstStyle>
            <a:lvl1pPr>
              <a:defRPr sz="6000"/>
            </a:lvl1pPr>
          </a:lstStyle>
          <a:p>
            <a:r>
              <a:rPr lang="fi-FI" noProof="0"/>
              <a:t>Muokkaa perustyyl. napsautt.</a:t>
            </a:r>
          </a:p>
        </p:txBody>
      </p:sp>
      <p:sp>
        <p:nvSpPr>
          <p:cNvPr id="3" name="Text Placeholder 2">
            <a:extLst>
              <a:ext uri="{FF2B5EF4-FFF2-40B4-BE49-F238E27FC236}">
                <a16:creationId xmlns:a16="http://schemas.microsoft.com/office/drawing/2014/main" id="{A6478986-9F30-B45A-BE8D-5508DE4BC31F}"/>
              </a:ext>
            </a:extLst>
          </p:cNvPr>
          <p:cNvSpPr>
            <a:spLocks noGrp="1"/>
          </p:cNvSpPr>
          <p:nvPr>
            <p:ph type="body" idx="1"/>
          </p:nvPr>
        </p:nvSpPr>
        <p:spPr>
          <a:xfrm>
            <a:off x="831850" y="3455988"/>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noProof="0"/>
              <a:t>Muokkaa tekstin perustyylejä</a:t>
            </a:r>
          </a:p>
        </p:txBody>
      </p:sp>
    </p:spTree>
    <p:extLst>
      <p:ext uri="{BB962C8B-B14F-4D97-AF65-F5344CB8AC3E}">
        <p14:creationId xmlns:p14="http://schemas.microsoft.com/office/powerpoint/2010/main" val="34237982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Väliotsikko 2">
    <p:bg>
      <p:bgPr>
        <a:solidFill>
          <a:srgbClr val="FEF4E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356A2F8-DAB1-81A8-2E37-07107F6E942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4419600" y="1359097"/>
            <a:ext cx="7772400" cy="5498903"/>
          </a:xfrm>
          <a:prstGeom prst="rect">
            <a:avLst/>
          </a:prstGeom>
        </p:spPr>
      </p:pic>
      <p:sp>
        <p:nvSpPr>
          <p:cNvPr id="2" name="Title 1">
            <a:extLst>
              <a:ext uri="{FF2B5EF4-FFF2-40B4-BE49-F238E27FC236}">
                <a16:creationId xmlns:a16="http://schemas.microsoft.com/office/drawing/2014/main" id="{2190ABBF-71ED-C623-40BF-C8E7B29CC40E}"/>
              </a:ext>
            </a:extLst>
          </p:cNvPr>
          <p:cNvSpPr>
            <a:spLocks noGrp="1"/>
          </p:cNvSpPr>
          <p:nvPr>
            <p:ph type="title"/>
          </p:nvPr>
        </p:nvSpPr>
        <p:spPr>
          <a:xfrm>
            <a:off x="831850" y="576263"/>
            <a:ext cx="10515600" cy="2852737"/>
          </a:xfrm>
        </p:spPr>
        <p:txBody>
          <a:bodyPr anchor="b"/>
          <a:lstStyle>
            <a:lvl1pPr>
              <a:defRPr sz="6000"/>
            </a:lvl1pPr>
          </a:lstStyle>
          <a:p>
            <a:r>
              <a:rPr lang="fi-FI" noProof="0"/>
              <a:t>Muokkaa perustyyl. napsautt.</a:t>
            </a:r>
          </a:p>
        </p:txBody>
      </p:sp>
      <p:sp>
        <p:nvSpPr>
          <p:cNvPr id="3" name="Text Placeholder 2">
            <a:extLst>
              <a:ext uri="{FF2B5EF4-FFF2-40B4-BE49-F238E27FC236}">
                <a16:creationId xmlns:a16="http://schemas.microsoft.com/office/drawing/2014/main" id="{A6478986-9F30-B45A-BE8D-5508DE4BC31F}"/>
              </a:ext>
            </a:extLst>
          </p:cNvPr>
          <p:cNvSpPr>
            <a:spLocks noGrp="1"/>
          </p:cNvSpPr>
          <p:nvPr>
            <p:ph type="body" idx="1"/>
          </p:nvPr>
        </p:nvSpPr>
        <p:spPr>
          <a:xfrm>
            <a:off x="831850" y="3455988"/>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noProof="0"/>
              <a:t>Muokkaa tekstin perustyylejä</a:t>
            </a:r>
          </a:p>
        </p:txBody>
      </p:sp>
    </p:spTree>
    <p:extLst>
      <p:ext uri="{BB962C8B-B14F-4D97-AF65-F5344CB8AC3E}">
        <p14:creationId xmlns:p14="http://schemas.microsoft.com/office/powerpoint/2010/main" val="232165023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Väliotsikko 2">
    <p:bg>
      <p:bgPr>
        <a:solidFill>
          <a:srgbClr val="FEF4E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356A2F8-DAB1-81A8-2E37-07107F6E942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4419600" y="1359097"/>
            <a:ext cx="7772400" cy="5498903"/>
          </a:xfrm>
          <a:prstGeom prst="rect">
            <a:avLst/>
          </a:prstGeom>
        </p:spPr>
      </p:pic>
      <p:sp>
        <p:nvSpPr>
          <p:cNvPr id="2" name="Title 1">
            <a:extLst>
              <a:ext uri="{FF2B5EF4-FFF2-40B4-BE49-F238E27FC236}">
                <a16:creationId xmlns:a16="http://schemas.microsoft.com/office/drawing/2014/main" id="{2190ABBF-71ED-C623-40BF-C8E7B29CC40E}"/>
              </a:ext>
            </a:extLst>
          </p:cNvPr>
          <p:cNvSpPr>
            <a:spLocks noGrp="1"/>
          </p:cNvSpPr>
          <p:nvPr>
            <p:ph type="title"/>
          </p:nvPr>
        </p:nvSpPr>
        <p:spPr>
          <a:xfrm>
            <a:off x="831850" y="576263"/>
            <a:ext cx="10515600" cy="2852737"/>
          </a:xfrm>
        </p:spPr>
        <p:txBody>
          <a:bodyPr anchor="b"/>
          <a:lstStyle>
            <a:lvl1pPr>
              <a:defRPr sz="6000"/>
            </a:lvl1pPr>
          </a:lstStyle>
          <a:p>
            <a:r>
              <a:rPr lang="fi-FI" noProof="0"/>
              <a:t>Muokkaa perustyyl. napsautt.</a:t>
            </a:r>
          </a:p>
        </p:txBody>
      </p:sp>
      <p:sp>
        <p:nvSpPr>
          <p:cNvPr id="3" name="Text Placeholder 2">
            <a:extLst>
              <a:ext uri="{FF2B5EF4-FFF2-40B4-BE49-F238E27FC236}">
                <a16:creationId xmlns:a16="http://schemas.microsoft.com/office/drawing/2014/main" id="{A6478986-9F30-B45A-BE8D-5508DE4BC31F}"/>
              </a:ext>
            </a:extLst>
          </p:cNvPr>
          <p:cNvSpPr>
            <a:spLocks noGrp="1"/>
          </p:cNvSpPr>
          <p:nvPr>
            <p:ph type="body" idx="1"/>
          </p:nvPr>
        </p:nvSpPr>
        <p:spPr>
          <a:xfrm>
            <a:off x="831850" y="3455988"/>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noProof="0"/>
              <a:t>Muokkaa tekstin perustyylejä</a:t>
            </a:r>
          </a:p>
        </p:txBody>
      </p:sp>
    </p:spTree>
    <p:extLst>
      <p:ext uri="{BB962C8B-B14F-4D97-AF65-F5344CB8AC3E}">
        <p14:creationId xmlns:p14="http://schemas.microsoft.com/office/powerpoint/2010/main" val="232165023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Kaksi sisältökohdett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70DB3-F74A-1EA5-CA5D-99C0844D9CB9}"/>
              </a:ext>
            </a:extLst>
          </p:cNvPr>
          <p:cNvSpPr>
            <a:spLocks noGrp="1"/>
          </p:cNvSpPr>
          <p:nvPr>
            <p:ph type="title"/>
          </p:nvPr>
        </p:nvSpPr>
        <p:spPr/>
        <p:txBody>
          <a:bodyPr/>
          <a:lstStyle/>
          <a:p>
            <a:r>
              <a:rPr lang="fi-FI" noProof="0"/>
              <a:t>Muokkaa perustyyl. napsautt.</a:t>
            </a:r>
          </a:p>
        </p:txBody>
      </p:sp>
      <p:sp>
        <p:nvSpPr>
          <p:cNvPr id="8" name="Sisällön paikkamerkki 7">
            <a:extLst>
              <a:ext uri="{FF2B5EF4-FFF2-40B4-BE49-F238E27FC236}">
                <a16:creationId xmlns:a16="http://schemas.microsoft.com/office/drawing/2014/main" id="{B41AAC21-EDA2-D650-5A4B-8DABB9510A99}"/>
              </a:ext>
            </a:extLst>
          </p:cNvPr>
          <p:cNvSpPr>
            <a:spLocks noGrp="1"/>
          </p:cNvSpPr>
          <p:nvPr>
            <p:ph sz="quarter" idx="13"/>
          </p:nvPr>
        </p:nvSpPr>
        <p:spPr>
          <a:xfrm>
            <a:off x="919163" y="1597024"/>
            <a:ext cx="5171466" cy="4419147"/>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4" name="Sisällön paikkamerkki 7">
            <a:extLst>
              <a:ext uri="{FF2B5EF4-FFF2-40B4-BE49-F238E27FC236}">
                <a16:creationId xmlns:a16="http://schemas.microsoft.com/office/drawing/2014/main" id="{24BC3655-C1E0-B95F-9D57-487BBC79CB3E}"/>
              </a:ext>
            </a:extLst>
          </p:cNvPr>
          <p:cNvSpPr>
            <a:spLocks noGrp="1"/>
          </p:cNvSpPr>
          <p:nvPr>
            <p:ph sz="quarter" idx="17"/>
          </p:nvPr>
        </p:nvSpPr>
        <p:spPr>
          <a:xfrm>
            <a:off x="6292880" y="1597024"/>
            <a:ext cx="5171466" cy="4419147"/>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7" name="Alatunnisteen paikkamerkki 6">
            <a:extLst>
              <a:ext uri="{FF2B5EF4-FFF2-40B4-BE49-F238E27FC236}">
                <a16:creationId xmlns:a16="http://schemas.microsoft.com/office/drawing/2014/main" id="{9EBE6020-86D5-987D-F627-77275399447F}"/>
              </a:ext>
            </a:extLst>
          </p:cNvPr>
          <p:cNvSpPr>
            <a:spLocks noGrp="1"/>
          </p:cNvSpPr>
          <p:nvPr>
            <p:ph type="ftr" sz="quarter" idx="15"/>
          </p:nvPr>
        </p:nvSpPr>
        <p:spPr/>
        <p:txBody>
          <a:bodyPr/>
          <a:lstStyle/>
          <a:p>
            <a:r>
              <a:rPr lang="fi-FI" noProof="0"/>
              <a:t>Puheterapeutti Anne Hilden 2023</a:t>
            </a:r>
          </a:p>
        </p:txBody>
      </p:sp>
      <p:sp>
        <p:nvSpPr>
          <p:cNvPr id="3" name="Päivämäärän paikkamerkki 2">
            <a:extLst>
              <a:ext uri="{FF2B5EF4-FFF2-40B4-BE49-F238E27FC236}">
                <a16:creationId xmlns:a16="http://schemas.microsoft.com/office/drawing/2014/main" id="{1E277A0A-2A7D-6524-2A5F-8D5B8B903037}"/>
              </a:ext>
            </a:extLst>
          </p:cNvPr>
          <p:cNvSpPr>
            <a:spLocks noGrp="1"/>
          </p:cNvSpPr>
          <p:nvPr>
            <p:ph type="dt" sz="half" idx="14"/>
          </p:nvPr>
        </p:nvSpPr>
        <p:spPr/>
        <p:txBody>
          <a:bodyPr/>
          <a:lstStyle/>
          <a:p>
            <a:fld id="{8EA34371-A212-479F-B7CF-962BCB781C44}" type="datetime1">
              <a:rPr lang="fi-FI" noProof="0" smtClean="0"/>
              <a:t>9.5.2023</a:t>
            </a:fld>
            <a:endParaRPr lang="fi-FI" noProof="0"/>
          </a:p>
        </p:txBody>
      </p:sp>
      <p:sp>
        <p:nvSpPr>
          <p:cNvPr id="9" name="Dian numeron paikkamerkki 8">
            <a:extLst>
              <a:ext uri="{FF2B5EF4-FFF2-40B4-BE49-F238E27FC236}">
                <a16:creationId xmlns:a16="http://schemas.microsoft.com/office/drawing/2014/main" id="{C6C936AA-3DFD-CB3B-E4E9-50702E8C3693}"/>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21032316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Vertailu">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70DB3-F74A-1EA5-CA5D-99C0844D9CB9}"/>
              </a:ext>
            </a:extLst>
          </p:cNvPr>
          <p:cNvSpPr>
            <a:spLocks noGrp="1"/>
          </p:cNvSpPr>
          <p:nvPr>
            <p:ph type="title"/>
          </p:nvPr>
        </p:nvSpPr>
        <p:spPr/>
        <p:txBody>
          <a:bodyPr/>
          <a:lstStyle/>
          <a:p>
            <a:r>
              <a:rPr lang="fi-FI" noProof="0"/>
              <a:t>Muokkaa perustyyl. napsautt.</a:t>
            </a:r>
          </a:p>
        </p:txBody>
      </p:sp>
      <p:sp>
        <p:nvSpPr>
          <p:cNvPr id="5" name="Text Placeholder 2">
            <a:extLst>
              <a:ext uri="{FF2B5EF4-FFF2-40B4-BE49-F238E27FC236}">
                <a16:creationId xmlns:a16="http://schemas.microsoft.com/office/drawing/2014/main" id="{8AA1D6B8-0B87-B80B-7E16-A1FC707D7534}"/>
              </a:ext>
            </a:extLst>
          </p:cNvPr>
          <p:cNvSpPr>
            <a:spLocks noGrp="1"/>
          </p:cNvSpPr>
          <p:nvPr>
            <p:ph type="body" idx="1"/>
          </p:nvPr>
        </p:nvSpPr>
        <p:spPr>
          <a:xfrm>
            <a:off x="919162" y="1597025"/>
            <a:ext cx="5176837" cy="413044"/>
          </a:xfrm>
        </p:spPr>
        <p:txBody>
          <a:bodyPr anchor="b">
            <a:normAutofit/>
          </a:bodyPr>
          <a:lstStyle>
            <a:lvl1pPr marL="0" indent="0">
              <a:buNone/>
              <a:defRPr sz="2000" b="0">
                <a:latin typeface="Segoe UI Semibold" panose="020B0702040204020203" pitchFamily="34" charset="0"/>
                <a:cs typeface="Segoe UI Semibold" panose="020B07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a:t>
            </a:r>
          </a:p>
        </p:txBody>
      </p:sp>
      <p:sp>
        <p:nvSpPr>
          <p:cNvPr id="8" name="Sisällön paikkamerkki 7">
            <a:extLst>
              <a:ext uri="{FF2B5EF4-FFF2-40B4-BE49-F238E27FC236}">
                <a16:creationId xmlns:a16="http://schemas.microsoft.com/office/drawing/2014/main" id="{B41AAC21-EDA2-D650-5A4B-8DABB9510A99}"/>
              </a:ext>
            </a:extLst>
          </p:cNvPr>
          <p:cNvSpPr>
            <a:spLocks noGrp="1"/>
          </p:cNvSpPr>
          <p:nvPr>
            <p:ph sz="quarter" idx="13"/>
          </p:nvPr>
        </p:nvSpPr>
        <p:spPr>
          <a:xfrm>
            <a:off x="919163" y="2197915"/>
            <a:ext cx="5171466" cy="3818256"/>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6" name="Text Placeholder 4">
            <a:extLst>
              <a:ext uri="{FF2B5EF4-FFF2-40B4-BE49-F238E27FC236}">
                <a16:creationId xmlns:a16="http://schemas.microsoft.com/office/drawing/2014/main" id="{4BE74966-D776-B4C8-5434-EC2D5BF0EC3E}"/>
              </a:ext>
            </a:extLst>
          </p:cNvPr>
          <p:cNvSpPr>
            <a:spLocks noGrp="1"/>
          </p:cNvSpPr>
          <p:nvPr>
            <p:ph type="body" sz="quarter" idx="3"/>
          </p:nvPr>
        </p:nvSpPr>
        <p:spPr>
          <a:xfrm>
            <a:off x="6287509" y="1597025"/>
            <a:ext cx="5171465" cy="413044"/>
          </a:xfrm>
        </p:spPr>
        <p:txBody>
          <a:bodyPr anchor="b">
            <a:normAutofit/>
          </a:bodyPr>
          <a:lstStyle>
            <a:lvl1pPr marL="0" indent="0">
              <a:buNone/>
              <a:defRPr sz="2000" b="0">
                <a:latin typeface="Segoe UI Semibold" panose="020B0702040204020203" pitchFamily="34" charset="0"/>
                <a:cs typeface="Segoe UI Semibold" panose="020B07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a:t>
            </a:r>
          </a:p>
        </p:txBody>
      </p:sp>
      <p:sp>
        <p:nvSpPr>
          <p:cNvPr id="4" name="Sisällön paikkamerkki 7">
            <a:extLst>
              <a:ext uri="{FF2B5EF4-FFF2-40B4-BE49-F238E27FC236}">
                <a16:creationId xmlns:a16="http://schemas.microsoft.com/office/drawing/2014/main" id="{24BC3655-C1E0-B95F-9D57-487BBC79CB3E}"/>
              </a:ext>
            </a:extLst>
          </p:cNvPr>
          <p:cNvSpPr>
            <a:spLocks noGrp="1"/>
          </p:cNvSpPr>
          <p:nvPr>
            <p:ph sz="quarter" idx="17"/>
          </p:nvPr>
        </p:nvSpPr>
        <p:spPr>
          <a:xfrm>
            <a:off x="6292880" y="2197915"/>
            <a:ext cx="5171466" cy="3818256"/>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7" name="Alatunnisteen paikkamerkki 6">
            <a:extLst>
              <a:ext uri="{FF2B5EF4-FFF2-40B4-BE49-F238E27FC236}">
                <a16:creationId xmlns:a16="http://schemas.microsoft.com/office/drawing/2014/main" id="{9EBE6020-86D5-987D-F627-77275399447F}"/>
              </a:ext>
            </a:extLst>
          </p:cNvPr>
          <p:cNvSpPr>
            <a:spLocks noGrp="1"/>
          </p:cNvSpPr>
          <p:nvPr>
            <p:ph type="ftr" sz="quarter" idx="15"/>
          </p:nvPr>
        </p:nvSpPr>
        <p:spPr/>
        <p:txBody>
          <a:bodyPr/>
          <a:lstStyle/>
          <a:p>
            <a:r>
              <a:rPr lang="fi-FI" noProof="0"/>
              <a:t>Puheterapeutti Anne Hilden 2023</a:t>
            </a:r>
          </a:p>
        </p:txBody>
      </p:sp>
      <p:sp>
        <p:nvSpPr>
          <p:cNvPr id="3" name="Päivämäärän paikkamerkki 2">
            <a:extLst>
              <a:ext uri="{FF2B5EF4-FFF2-40B4-BE49-F238E27FC236}">
                <a16:creationId xmlns:a16="http://schemas.microsoft.com/office/drawing/2014/main" id="{1E277A0A-2A7D-6524-2A5F-8D5B8B903037}"/>
              </a:ext>
            </a:extLst>
          </p:cNvPr>
          <p:cNvSpPr>
            <a:spLocks noGrp="1"/>
          </p:cNvSpPr>
          <p:nvPr>
            <p:ph type="dt" sz="half" idx="14"/>
          </p:nvPr>
        </p:nvSpPr>
        <p:spPr/>
        <p:txBody>
          <a:bodyPr/>
          <a:lstStyle/>
          <a:p>
            <a:fld id="{6BEF7DFD-9021-45A9-945B-C520FD0D27C1}" type="datetime1">
              <a:rPr lang="fi-FI" noProof="0" smtClean="0"/>
              <a:t>9.5.2023</a:t>
            </a:fld>
            <a:endParaRPr lang="fi-FI" noProof="0"/>
          </a:p>
        </p:txBody>
      </p:sp>
      <p:sp>
        <p:nvSpPr>
          <p:cNvPr id="9" name="Dian numeron paikkamerkki 8">
            <a:extLst>
              <a:ext uri="{FF2B5EF4-FFF2-40B4-BE49-F238E27FC236}">
                <a16:creationId xmlns:a16="http://schemas.microsoft.com/office/drawing/2014/main" id="{C6C936AA-3DFD-CB3B-E4E9-50702E8C3693}"/>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14739150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Teksti+kuva vaalea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3932237"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5183188" y="0"/>
            <a:ext cx="7008812"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3932237"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p>
            <a:r>
              <a:rPr lang="fi-FI" noProof="0"/>
              <a:t>Puheterapeutti Anne Hilden 2023</a:t>
            </a:r>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p>
            <a:fld id="{B81F9FD6-2696-4CB0-A62C-C1BCBD0320B9}" type="datetime1">
              <a:rPr lang="fi-FI" noProof="0" smtClean="0"/>
              <a:t>9.5.2023</a:t>
            </a:fld>
            <a:endParaRPr lang="fi-FI" noProof="0"/>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p>
            <a:fld id="{43AF15DB-8468-DA4F-98B9-DC37122F7E4C}" type="slidenum">
              <a:rPr lang="fi-FI" noProof="0" smtClean="0"/>
              <a:t>‹#›</a:t>
            </a:fld>
            <a:endParaRPr lang="fi-FI" noProof="0"/>
          </a:p>
        </p:txBody>
      </p:sp>
    </p:spTree>
    <p:extLst>
      <p:ext uri="{BB962C8B-B14F-4D97-AF65-F5344CB8AC3E}">
        <p14:creationId xmlns:p14="http://schemas.microsoft.com/office/powerpoint/2010/main" val="428489968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Teksti+kuva tumma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3932237"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5183188" y="0"/>
            <a:ext cx="7008812"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3932237"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lvl1pPr>
              <a:defRPr>
                <a:solidFill>
                  <a:schemeClr val="bg1"/>
                </a:solidFill>
              </a:defRPr>
            </a:lvl1pPr>
          </a:lstStyle>
          <a:p>
            <a:r>
              <a:rPr lang="fi-FI" noProof="0"/>
              <a:t>Puheterapeutti Anne Hilden 2023</a:t>
            </a:r>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lvl1pPr>
              <a:defRPr>
                <a:solidFill>
                  <a:schemeClr val="bg1"/>
                </a:solidFill>
              </a:defRPr>
            </a:lvl1pPr>
          </a:lstStyle>
          <a:p>
            <a:fld id="{0E5679B0-D66F-4089-984D-6B91B850D957}" type="datetime1">
              <a:rPr lang="fi-FI" noProof="0" smtClean="0"/>
              <a:t>9.5.2023</a:t>
            </a:fld>
            <a:endParaRPr lang="fi-FI" noProof="0"/>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lvl1pPr>
              <a:defRPr>
                <a:solidFill>
                  <a:schemeClr val="bg1"/>
                </a:solidFill>
              </a:defRPr>
            </a:lvl1p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78799365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Teksti+kuva vaalea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6577770"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7806519" y="0"/>
            <a:ext cx="4385481"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6577770"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p>
            <a:r>
              <a:rPr lang="fi-FI" noProof="0"/>
              <a:t>Puheterapeutti Anne Hilden 2023</a:t>
            </a:r>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p>
            <a:fld id="{1E1CD49D-4358-441C-AD0B-18A676A08B90}" type="datetime1">
              <a:rPr lang="fi-FI" noProof="0" smtClean="0"/>
              <a:t>9.5.2023</a:t>
            </a:fld>
            <a:endParaRPr lang="fi-FI" noProof="0"/>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p>
            <a:fld id="{43AF15DB-8468-DA4F-98B9-DC37122F7E4C}" type="slidenum">
              <a:rPr lang="fi-FI" noProof="0" smtClean="0"/>
              <a:t>‹#›</a:t>
            </a:fld>
            <a:endParaRPr lang="fi-FI" noProof="0"/>
          </a:p>
        </p:txBody>
      </p:sp>
    </p:spTree>
    <p:extLst>
      <p:ext uri="{BB962C8B-B14F-4D97-AF65-F5344CB8AC3E}">
        <p14:creationId xmlns:p14="http://schemas.microsoft.com/office/powerpoint/2010/main" val="21279325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Teksti+kuva tumma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6577770"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7806519" y="0"/>
            <a:ext cx="4385481"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6577770"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lvl1pPr>
              <a:defRPr>
                <a:solidFill>
                  <a:schemeClr val="bg1"/>
                </a:solidFill>
              </a:defRPr>
            </a:lvl1pPr>
          </a:lstStyle>
          <a:p>
            <a:r>
              <a:rPr lang="fi-FI" noProof="0"/>
              <a:t>Puheterapeutti Anne Hilden 2023</a:t>
            </a:r>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lvl1pPr>
              <a:defRPr>
                <a:solidFill>
                  <a:schemeClr val="bg1"/>
                </a:solidFill>
              </a:defRPr>
            </a:lvl1pPr>
          </a:lstStyle>
          <a:p>
            <a:fld id="{640CC461-6CF0-412F-9FB6-C0AE5F4BB643}" type="datetime1">
              <a:rPr lang="fi-FI" smtClean="0"/>
              <a:t>9.5.2023</a:t>
            </a:fld>
            <a:endParaRPr lang="fi-FI"/>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lvl1pPr>
              <a:defRPr>
                <a:solidFill>
                  <a:schemeClr val="bg1"/>
                </a:solidFill>
              </a:defRPr>
            </a:lvl1p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530614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Vain otsikko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C1A4B-9576-9A01-2C81-C3C03DF36375}"/>
              </a:ext>
            </a:extLst>
          </p:cNvPr>
          <p:cNvSpPr>
            <a:spLocks noGrp="1"/>
          </p:cNvSpPr>
          <p:nvPr>
            <p:ph type="title"/>
          </p:nvPr>
        </p:nvSpPr>
        <p:spPr/>
        <p:txBody>
          <a:bodyPr/>
          <a:lstStyle/>
          <a:p>
            <a:r>
              <a:rPr lang="fi-FI"/>
              <a:t>Muokkaa perustyyl. napsautt.</a:t>
            </a:r>
            <a:endParaRPr lang="en-FI"/>
          </a:p>
        </p:txBody>
      </p:sp>
      <p:sp>
        <p:nvSpPr>
          <p:cNvPr id="4" name="Footer Placeholder 3">
            <a:extLst>
              <a:ext uri="{FF2B5EF4-FFF2-40B4-BE49-F238E27FC236}">
                <a16:creationId xmlns:a16="http://schemas.microsoft.com/office/drawing/2014/main" id="{B65DB62C-555D-D6DE-51A7-66129B241199}"/>
              </a:ext>
            </a:extLst>
          </p:cNvPr>
          <p:cNvSpPr>
            <a:spLocks noGrp="1"/>
          </p:cNvSpPr>
          <p:nvPr>
            <p:ph type="ftr" sz="quarter" idx="11"/>
          </p:nvPr>
        </p:nvSpPr>
        <p:spPr/>
        <p:txBody>
          <a:bodyPr/>
          <a:lstStyle/>
          <a:p>
            <a:r>
              <a:rPr lang="fi-FI"/>
              <a:t>Puheterapeutti Anne Hilden 2023</a:t>
            </a:r>
            <a:endParaRPr lang="en-FI"/>
          </a:p>
        </p:txBody>
      </p:sp>
      <p:sp>
        <p:nvSpPr>
          <p:cNvPr id="3" name="Date Placeholder 2">
            <a:extLst>
              <a:ext uri="{FF2B5EF4-FFF2-40B4-BE49-F238E27FC236}">
                <a16:creationId xmlns:a16="http://schemas.microsoft.com/office/drawing/2014/main" id="{3373F76D-84CE-F603-D5EF-175A9F79BE35}"/>
              </a:ext>
            </a:extLst>
          </p:cNvPr>
          <p:cNvSpPr>
            <a:spLocks noGrp="1"/>
          </p:cNvSpPr>
          <p:nvPr>
            <p:ph type="dt" sz="half" idx="10"/>
          </p:nvPr>
        </p:nvSpPr>
        <p:spPr/>
        <p:txBody>
          <a:bodyPr/>
          <a:lstStyle/>
          <a:p>
            <a:fld id="{54D31B8A-925D-452C-B51E-9FFF1E732768}" type="datetime1">
              <a:rPr lang="fi-FI" smtClean="0"/>
              <a:t>9.5.2023</a:t>
            </a:fld>
            <a:endParaRPr lang="en-FI"/>
          </a:p>
        </p:txBody>
      </p:sp>
      <p:sp>
        <p:nvSpPr>
          <p:cNvPr id="5" name="Slide Number Placeholder 4">
            <a:extLst>
              <a:ext uri="{FF2B5EF4-FFF2-40B4-BE49-F238E27FC236}">
                <a16:creationId xmlns:a16="http://schemas.microsoft.com/office/drawing/2014/main" id="{D198CD02-7A38-53F1-B132-B66F1AE29F19}"/>
              </a:ext>
            </a:extLst>
          </p:cNvPr>
          <p:cNvSpPr>
            <a:spLocks noGrp="1"/>
          </p:cNvSpPr>
          <p:nvPr>
            <p:ph type="sldNum" sz="quarter" idx="12"/>
          </p:nvPr>
        </p:nvSpPr>
        <p:spPr/>
        <p:txBody>
          <a:bodyPr/>
          <a:lstStyle/>
          <a:p>
            <a:fld id="{43AF15DB-8468-DA4F-98B9-DC37122F7E4C}" type="slidenum">
              <a:rPr lang="en-FI" smtClean="0"/>
              <a:t>‹#›</a:t>
            </a:fld>
            <a:endParaRPr lang="en-FI"/>
          </a:p>
        </p:txBody>
      </p:sp>
    </p:spTree>
    <p:extLst>
      <p:ext uri="{BB962C8B-B14F-4D97-AF65-F5344CB8AC3E}">
        <p14:creationId xmlns:p14="http://schemas.microsoft.com/office/powerpoint/2010/main" val="392273410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Vain otsikko 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D3A53C0-116C-88A6-1324-EEC76BE0A4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037924" y="1708833"/>
            <a:ext cx="9154076" cy="5149168"/>
          </a:xfrm>
          <a:prstGeom prst="rect">
            <a:avLst/>
          </a:prstGeom>
        </p:spPr>
      </p:pic>
      <p:sp>
        <p:nvSpPr>
          <p:cNvPr id="8" name="Otsikko 7">
            <a:extLst>
              <a:ext uri="{FF2B5EF4-FFF2-40B4-BE49-F238E27FC236}">
                <a16:creationId xmlns:a16="http://schemas.microsoft.com/office/drawing/2014/main" id="{6E453CD6-C647-0D04-4BA8-74D3C4E93B3A}"/>
              </a:ext>
            </a:extLst>
          </p:cNvPr>
          <p:cNvSpPr>
            <a:spLocks noGrp="1"/>
          </p:cNvSpPr>
          <p:nvPr>
            <p:ph type="title"/>
          </p:nvPr>
        </p:nvSpPr>
        <p:spPr/>
        <p:txBody>
          <a:bodyPr/>
          <a:lstStyle/>
          <a:p>
            <a:r>
              <a:rPr lang="fi-FI" noProof="0"/>
              <a:t>Muokkaa perustyyl. napsautt.</a:t>
            </a:r>
          </a:p>
        </p:txBody>
      </p:sp>
      <p:sp>
        <p:nvSpPr>
          <p:cNvPr id="3" name="Footer Placeholder 2">
            <a:extLst>
              <a:ext uri="{FF2B5EF4-FFF2-40B4-BE49-F238E27FC236}">
                <a16:creationId xmlns:a16="http://schemas.microsoft.com/office/drawing/2014/main" id="{D52B381F-95BC-297C-3E28-20053DE26A30}"/>
              </a:ext>
            </a:extLst>
          </p:cNvPr>
          <p:cNvSpPr>
            <a:spLocks noGrp="1"/>
          </p:cNvSpPr>
          <p:nvPr>
            <p:ph type="ftr" sz="quarter" idx="15"/>
          </p:nvPr>
        </p:nvSpPr>
        <p:spPr/>
        <p:txBody>
          <a:bodyPr/>
          <a:lstStyle/>
          <a:p>
            <a:r>
              <a:rPr lang="fi-FI" noProof="0"/>
              <a:t>Puheterapeutti Anne Hilden 2023</a:t>
            </a:r>
          </a:p>
        </p:txBody>
      </p:sp>
      <p:sp>
        <p:nvSpPr>
          <p:cNvPr id="2" name="Date Placeholder 1">
            <a:extLst>
              <a:ext uri="{FF2B5EF4-FFF2-40B4-BE49-F238E27FC236}">
                <a16:creationId xmlns:a16="http://schemas.microsoft.com/office/drawing/2014/main" id="{AC9E2BD0-F516-B11C-048C-EE4D3BBE2720}"/>
              </a:ext>
            </a:extLst>
          </p:cNvPr>
          <p:cNvSpPr>
            <a:spLocks noGrp="1"/>
          </p:cNvSpPr>
          <p:nvPr>
            <p:ph type="dt" sz="half" idx="14"/>
          </p:nvPr>
        </p:nvSpPr>
        <p:spPr/>
        <p:txBody>
          <a:bodyPr/>
          <a:lstStyle/>
          <a:p>
            <a:fld id="{40A42B37-8900-434C-BA37-C5D338161861}" type="datetime1">
              <a:rPr lang="fi-FI" noProof="0" smtClean="0"/>
              <a:t>9.5.2023</a:t>
            </a:fld>
            <a:endParaRPr lang="fi-FI" noProof="0"/>
          </a:p>
        </p:txBody>
      </p:sp>
      <p:sp>
        <p:nvSpPr>
          <p:cNvPr id="9" name="Slide Number Placeholder 8">
            <a:extLst>
              <a:ext uri="{FF2B5EF4-FFF2-40B4-BE49-F238E27FC236}">
                <a16:creationId xmlns:a16="http://schemas.microsoft.com/office/drawing/2014/main" id="{474EB327-6BCE-E1B7-9C4D-B36A8D79B475}"/>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54024288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Tyhjä 1">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9A9A05C4-7AD7-71AE-0E72-38EA5C767FCC}"/>
              </a:ext>
            </a:extLst>
          </p:cNvPr>
          <p:cNvSpPr>
            <a:spLocks noGrp="1"/>
          </p:cNvSpPr>
          <p:nvPr>
            <p:ph type="ftr" sz="quarter" idx="11"/>
          </p:nvPr>
        </p:nvSpPr>
        <p:spPr/>
        <p:txBody>
          <a:bodyPr/>
          <a:lstStyle/>
          <a:p>
            <a:r>
              <a:rPr lang="fi-FI"/>
              <a:t>Puheterapeutti Anne Hilden 2023</a:t>
            </a:r>
            <a:endParaRPr lang="en-FI"/>
          </a:p>
        </p:txBody>
      </p:sp>
      <p:sp>
        <p:nvSpPr>
          <p:cNvPr id="2" name="Date Placeholder 1">
            <a:extLst>
              <a:ext uri="{FF2B5EF4-FFF2-40B4-BE49-F238E27FC236}">
                <a16:creationId xmlns:a16="http://schemas.microsoft.com/office/drawing/2014/main" id="{E1C67CA2-C70C-A458-346B-706D480419BA}"/>
              </a:ext>
            </a:extLst>
          </p:cNvPr>
          <p:cNvSpPr>
            <a:spLocks noGrp="1"/>
          </p:cNvSpPr>
          <p:nvPr>
            <p:ph type="dt" sz="half" idx="10"/>
          </p:nvPr>
        </p:nvSpPr>
        <p:spPr/>
        <p:txBody>
          <a:bodyPr/>
          <a:lstStyle/>
          <a:p>
            <a:fld id="{DBE4E11B-B2F6-4790-A562-019FC961E2D7}" type="datetime1">
              <a:rPr lang="fi-FI" smtClean="0"/>
              <a:t>9.5.2023</a:t>
            </a:fld>
            <a:endParaRPr lang="en-FI"/>
          </a:p>
        </p:txBody>
      </p:sp>
      <p:sp>
        <p:nvSpPr>
          <p:cNvPr id="4" name="Slide Number Placeholder 3">
            <a:extLst>
              <a:ext uri="{FF2B5EF4-FFF2-40B4-BE49-F238E27FC236}">
                <a16:creationId xmlns:a16="http://schemas.microsoft.com/office/drawing/2014/main" id="{BFB4A672-2AA7-FBE4-BA0F-AE2184E2B96C}"/>
              </a:ext>
            </a:extLst>
          </p:cNvPr>
          <p:cNvSpPr>
            <a:spLocks noGrp="1"/>
          </p:cNvSpPr>
          <p:nvPr>
            <p:ph type="sldNum" sz="quarter" idx="12"/>
          </p:nvPr>
        </p:nvSpPr>
        <p:spPr/>
        <p:txBody>
          <a:bodyPr/>
          <a:lstStyle/>
          <a:p>
            <a:fld id="{43AF15DB-8468-DA4F-98B9-DC37122F7E4C}" type="slidenum">
              <a:rPr lang="en-FI" smtClean="0"/>
              <a:t>‹#›</a:t>
            </a:fld>
            <a:endParaRPr lang="en-FI"/>
          </a:p>
        </p:txBody>
      </p:sp>
    </p:spTree>
    <p:extLst>
      <p:ext uri="{BB962C8B-B14F-4D97-AF65-F5344CB8AC3E}">
        <p14:creationId xmlns:p14="http://schemas.microsoft.com/office/powerpoint/2010/main" val="38721503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aksi sisältökohdett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70DB3-F74A-1EA5-CA5D-99C0844D9CB9}"/>
              </a:ext>
            </a:extLst>
          </p:cNvPr>
          <p:cNvSpPr>
            <a:spLocks noGrp="1"/>
          </p:cNvSpPr>
          <p:nvPr>
            <p:ph type="title"/>
          </p:nvPr>
        </p:nvSpPr>
        <p:spPr/>
        <p:txBody>
          <a:bodyPr/>
          <a:lstStyle/>
          <a:p>
            <a:r>
              <a:rPr lang="fi-FI" noProof="0"/>
              <a:t>Muokkaa perustyyl. napsautt.</a:t>
            </a:r>
          </a:p>
        </p:txBody>
      </p:sp>
      <p:sp>
        <p:nvSpPr>
          <p:cNvPr id="8" name="Sisällön paikkamerkki 7">
            <a:extLst>
              <a:ext uri="{FF2B5EF4-FFF2-40B4-BE49-F238E27FC236}">
                <a16:creationId xmlns:a16="http://schemas.microsoft.com/office/drawing/2014/main" id="{B41AAC21-EDA2-D650-5A4B-8DABB9510A99}"/>
              </a:ext>
            </a:extLst>
          </p:cNvPr>
          <p:cNvSpPr>
            <a:spLocks noGrp="1"/>
          </p:cNvSpPr>
          <p:nvPr>
            <p:ph sz="quarter" idx="13"/>
          </p:nvPr>
        </p:nvSpPr>
        <p:spPr>
          <a:xfrm>
            <a:off x="919163" y="1597024"/>
            <a:ext cx="5171466" cy="4419147"/>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4" name="Sisällön paikkamerkki 7">
            <a:extLst>
              <a:ext uri="{FF2B5EF4-FFF2-40B4-BE49-F238E27FC236}">
                <a16:creationId xmlns:a16="http://schemas.microsoft.com/office/drawing/2014/main" id="{24BC3655-C1E0-B95F-9D57-487BBC79CB3E}"/>
              </a:ext>
            </a:extLst>
          </p:cNvPr>
          <p:cNvSpPr>
            <a:spLocks noGrp="1"/>
          </p:cNvSpPr>
          <p:nvPr>
            <p:ph sz="quarter" idx="17"/>
          </p:nvPr>
        </p:nvSpPr>
        <p:spPr>
          <a:xfrm>
            <a:off x="6292880" y="1597024"/>
            <a:ext cx="5171466" cy="4419147"/>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7" name="Alatunnisteen paikkamerkki 6">
            <a:extLst>
              <a:ext uri="{FF2B5EF4-FFF2-40B4-BE49-F238E27FC236}">
                <a16:creationId xmlns:a16="http://schemas.microsoft.com/office/drawing/2014/main" id="{9EBE6020-86D5-987D-F627-77275399447F}"/>
              </a:ext>
            </a:extLst>
          </p:cNvPr>
          <p:cNvSpPr>
            <a:spLocks noGrp="1"/>
          </p:cNvSpPr>
          <p:nvPr>
            <p:ph type="ftr" sz="quarter" idx="15"/>
          </p:nvPr>
        </p:nvSpPr>
        <p:spPr/>
        <p:txBody>
          <a:bodyPr/>
          <a:lstStyle/>
          <a:p>
            <a:endParaRPr lang="fi-FI" noProof="0"/>
          </a:p>
        </p:txBody>
      </p:sp>
      <p:sp>
        <p:nvSpPr>
          <p:cNvPr id="3" name="Päivämäärän paikkamerkki 2">
            <a:extLst>
              <a:ext uri="{FF2B5EF4-FFF2-40B4-BE49-F238E27FC236}">
                <a16:creationId xmlns:a16="http://schemas.microsoft.com/office/drawing/2014/main" id="{1E277A0A-2A7D-6524-2A5F-8D5B8B903037}"/>
              </a:ext>
            </a:extLst>
          </p:cNvPr>
          <p:cNvSpPr>
            <a:spLocks noGrp="1"/>
          </p:cNvSpPr>
          <p:nvPr>
            <p:ph type="dt" sz="half" idx="14"/>
          </p:nvPr>
        </p:nvSpPr>
        <p:spPr/>
        <p:txBody>
          <a:bodyPr/>
          <a:lstStyle/>
          <a:p>
            <a:fld id="{FF5143CC-C2AA-4385-B108-D81D5D098FC9}" type="datetime1">
              <a:rPr lang="fi-FI" noProof="0" smtClean="0"/>
              <a:t>9.5.2023</a:t>
            </a:fld>
            <a:endParaRPr lang="fi-FI" noProof="0"/>
          </a:p>
        </p:txBody>
      </p:sp>
      <p:sp>
        <p:nvSpPr>
          <p:cNvPr id="9" name="Dian numeron paikkamerkki 8">
            <a:extLst>
              <a:ext uri="{FF2B5EF4-FFF2-40B4-BE49-F238E27FC236}">
                <a16:creationId xmlns:a16="http://schemas.microsoft.com/office/drawing/2014/main" id="{C6C936AA-3DFD-CB3B-E4E9-50702E8C3693}"/>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21032316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yhjä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F56F964-A346-4C9E-0FE9-C8D73BA1E67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037924" y="1708833"/>
            <a:ext cx="9154076" cy="5149168"/>
          </a:xfrm>
          <a:prstGeom prst="rect">
            <a:avLst/>
          </a:prstGeom>
        </p:spPr>
      </p:pic>
      <p:sp>
        <p:nvSpPr>
          <p:cNvPr id="2" name="Date Placeholder 1">
            <a:extLst>
              <a:ext uri="{FF2B5EF4-FFF2-40B4-BE49-F238E27FC236}">
                <a16:creationId xmlns:a16="http://schemas.microsoft.com/office/drawing/2014/main" id="{E1C67CA2-C70C-A458-346B-706D480419BA}"/>
              </a:ext>
            </a:extLst>
          </p:cNvPr>
          <p:cNvSpPr>
            <a:spLocks noGrp="1"/>
          </p:cNvSpPr>
          <p:nvPr>
            <p:ph type="dt" sz="half" idx="10"/>
          </p:nvPr>
        </p:nvSpPr>
        <p:spPr/>
        <p:txBody>
          <a:bodyPr/>
          <a:lstStyle/>
          <a:p>
            <a:fld id="{8C265751-9836-4A36-A7A2-820893DE664B}" type="datetime1">
              <a:rPr lang="fi-FI" smtClean="0"/>
              <a:t>9.5.2023</a:t>
            </a:fld>
            <a:endParaRPr lang="en-FI"/>
          </a:p>
        </p:txBody>
      </p:sp>
      <p:sp>
        <p:nvSpPr>
          <p:cNvPr id="3" name="Footer Placeholder 2">
            <a:extLst>
              <a:ext uri="{FF2B5EF4-FFF2-40B4-BE49-F238E27FC236}">
                <a16:creationId xmlns:a16="http://schemas.microsoft.com/office/drawing/2014/main" id="{9A9A05C4-7AD7-71AE-0E72-38EA5C767FCC}"/>
              </a:ext>
            </a:extLst>
          </p:cNvPr>
          <p:cNvSpPr>
            <a:spLocks noGrp="1"/>
          </p:cNvSpPr>
          <p:nvPr>
            <p:ph type="ftr" sz="quarter" idx="11"/>
          </p:nvPr>
        </p:nvSpPr>
        <p:spPr/>
        <p:txBody>
          <a:bodyPr/>
          <a:lstStyle/>
          <a:p>
            <a:r>
              <a:rPr lang="fi-FI"/>
              <a:t>Puheterapeutti Anne Hilden 2023</a:t>
            </a:r>
            <a:endParaRPr lang="en-FI"/>
          </a:p>
        </p:txBody>
      </p:sp>
      <p:sp>
        <p:nvSpPr>
          <p:cNvPr id="4" name="Slide Number Placeholder 3">
            <a:extLst>
              <a:ext uri="{FF2B5EF4-FFF2-40B4-BE49-F238E27FC236}">
                <a16:creationId xmlns:a16="http://schemas.microsoft.com/office/drawing/2014/main" id="{BFB4A672-2AA7-FBE4-BA0F-AE2184E2B96C}"/>
              </a:ext>
            </a:extLst>
          </p:cNvPr>
          <p:cNvSpPr>
            <a:spLocks noGrp="1"/>
          </p:cNvSpPr>
          <p:nvPr>
            <p:ph type="sldNum" sz="quarter" idx="12"/>
          </p:nvPr>
        </p:nvSpPr>
        <p:spPr/>
        <p:txBody>
          <a:bodyPr/>
          <a:lstStyle/>
          <a:p>
            <a:fld id="{43AF15DB-8468-DA4F-98B9-DC37122F7E4C}" type="slidenum">
              <a:rPr lang="en-FI" smtClean="0"/>
              <a:t>‹#›</a:t>
            </a:fld>
            <a:endParaRPr lang="en-FI"/>
          </a:p>
        </p:txBody>
      </p:sp>
    </p:spTree>
    <p:extLst>
      <p:ext uri="{BB962C8B-B14F-4D97-AF65-F5344CB8AC3E}">
        <p14:creationId xmlns:p14="http://schemas.microsoft.com/office/powerpoint/2010/main" val="165785407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Otsikkodia">
    <p:bg>
      <p:bgPr>
        <a:solidFill>
          <a:srgbClr val="144C5B"/>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DCDE267-9C4E-C136-72F7-2F773BE2CB28}"/>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42614" y="6110519"/>
            <a:ext cx="2753738" cy="715083"/>
          </a:xfrm>
          <a:prstGeom prst="rect">
            <a:avLst/>
          </a:prstGeom>
        </p:spPr>
      </p:pic>
      <p:pic>
        <p:nvPicPr>
          <p:cNvPr id="4" name="Picture 3">
            <a:extLst>
              <a:ext uri="{FF2B5EF4-FFF2-40B4-BE49-F238E27FC236}">
                <a16:creationId xmlns:a16="http://schemas.microsoft.com/office/drawing/2014/main" id="{BD98D6E7-F4D0-06DC-05E0-7621AB81DA47}"/>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4419600" y="1359097"/>
            <a:ext cx="7772400" cy="5498903"/>
          </a:xfrm>
          <a:prstGeom prst="rect">
            <a:avLst/>
          </a:prstGeom>
        </p:spPr>
      </p:pic>
      <p:sp>
        <p:nvSpPr>
          <p:cNvPr id="2" name="Title 1">
            <a:extLst>
              <a:ext uri="{FF2B5EF4-FFF2-40B4-BE49-F238E27FC236}">
                <a16:creationId xmlns:a16="http://schemas.microsoft.com/office/drawing/2014/main" id="{26403F24-F303-C794-B10C-D9C3C86AFF92}"/>
              </a:ext>
            </a:extLst>
          </p:cNvPr>
          <p:cNvSpPr>
            <a:spLocks noGrp="1"/>
          </p:cNvSpPr>
          <p:nvPr>
            <p:ph type="ctrTitle"/>
          </p:nvPr>
        </p:nvSpPr>
        <p:spPr>
          <a:xfrm>
            <a:off x="706329" y="1122363"/>
            <a:ext cx="9144000" cy="2387600"/>
          </a:xfrm>
        </p:spPr>
        <p:txBody>
          <a:bodyPr anchor="b">
            <a:normAutofit/>
          </a:bodyPr>
          <a:lstStyle>
            <a:lvl1pPr algn="l">
              <a:lnSpc>
                <a:spcPts val="5800"/>
              </a:lnSpc>
              <a:defRPr sz="5400">
                <a:solidFill>
                  <a:schemeClr val="bg1"/>
                </a:solidFill>
              </a:defRPr>
            </a:lvl1pPr>
          </a:lstStyle>
          <a:p>
            <a:r>
              <a:rPr lang="fi-FI" noProof="0"/>
              <a:t>Muokkaa perustyyl. napsautt.</a:t>
            </a:r>
          </a:p>
        </p:txBody>
      </p:sp>
      <p:sp>
        <p:nvSpPr>
          <p:cNvPr id="3" name="Subtitle 2">
            <a:extLst>
              <a:ext uri="{FF2B5EF4-FFF2-40B4-BE49-F238E27FC236}">
                <a16:creationId xmlns:a16="http://schemas.microsoft.com/office/drawing/2014/main" id="{F3C1BD1A-979F-FF43-0FD4-13CA253C1ABF}"/>
              </a:ext>
            </a:extLst>
          </p:cNvPr>
          <p:cNvSpPr>
            <a:spLocks noGrp="1"/>
          </p:cNvSpPr>
          <p:nvPr>
            <p:ph type="subTitle" idx="1"/>
          </p:nvPr>
        </p:nvSpPr>
        <p:spPr>
          <a:xfrm>
            <a:off x="706329" y="3602038"/>
            <a:ext cx="7836474" cy="1655762"/>
          </a:xfrm>
        </p:spPr>
        <p:txBody>
          <a:bodyPr/>
          <a:lstStyle>
            <a:lvl1pPr marL="0" indent="0" algn="l">
              <a:lnSpc>
                <a:spcPts val="2800"/>
              </a:lnSpc>
              <a:buNone/>
              <a:defRPr sz="2400">
                <a:solidFill>
                  <a:srgbClr val="F9B23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a:t>Muokkaa alaotsikon perustyyliä napsautt.</a:t>
            </a:r>
          </a:p>
        </p:txBody>
      </p:sp>
    </p:spTree>
    <p:extLst>
      <p:ext uri="{BB962C8B-B14F-4D97-AF65-F5344CB8AC3E}">
        <p14:creationId xmlns:p14="http://schemas.microsoft.com/office/powerpoint/2010/main" val="39644597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Otsikko ja sisältö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70DB3-F74A-1EA5-CA5D-99C0844D9CB9}"/>
              </a:ext>
            </a:extLst>
          </p:cNvPr>
          <p:cNvSpPr>
            <a:spLocks noGrp="1"/>
          </p:cNvSpPr>
          <p:nvPr>
            <p:ph type="title"/>
          </p:nvPr>
        </p:nvSpPr>
        <p:spPr/>
        <p:txBody>
          <a:bodyPr/>
          <a:lstStyle/>
          <a:p>
            <a:r>
              <a:rPr lang="fi-FI" noProof="0"/>
              <a:t>Muokkaa perustyyl. napsautt.</a:t>
            </a:r>
          </a:p>
        </p:txBody>
      </p:sp>
      <p:sp>
        <p:nvSpPr>
          <p:cNvPr id="8" name="Sisällön paikkamerkki 7">
            <a:extLst>
              <a:ext uri="{FF2B5EF4-FFF2-40B4-BE49-F238E27FC236}">
                <a16:creationId xmlns:a16="http://schemas.microsoft.com/office/drawing/2014/main" id="{B41AAC21-EDA2-D650-5A4B-8DABB9510A99}"/>
              </a:ext>
            </a:extLst>
          </p:cNvPr>
          <p:cNvSpPr>
            <a:spLocks noGrp="1"/>
          </p:cNvSpPr>
          <p:nvPr>
            <p:ph sz="quarter" idx="13"/>
          </p:nvPr>
        </p:nvSpPr>
        <p:spPr>
          <a:xfrm>
            <a:off x="919163" y="1597024"/>
            <a:ext cx="10755094" cy="4419147"/>
          </a:xfrm>
        </p:spPr>
        <p:txBody>
          <a:body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7" name="Alatunnisteen paikkamerkki 6">
            <a:extLst>
              <a:ext uri="{FF2B5EF4-FFF2-40B4-BE49-F238E27FC236}">
                <a16:creationId xmlns:a16="http://schemas.microsoft.com/office/drawing/2014/main" id="{9EBE6020-86D5-987D-F627-77275399447F}"/>
              </a:ext>
            </a:extLst>
          </p:cNvPr>
          <p:cNvSpPr>
            <a:spLocks noGrp="1"/>
          </p:cNvSpPr>
          <p:nvPr>
            <p:ph type="ftr" sz="quarter" idx="15"/>
          </p:nvPr>
        </p:nvSpPr>
        <p:spPr/>
        <p:txBody>
          <a:bodyPr/>
          <a:lstStyle/>
          <a:p>
            <a:r>
              <a:rPr lang="fi-FI" noProof="0"/>
              <a:t>Puheterapeutti Anne Hilden 2023</a:t>
            </a:r>
          </a:p>
        </p:txBody>
      </p:sp>
      <p:sp>
        <p:nvSpPr>
          <p:cNvPr id="3" name="Päivämäärän paikkamerkki 2">
            <a:extLst>
              <a:ext uri="{FF2B5EF4-FFF2-40B4-BE49-F238E27FC236}">
                <a16:creationId xmlns:a16="http://schemas.microsoft.com/office/drawing/2014/main" id="{1E277A0A-2A7D-6524-2A5F-8D5B8B903037}"/>
              </a:ext>
            </a:extLst>
          </p:cNvPr>
          <p:cNvSpPr>
            <a:spLocks noGrp="1"/>
          </p:cNvSpPr>
          <p:nvPr>
            <p:ph type="dt" sz="half" idx="14"/>
          </p:nvPr>
        </p:nvSpPr>
        <p:spPr/>
        <p:txBody>
          <a:bodyPr/>
          <a:lstStyle/>
          <a:p>
            <a:fld id="{BBB7EF89-D706-4577-BE37-A4BEE34E323B}" type="datetime1">
              <a:rPr lang="fi-FI" noProof="0" smtClean="0"/>
              <a:t>9.5.2023</a:t>
            </a:fld>
            <a:endParaRPr lang="fi-FI" noProof="0"/>
          </a:p>
        </p:txBody>
      </p:sp>
      <p:sp>
        <p:nvSpPr>
          <p:cNvPr id="9" name="Dian numeron paikkamerkki 8">
            <a:extLst>
              <a:ext uri="{FF2B5EF4-FFF2-40B4-BE49-F238E27FC236}">
                <a16:creationId xmlns:a16="http://schemas.microsoft.com/office/drawing/2014/main" id="{C6C936AA-3DFD-CB3B-E4E9-50702E8C3693}"/>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365913968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Otsikko ja sisältö 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D3A53C0-116C-88A6-1324-EEC76BE0A4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037924" y="1708833"/>
            <a:ext cx="9154076" cy="5149168"/>
          </a:xfrm>
          <a:prstGeom prst="rect">
            <a:avLst/>
          </a:prstGeom>
        </p:spPr>
      </p:pic>
      <p:sp>
        <p:nvSpPr>
          <p:cNvPr id="8" name="Otsikko 7">
            <a:extLst>
              <a:ext uri="{FF2B5EF4-FFF2-40B4-BE49-F238E27FC236}">
                <a16:creationId xmlns:a16="http://schemas.microsoft.com/office/drawing/2014/main" id="{6E453CD6-C647-0D04-4BA8-74D3C4E93B3A}"/>
              </a:ext>
            </a:extLst>
          </p:cNvPr>
          <p:cNvSpPr>
            <a:spLocks noGrp="1"/>
          </p:cNvSpPr>
          <p:nvPr>
            <p:ph type="title"/>
          </p:nvPr>
        </p:nvSpPr>
        <p:spPr/>
        <p:txBody>
          <a:bodyPr/>
          <a:lstStyle/>
          <a:p>
            <a:r>
              <a:rPr lang="fi-FI" noProof="0"/>
              <a:t>Muokkaa perustyyl. napsautt.</a:t>
            </a:r>
          </a:p>
        </p:txBody>
      </p:sp>
      <p:sp>
        <p:nvSpPr>
          <p:cNvPr id="10" name="Sisällön paikkamerkki 9">
            <a:extLst>
              <a:ext uri="{FF2B5EF4-FFF2-40B4-BE49-F238E27FC236}">
                <a16:creationId xmlns:a16="http://schemas.microsoft.com/office/drawing/2014/main" id="{08A052EB-21FD-CEFF-9DCC-442B7779ABDC}"/>
              </a:ext>
            </a:extLst>
          </p:cNvPr>
          <p:cNvSpPr>
            <a:spLocks noGrp="1"/>
          </p:cNvSpPr>
          <p:nvPr>
            <p:ph sz="quarter" idx="13"/>
          </p:nvPr>
        </p:nvSpPr>
        <p:spPr>
          <a:xfrm>
            <a:off x="919163" y="1597025"/>
            <a:ext cx="10754636" cy="4419600"/>
          </a:xfrm>
        </p:spPr>
        <p:txBody>
          <a:body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3" name="Footer Placeholder 2">
            <a:extLst>
              <a:ext uri="{FF2B5EF4-FFF2-40B4-BE49-F238E27FC236}">
                <a16:creationId xmlns:a16="http://schemas.microsoft.com/office/drawing/2014/main" id="{D52B381F-95BC-297C-3E28-20053DE26A30}"/>
              </a:ext>
            </a:extLst>
          </p:cNvPr>
          <p:cNvSpPr>
            <a:spLocks noGrp="1"/>
          </p:cNvSpPr>
          <p:nvPr>
            <p:ph type="ftr" sz="quarter" idx="15"/>
          </p:nvPr>
        </p:nvSpPr>
        <p:spPr/>
        <p:txBody>
          <a:bodyPr/>
          <a:lstStyle/>
          <a:p>
            <a:r>
              <a:rPr lang="fi-FI" noProof="0"/>
              <a:t>Puheterapeutti Anne Hilden 2023</a:t>
            </a:r>
          </a:p>
        </p:txBody>
      </p:sp>
      <p:sp>
        <p:nvSpPr>
          <p:cNvPr id="2" name="Date Placeholder 1">
            <a:extLst>
              <a:ext uri="{FF2B5EF4-FFF2-40B4-BE49-F238E27FC236}">
                <a16:creationId xmlns:a16="http://schemas.microsoft.com/office/drawing/2014/main" id="{AC9E2BD0-F516-B11C-048C-EE4D3BBE2720}"/>
              </a:ext>
            </a:extLst>
          </p:cNvPr>
          <p:cNvSpPr>
            <a:spLocks noGrp="1"/>
          </p:cNvSpPr>
          <p:nvPr>
            <p:ph type="dt" sz="half" idx="14"/>
          </p:nvPr>
        </p:nvSpPr>
        <p:spPr/>
        <p:txBody>
          <a:bodyPr/>
          <a:lstStyle/>
          <a:p>
            <a:fld id="{699C7382-A59A-49DB-8AAB-21733D507E39}" type="datetime1">
              <a:rPr lang="fi-FI" noProof="0" smtClean="0"/>
              <a:t>9.5.2023</a:t>
            </a:fld>
            <a:endParaRPr lang="fi-FI" noProof="0"/>
          </a:p>
        </p:txBody>
      </p:sp>
      <p:sp>
        <p:nvSpPr>
          <p:cNvPr id="9" name="Slide Number Placeholder 8">
            <a:extLst>
              <a:ext uri="{FF2B5EF4-FFF2-40B4-BE49-F238E27FC236}">
                <a16:creationId xmlns:a16="http://schemas.microsoft.com/office/drawing/2014/main" id="{474EB327-6BCE-E1B7-9C4D-B36A8D79B475}"/>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85423697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Väliotsikko 1">
    <p:bg>
      <p:bgPr>
        <a:solidFill>
          <a:srgbClr val="DFF4F8"/>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356A2F8-DAB1-81A8-2E37-07107F6E942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4419600" y="1359097"/>
            <a:ext cx="7772400" cy="5498903"/>
          </a:xfrm>
          <a:prstGeom prst="rect">
            <a:avLst/>
          </a:prstGeom>
        </p:spPr>
      </p:pic>
      <p:sp>
        <p:nvSpPr>
          <p:cNvPr id="2" name="Title 1">
            <a:extLst>
              <a:ext uri="{FF2B5EF4-FFF2-40B4-BE49-F238E27FC236}">
                <a16:creationId xmlns:a16="http://schemas.microsoft.com/office/drawing/2014/main" id="{2190ABBF-71ED-C623-40BF-C8E7B29CC40E}"/>
              </a:ext>
            </a:extLst>
          </p:cNvPr>
          <p:cNvSpPr>
            <a:spLocks noGrp="1"/>
          </p:cNvSpPr>
          <p:nvPr>
            <p:ph type="title"/>
          </p:nvPr>
        </p:nvSpPr>
        <p:spPr>
          <a:xfrm>
            <a:off x="831850" y="576263"/>
            <a:ext cx="10515600" cy="2852737"/>
          </a:xfrm>
        </p:spPr>
        <p:txBody>
          <a:bodyPr anchor="b"/>
          <a:lstStyle>
            <a:lvl1pPr>
              <a:defRPr sz="6000"/>
            </a:lvl1pPr>
          </a:lstStyle>
          <a:p>
            <a:r>
              <a:rPr lang="fi-FI" noProof="0"/>
              <a:t>Muokkaa perustyyl. napsautt.</a:t>
            </a:r>
          </a:p>
        </p:txBody>
      </p:sp>
      <p:sp>
        <p:nvSpPr>
          <p:cNvPr id="3" name="Text Placeholder 2">
            <a:extLst>
              <a:ext uri="{FF2B5EF4-FFF2-40B4-BE49-F238E27FC236}">
                <a16:creationId xmlns:a16="http://schemas.microsoft.com/office/drawing/2014/main" id="{A6478986-9F30-B45A-BE8D-5508DE4BC31F}"/>
              </a:ext>
            </a:extLst>
          </p:cNvPr>
          <p:cNvSpPr>
            <a:spLocks noGrp="1"/>
          </p:cNvSpPr>
          <p:nvPr>
            <p:ph type="body" idx="1"/>
          </p:nvPr>
        </p:nvSpPr>
        <p:spPr>
          <a:xfrm>
            <a:off x="831850" y="3455988"/>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noProof="0"/>
              <a:t>Muokkaa tekstin perustyylejä</a:t>
            </a:r>
          </a:p>
        </p:txBody>
      </p:sp>
    </p:spTree>
    <p:extLst>
      <p:ext uri="{BB962C8B-B14F-4D97-AF65-F5344CB8AC3E}">
        <p14:creationId xmlns:p14="http://schemas.microsoft.com/office/powerpoint/2010/main" val="342379821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Väliotsikko 2">
    <p:bg>
      <p:bgPr>
        <a:solidFill>
          <a:srgbClr val="FEF4E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356A2F8-DAB1-81A8-2E37-07107F6E942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4419600" y="1359097"/>
            <a:ext cx="7772400" cy="5498903"/>
          </a:xfrm>
          <a:prstGeom prst="rect">
            <a:avLst/>
          </a:prstGeom>
        </p:spPr>
      </p:pic>
      <p:sp>
        <p:nvSpPr>
          <p:cNvPr id="2" name="Title 1">
            <a:extLst>
              <a:ext uri="{FF2B5EF4-FFF2-40B4-BE49-F238E27FC236}">
                <a16:creationId xmlns:a16="http://schemas.microsoft.com/office/drawing/2014/main" id="{2190ABBF-71ED-C623-40BF-C8E7B29CC40E}"/>
              </a:ext>
            </a:extLst>
          </p:cNvPr>
          <p:cNvSpPr>
            <a:spLocks noGrp="1"/>
          </p:cNvSpPr>
          <p:nvPr>
            <p:ph type="title"/>
          </p:nvPr>
        </p:nvSpPr>
        <p:spPr>
          <a:xfrm>
            <a:off x="831850" y="576263"/>
            <a:ext cx="10515600" cy="2852737"/>
          </a:xfrm>
        </p:spPr>
        <p:txBody>
          <a:bodyPr anchor="b"/>
          <a:lstStyle>
            <a:lvl1pPr>
              <a:defRPr sz="6000"/>
            </a:lvl1pPr>
          </a:lstStyle>
          <a:p>
            <a:r>
              <a:rPr lang="fi-FI" noProof="0"/>
              <a:t>Muokkaa perustyyl. napsautt.</a:t>
            </a:r>
          </a:p>
        </p:txBody>
      </p:sp>
      <p:sp>
        <p:nvSpPr>
          <p:cNvPr id="3" name="Text Placeholder 2">
            <a:extLst>
              <a:ext uri="{FF2B5EF4-FFF2-40B4-BE49-F238E27FC236}">
                <a16:creationId xmlns:a16="http://schemas.microsoft.com/office/drawing/2014/main" id="{A6478986-9F30-B45A-BE8D-5508DE4BC31F}"/>
              </a:ext>
            </a:extLst>
          </p:cNvPr>
          <p:cNvSpPr>
            <a:spLocks noGrp="1"/>
          </p:cNvSpPr>
          <p:nvPr>
            <p:ph type="body" idx="1"/>
          </p:nvPr>
        </p:nvSpPr>
        <p:spPr>
          <a:xfrm>
            <a:off x="831850" y="3455988"/>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noProof="0"/>
              <a:t>Muokkaa tekstin perustyylejä</a:t>
            </a:r>
          </a:p>
        </p:txBody>
      </p:sp>
    </p:spTree>
    <p:extLst>
      <p:ext uri="{BB962C8B-B14F-4D97-AF65-F5344CB8AC3E}">
        <p14:creationId xmlns:p14="http://schemas.microsoft.com/office/powerpoint/2010/main" val="232165023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Kaksi sisältökohdett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70DB3-F74A-1EA5-CA5D-99C0844D9CB9}"/>
              </a:ext>
            </a:extLst>
          </p:cNvPr>
          <p:cNvSpPr>
            <a:spLocks noGrp="1"/>
          </p:cNvSpPr>
          <p:nvPr>
            <p:ph type="title"/>
          </p:nvPr>
        </p:nvSpPr>
        <p:spPr/>
        <p:txBody>
          <a:bodyPr/>
          <a:lstStyle/>
          <a:p>
            <a:r>
              <a:rPr lang="fi-FI" noProof="0"/>
              <a:t>Muokkaa perustyyl. napsautt.</a:t>
            </a:r>
          </a:p>
        </p:txBody>
      </p:sp>
      <p:sp>
        <p:nvSpPr>
          <p:cNvPr id="8" name="Sisällön paikkamerkki 7">
            <a:extLst>
              <a:ext uri="{FF2B5EF4-FFF2-40B4-BE49-F238E27FC236}">
                <a16:creationId xmlns:a16="http://schemas.microsoft.com/office/drawing/2014/main" id="{B41AAC21-EDA2-D650-5A4B-8DABB9510A99}"/>
              </a:ext>
            </a:extLst>
          </p:cNvPr>
          <p:cNvSpPr>
            <a:spLocks noGrp="1"/>
          </p:cNvSpPr>
          <p:nvPr>
            <p:ph sz="quarter" idx="13"/>
          </p:nvPr>
        </p:nvSpPr>
        <p:spPr>
          <a:xfrm>
            <a:off x="919163" y="1597024"/>
            <a:ext cx="5171466" cy="4419147"/>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4" name="Sisällön paikkamerkki 7">
            <a:extLst>
              <a:ext uri="{FF2B5EF4-FFF2-40B4-BE49-F238E27FC236}">
                <a16:creationId xmlns:a16="http://schemas.microsoft.com/office/drawing/2014/main" id="{24BC3655-C1E0-B95F-9D57-487BBC79CB3E}"/>
              </a:ext>
            </a:extLst>
          </p:cNvPr>
          <p:cNvSpPr>
            <a:spLocks noGrp="1"/>
          </p:cNvSpPr>
          <p:nvPr>
            <p:ph sz="quarter" idx="17"/>
          </p:nvPr>
        </p:nvSpPr>
        <p:spPr>
          <a:xfrm>
            <a:off x="6292880" y="1597024"/>
            <a:ext cx="5171466" cy="4419147"/>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7" name="Alatunnisteen paikkamerkki 6">
            <a:extLst>
              <a:ext uri="{FF2B5EF4-FFF2-40B4-BE49-F238E27FC236}">
                <a16:creationId xmlns:a16="http://schemas.microsoft.com/office/drawing/2014/main" id="{9EBE6020-86D5-987D-F627-77275399447F}"/>
              </a:ext>
            </a:extLst>
          </p:cNvPr>
          <p:cNvSpPr>
            <a:spLocks noGrp="1"/>
          </p:cNvSpPr>
          <p:nvPr>
            <p:ph type="ftr" sz="quarter" idx="15"/>
          </p:nvPr>
        </p:nvSpPr>
        <p:spPr/>
        <p:txBody>
          <a:bodyPr/>
          <a:lstStyle/>
          <a:p>
            <a:r>
              <a:rPr lang="fi-FI" noProof="0"/>
              <a:t>Puheterapeutti Anne Hilden 2023</a:t>
            </a:r>
          </a:p>
        </p:txBody>
      </p:sp>
      <p:sp>
        <p:nvSpPr>
          <p:cNvPr id="3" name="Päivämäärän paikkamerkki 2">
            <a:extLst>
              <a:ext uri="{FF2B5EF4-FFF2-40B4-BE49-F238E27FC236}">
                <a16:creationId xmlns:a16="http://schemas.microsoft.com/office/drawing/2014/main" id="{1E277A0A-2A7D-6524-2A5F-8D5B8B903037}"/>
              </a:ext>
            </a:extLst>
          </p:cNvPr>
          <p:cNvSpPr>
            <a:spLocks noGrp="1"/>
          </p:cNvSpPr>
          <p:nvPr>
            <p:ph type="dt" sz="half" idx="14"/>
          </p:nvPr>
        </p:nvSpPr>
        <p:spPr/>
        <p:txBody>
          <a:bodyPr/>
          <a:lstStyle/>
          <a:p>
            <a:fld id="{8EA34371-A212-479F-B7CF-962BCB781C44}" type="datetime1">
              <a:rPr lang="fi-FI" noProof="0" smtClean="0"/>
              <a:t>9.5.2023</a:t>
            </a:fld>
            <a:endParaRPr lang="fi-FI" noProof="0"/>
          </a:p>
        </p:txBody>
      </p:sp>
      <p:sp>
        <p:nvSpPr>
          <p:cNvPr id="9" name="Dian numeron paikkamerkki 8">
            <a:extLst>
              <a:ext uri="{FF2B5EF4-FFF2-40B4-BE49-F238E27FC236}">
                <a16:creationId xmlns:a16="http://schemas.microsoft.com/office/drawing/2014/main" id="{C6C936AA-3DFD-CB3B-E4E9-50702E8C3693}"/>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21032316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Vertailu">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70DB3-F74A-1EA5-CA5D-99C0844D9CB9}"/>
              </a:ext>
            </a:extLst>
          </p:cNvPr>
          <p:cNvSpPr>
            <a:spLocks noGrp="1"/>
          </p:cNvSpPr>
          <p:nvPr>
            <p:ph type="title"/>
          </p:nvPr>
        </p:nvSpPr>
        <p:spPr/>
        <p:txBody>
          <a:bodyPr/>
          <a:lstStyle/>
          <a:p>
            <a:r>
              <a:rPr lang="fi-FI" noProof="0"/>
              <a:t>Muokkaa perustyyl. napsautt.</a:t>
            </a:r>
          </a:p>
        </p:txBody>
      </p:sp>
      <p:sp>
        <p:nvSpPr>
          <p:cNvPr id="5" name="Text Placeholder 2">
            <a:extLst>
              <a:ext uri="{FF2B5EF4-FFF2-40B4-BE49-F238E27FC236}">
                <a16:creationId xmlns:a16="http://schemas.microsoft.com/office/drawing/2014/main" id="{8AA1D6B8-0B87-B80B-7E16-A1FC707D7534}"/>
              </a:ext>
            </a:extLst>
          </p:cNvPr>
          <p:cNvSpPr>
            <a:spLocks noGrp="1"/>
          </p:cNvSpPr>
          <p:nvPr>
            <p:ph type="body" idx="1"/>
          </p:nvPr>
        </p:nvSpPr>
        <p:spPr>
          <a:xfrm>
            <a:off x="919162" y="1597025"/>
            <a:ext cx="5176837" cy="413044"/>
          </a:xfrm>
        </p:spPr>
        <p:txBody>
          <a:bodyPr anchor="b">
            <a:normAutofit/>
          </a:bodyPr>
          <a:lstStyle>
            <a:lvl1pPr marL="0" indent="0">
              <a:buNone/>
              <a:defRPr sz="2000" b="0">
                <a:latin typeface="Segoe UI Semibold" panose="020B0702040204020203" pitchFamily="34" charset="0"/>
                <a:cs typeface="Segoe UI Semibold" panose="020B07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a:t>
            </a:r>
          </a:p>
        </p:txBody>
      </p:sp>
      <p:sp>
        <p:nvSpPr>
          <p:cNvPr id="8" name="Sisällön paikkamerkki 7">
            <a:extLst>
              <a:ext uri="{FF2B5EF4-FFF2-40B4-BE49-F238E27FC236}">
                <a16:creationId xmlns:a16="http://schemas.microsoft.com/office/drawing/2014/main" id="{B41AAC21-EDA2-D650-5A4B-8DABB9510A99}"/>
              </a:ext>
            </a:extLst>
          </p:cNvPr>
          <p:cNvSpPr>
            <a:spLocks noGrp="1"/>
          </p:cNvSpPr>
          <p:nvPr>
            <p:ph sz="quarter" idx="13"/>
          </p:nvPr>
        </p:nvSpPr>
        <p:spPr>
          <a:xfrm>
            <a:off x="919163" y="2197915"/>
            <a:ext cx="5171466" cy="3818256"/>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6" name="Text Placeholder 4">
            <a:extLst>
              <a:ext uri="{FF2B5EF4-FFF2-40B4-BE49-F238E27FC236}">
                <a16:creationId xmlns:a16="http://schemas.microsoft.com/office/drawing/2014/main" id="{4BE74966-D776-B4C8-5434-EC2D5BF0EC3E}"/>
              </a:ext>
            </a:extLst>
          </p:cNvPr>
          <p:cNvSpPr>
            <a:spLocks noGrp="1"/>
          </p:cNvSpPr>
          <p:nvPr>
            <p:ph type="body" sz="quarter" idx="3"/>
          </p:nvPr>
        </p:nvSpPr>
        <p:spPr>
          <a:xfrm>
            <a:off x="6287509" y="1597025"/>
            <a:ext cx="5171465" cy="413044"/>
          </a:xfrm>
        </p:spPr>
        <p:txBody>
          <a:bodyPr anchor="b">
            <a:normAutofit/>
          </a:bodyPr>
          <a:lstStyle>
            <a:lvl1pPr marL="0" indent="0">
              <a:buNone/>
              <a:defRPr sz="2000" b="0">
                <a:latin typeface="Segoe UI Semibold" panose="020B0702040204020203" pitchFamily="34" charset="0"/>
                <a:cs typeface="Segoe UI Semibold" panose="020B07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a:t>
            </a:r>
          </a:p>
        </p:txBody>
      </p:sp>
      <p:sp>
        <p:nvSpPr>
          <p:cNvPr id="4" name="Sisällön paikkamerkki 7">
            <a:extLst>
              <a:ext uri="{FF2B5EF4-FFF2-40B4-BE49-F238E27FC236}">
                <a16:creationId xmlns:a16="http://schemas.microsoft.com/office/drawing/2014/main" id="{24BC3655-C1E0-B95F-9D57-487BBC79CB3E}"/>
              </a:ext>
            </a:extLst>
          </p:cNvPr>
          <p:cNvSpPr>
            <a:spLocks noGrp="1"/>
          </p:cNvSpPr>
          <p:nvPr>
            <p:ph sz="quarter" idx="17"/>
          </p:nvPr>
        </p:nvSpPr>
        <p:spPr>
          <a:xfrm>
            <a:off x="6292880" y="2197915"/>
            <a:ext cx="5171466" cy="3818256"/>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7" name="Alatunnisteen paikkamerkki 6">
            <a:extLst>
              <a:ext uri="{FF2B5EF4-FFF2-40B4-BE49-F238E27FC236}">
                <a16:creationId xmlns:a16="http://schemas.microsoft.com/office/drawing/2014/main" id="{9EBE6020-86D5-987D-F627-77275399447F}"/>
              </a:ext>
            </a:extLst>
          </p:cNvPr>
          <p:cNvSpPr>
            <a:spLocks noGrp="1"/>
          </p:cNvSpPr>
          <p:nvPr>
            <p:ph type="ftr" sz="quarter" idx="15"/>
          </p:nvPr>
        </p:nvSpPr>
        <p:spPr/>
        <p:txBody>
          <a:bodyPr/>
          <a:lstStyle/>
          <a:p>
            <a:r>
              <a:rPr lang="fi-FI" noProof="0"/>
              <a:t>Puheterapeutti Anne Hilden 2023</a:t>
            </a:r>
          </a:p>
        </p:txBody>
      </p:sp>
      <p:sp>
        <p:nvSpPr>
          <p:cNvPr id="3" name="Päivämäärän paikkamerkki 2">
            <a:extLst>
              <a:ext uri="{FF2B5EF4-FFF2-40B4-BE49-F238E27FC236}">
                <a16:creationId xmlns:a16="http://schemas.microsoft.com/office/drawing/2014/main" id="{1E277A0A-2A7D-6524-2A5F-8D5B8B903037}"/>
              </a:ext>
            </a:extLst>
          </p:cNvPr>
          <p:cNvSpPr>
            <a:spLocks noGrp="1"/>
          </p:cNvSpPr>
          <p:nvPr>
            <p:ph type="dt" sz="half" idx="14"/>
          </p:nvPr>
        </p:nvSpPr>
        <p:spPr/>
        <p:txBody>
          <a:bodyPr/>
          <a:lstStyle/>
          <a:p>
            <a:fld id="{6BEF7DFD-9021-45A9-945B-C520FD0D27C1}" type="datetime1">
              <a:rPr lang="fi-FI" noProof="0" smtClean="0"/>
              <a:t>9.5.2023</a:t>
            </a:fld>
            <a:endParaRPr lang="fi-FI" noProof="0"/>
          </a:p>
        </p:txBody>
      </p:sp>
      <p:sp>
        <p:nvSpPr>
          <p:cNvPr id="9" name="Dian numeron paikkamerkki 8">
            <a:extLst>
              <a:ext uri="{FF2B5EF4-FFF2-40B4-BE49-F238E27FC236}">
                <a16:creationId xmlns:a16="http://schemas.microsoft.com/office/drawing/2014/main" id="{C6C936AA-3DFD-CB3B-E4E9-50702E8C3693}"/>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14739150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Teksti+kuva vaalea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3932237"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5183188" y="0"/>
            <a:ext cx="7008812"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3932237"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p>
            <a:r>
              <a:rPr lang="fi-FI" noProof="0"/>
              <a:t>Puheterapeutti Anne Hilden 2023</a:t>
            </a:r>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p>
            <a:fld id="{B81F9FD6-2696-4CB0-A62C-C1BCBD0320B9}" type="datetime1">
              <a:rPr lang="fi-FI" noProof="0" smtClean="0"/>
              <a:t>9.5.2023</a:t>
            </a:fld>
            <a:endParaRPr lang="fi-FI" noProof="0"/>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p>
            <a:fld id="{43AF15DB-8468-DA4F-98B9-DC37122F7E4C}" type="slidenum">
              <a:rPr lang="fi-FI" noProof="0" smtClean="0"/>
              <a:t>‹#›</a:t>
            </a:fld>
            <a:endParaRPr lang="fi-FI" noProof="0"/>
          </a:p>
        </p:txBody>
      </p:sp>
    </p:spTree>
    <p:extLst>
      <p:ext uri="{BB962C8B-B14F-4D97-AF65-F5344CB8AC3E}">
        <p14:creationId xmlns:p14="http://schemas.microsoft.com/office/powerpoint/2010/main" val="428489968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Teksti+kuva tumma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3932237"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5183188" y="0"/>
            <a:ext cx="7008812"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3932237"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lvl1pPr>
              <a:defRPr>
                <a:solidFill>
                  <a:schemeClr val="bg1"/>
                </a:solidFill>
              </a:defRPr>
            </a:lvl1pPr>
          </a:lstStyle>
          <a:p>
            <a:r>
              <a:rPr lang="fi-FI" noProof="0"/>
              <a:t>Puheterapeutti Anne Hilden 2023</a:t>
            </a:r>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lvl1pPr>
              <a:defRPr>
                <a:solidFill>
                  <a:schemeClr val="bg1"/>
                </a:solidFill>
              </a:defRPr>
            </a:lvl1pPr>
          </a:lstStyle>
          <a:p>
            <a:fld id="{0E5679B0-D66F-4089-984D-6B91B850D957}" type="datetime1">
              <a:rPr lang="fi-FI" noProof="0" smtClean="0"/>
              <a:t>9.5.2023</a:t>
            </a:fld>
            <a:endParaRPr lang="fi-FI" noProof="0"/>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lvl1pPr>
              <a:defRPr>
                <a:solidFill>
                  <a:schemeClr val="bg1"/>
                </a:solidFill>
              </a:defRPr>
            </a:lvl1p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7879936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ertailu">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70DB3-F74A-1EA5-CA5D-99C0844D9CB9}"/>
              </a:ext>
            </a:extLst>
          </p:cNvPr>
          <p:cNvSpPr>
            <a:spLocks noGrp="1"/>
          </p:cNvSpPr>
          <p:nvPr>
            <p:ph type="title"/>
          </p:nvPr>
        </p:nvSpPr>
        <p:spPr/>
        <p:txBody>
          <a:bodyPr/>
          <a:lstStyle/>
          <a:p>
            <a:r>
              <a:rPr lang="fi-FI" noProof="0"/>
              <a:t>Muokkaa perustyyl. napsautt.</a:t>
            </a:r>
          </a:p>
        </p:txBody>
      </p:sp>
      <p:sp>
        <p:nvSpPr>
          <p:cNvPr id="5" name="Text Placeholder 2">
            <a:extLst>
              <a:ext uri="{FF2B5EF4-FFF2-40B4-BE49-F238E27FC236}">
                <a16:creationId xmlns:a16="http://schemas.microsoft.com/office/drawing/2014/main" id="{8AA1D6B8-0B87-B80B-7E16-A1FC707D7534}"/>
              </a:ext>
            </a:extLst>
          </p:cNvPr>
          <p:cNvSpPr>
            <a:spLocks noGrp="1"/>
          </p:cNvSpPr>
          <p:nvPr>
            <p:ph type="body" idx="1"/>
          </p:nvPr>
        </p:nvSpPr>
        <p:spPr>
          <a:xfrm>
            <a:off x="919162" y="1597025"/>
            <a:ext cx="5176837" cy="413044"/>
          </a:xfrm>
        </p:spPr>
        <p:txBody>
          <a:bodyPr anchor="b">
            <a:normAutofit/>
          </a:bodyPr>
          <a:lstStyle>
            <a:lvl1pPr marL="0" indent="0">
              <a:buNone/>
              <a:defRPr sz="2000" b="0">
                <a:latin typeface="Segoe UI Semibold" panose="020B0702040204020203" pitchFamily="34" charset="0"/>
                <a:cs typeface="Segoe UI Semibold" panose="020B07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a:t>
            </a:r>
          </a:p>
        </p:txBody>
      </p:sp>
      <p:sp>
        <p:nvSpPr>
          <p:cNvPr id="8" name="Sisällön paikkamerkki 7">
            <a:extLst>
              <a:ext uri="{FF2B5EF4-FFF2-40B4-BE49-F238E27FC236}">
                <a16:creationId xmlns:a16="http://schemas.microsoft.com/office/drawing/2014/main" id="{B41AAC21-EDA2-D650-5A4B-8DABB9510A99}"/>
              </a:ext>
            </a:extLst>
          </p:cNvPr>
          <p:cNvSpPr>
            <a:spLocks noGrp="1"/>
          </p:cNvSpPr>
          <p:nvPr>
            <p:ph sz="quarter" idx="13"/>
          </p:nvPr>
        </p:nvSpPr>
        <p:spPr>
          <a:xfrm>
            <a:off x="919163" y="2197915"/>
            <a:ext cx="5171466" cy="3818256"/>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6" name="Text Placeholder 4">
            <a:extLst>
              <a:ext uri="{FF2B5EF4-FFF2-40B4-BE49-F238E27FC236}">
                <a16:creationId xmlns:a16="http://schemas.microsoft.com/office/drawing/2014/main" id="{4BE74966-D776-B4C8-5434-EC2D5BF0EC3E}"/>
              </a:ext>
            </a:extLst>
          </p:cNvPr>
          <p:cNvSpPr>
            <a:spLocks noGrp="1"/>
          </p:cNvSpPr>
          <p:nvPr>
            <p:ph type="body" sz="quarter" idx="3"/>
          </p:nvPr>
        </p:nvSpPr>
        <p:spPr>
          <a:xfrm>
            <a:off x="6287509" y="1597025"/>
            <a:ext cx="5171465" cy="413044"/>
          </a:xfrm>
        </p:spPr>
        <p:txBody>
          <a:bodyPr anchor="b">
            <a:normAutofit/>
          </a:bodyPr>
          <a:lstStyle>
            <a:lvl1pPr marL="0" indent="0">
              <a:buNone/>
              <a:defRPr sz="2000" b="0">
                <a:latin typeface="Segoe UI Semibold" panose="020B0702040204020203" pitchFamily="34" charset="0"/>
                <a:cs typeface="Segoe UI Semibold" panose="020B07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a:t>
            </a:r>
          </a:p>
        </p:txBody>
      </p:sp>
      <p:sp>
        <p:nvSpPr>
          <p:cNvPr id="4" name="Sisällön paikkamerkki 7">
            <a:extLst>
              <a:ext uri="{FF2B5EF4-FFF2-40B4-BE49-F238E27FC236}">
                <a16:creationId xmlns:a16="http://schemas.microsoft.com/office/drawing/2014/main" id="{24BC3655-C1E0-B95F-9D57-487BBC79CB3E}"/>
              </a:ext>
            </a:extLst>
          </p:cNvPr>
          <p:cNvSpPr>
            <a:spLocks noGrp="1"/>
          </p:cNvSpPr>
          <p:nvPr>
            <p:ph sz="quarter" idx="17"/>
          </p:nvPr>
        </p:nvSpPr>
        <p:spPr>
          <a:xfrm>
            <a:off x="6292880" y="2197915"/>
            <a:ext cx="5171466" cy="3818256"/>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7" name="Alatunnisteen paikkamerkki 6">
            <a:extLst>
              <a:ext uri="{FF2B5EF4-FFF2-40B4-BE49-F238E27FC236}">
                <a16:creationId xmlns:a16="http://schemas.microsoft.com/office/drawing/2014/main" id="{9EBE6020-86D5-987D-F627-77275399447F}"/>
              </a:ext>
            </a:extLst>
          </p:cNvPr>
          <p:cNvSpPr>
            <a:spLocks noGrp="1"/>
          </p:cNvSpPr>
          <p:nvPr>
            <p:ph type="ftr" sz="quarter" idx="15"/>
          </p:nvPr>
        </p:nvSpPr>
        <p:spPr/>
        <p:txBody>
          <a:bodyPr/>
          <a:lstStyle/>
          <a:p>
            <a:endParaRPr lang="fi-FI" noProof="0"/>
          </a:p>
        </p:txBody>
      </p:sp>
      <p:sp>
        <p:nvSpPr>
          <p:cNvPr id="3" name="Päivämäärän paikkamerkki 2">
            <a:extLst>
              <a:ext uri="{FF2B5EF4-FFF2-40B4-BE49-F238E27FC236}">
                <a16:creationId xmlns:a16="http://schemas.microsoft.com/office/drawing/2014/main" id="{1E277A0A-2A7D-6524-2A5F-8D5B8B903037}"/>
              </a:ext>
            </a:extLst>
          </p:cNvPr>
          <p:cNvSpPr>
            <a:spLocks noGrp="1"/>
          </p:cNvSpPr>
          <p:nvPr>
            <p:ph type="dt" sz="half" idx="14"/>
          </p:nvPr>
        </p:nvSpPr>
        <p:spPr/>
        <p:txBody>
          <a:bodyPr/>
          <a:lstStyle/>
          <a:p>
            <a:fld id="{E22FEBE9-8778-4CB1-A4C4-AE9C5A2B4433}" type="datetime1">
              <a:rPr lang="fi-FI" noProof="0" smtClean="0"/>
              <a:t>9.5.2023</a:t>
            </a:fld>
            <a:endParaRPr lang="fi-FI" noProof="0"/>
          </a:p>
        </p:txBody>
      </p:sp>
      <p:sp>
        <p:nvSpPr>
          <p:cNvPr id="9" name="Dian numeron paikkamerkki 8">
            <a:extLst>
              <a:ext uri="{FF2B5EF4-FFF2-40B4-BE49-F238E27FC236}">
                <a16:creationId xmlns:a16="http://schemas.microsoft.com/office/drawing/2014/main" id="{C6C936AA-3DFD-CB3B-E4E9-50702E8C3693}"/>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14739150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Teksti+kuva vaalea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6577770"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7806519" y="0"/>
            <a:ext cx="4385481"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6577770"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p>
            <a:r>
              <a:rPr lang="fi-FI" noProof="0"/>
              <a:t>Puheterapeutti Anne Hilden 2023</a:t>
            </a:r>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p>
            <a:fld id="{1E1CD49D-4358-441C-AD0B-18A676A08B90}" type="datetime1">
              <a:rPr lang="fi-FI" noProof="0" smtClean="0"/>
              <a:t>9.5.2023</a:t>
            </a:fld>
            <a:endParaRPr lang="fi-FI" noProof="0"/>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p>
            <a:fld id="{43AF15DB-8468-DA4F-98B9-DC37122F7E4C}" type="slidenum">
              <a:rPr lang="fi-FI" noProof="0" smtClean="0"/>
              <a:t>‹#›</a:t>
            </a:fld>
            <a:endParaRPr lang="fi-FI" noProof="0"/>
          </a:p>
        </p:txBody>
      </p:sp>
    </p:spTree>
    <p:extLst>
      <p:ext uri="{BB962C8B-B14F-4D97-AF65-F5344CB8AC3E}">
        <p14:creationId xmlns:p14="http://schemas.microsoft.com/office/powerpoint/2010/main" val="21279325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Teksti+kuva tumma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6577770"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7806519" y="0"/>
            <a:ext cx="4385481"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6577770"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lvl1pPr>
              <a:defRPr>
                <a:solidFill>
                  <a:schemeClr val="bg1"/>
                </a:solidFill>
              </a:defRPr>
            </a:lvl1pPr>
          </a:lstStyle>
          <a:p>
            <a:r>
              <a:rPr lang="fi-FI" noProof="0"/>
              <a:t>Puheterapeutti Anne Hilden 2023</a:t>
            </a:r>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lvl1pPr>
              <a:defRPr>
                <a:solidFill>
                  <a:schemeClr val="bg1"/>
                </a:solidFill>
              </a:defRPr>
            </a:lvl1pPr>
          </a:lstStyle>
          <a:p>
            <a:fld id="{640CC461-6CF0-412F-9FB6-C0AE5F4BB643}" type="datetime1">
              <a:rPr lang="fi-FI" smtClean="0"/>
              <a:t>9.5.2023</a:t>
            </a:fld>
            <a:endParaRPr lang="fi-FI"/>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lvl1pPr>
              <a:defRPr>
                <a:solidFill>
                  <a:schemeClr val="bg1"/>
                </a:solidFill>
              </a:defRPr>
            </a:lvl1p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530614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Vain otsikko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C1A4B-9576-9A01-2C81-C3C03DF36375}"/>
              </a:ext>
            </a:extLst>
          </p:cNvPr>
          <p:cNvSpPr>
            <a:spLocks noGrp="1"/>
          </p:cNvSpPr>
          <p:nvPr>
            <p:ph type="title"/>
          </p:nvPr>
        </p:nvSpPr>
        <p:spPr/>
        <p:txBody>
          <a:bodyPr/>
          <a:lstStyle/>
          <a:p>
            <a:r>
              <a:rPr lang="fi-FI"/>
              <a:t>Muokkaa perustyyl. napsautt.</a:t>
            </a:r>
            <a:endParaRPr lang="en-FI"/>
          </a:p>
        </p:txBody>
      </p:sp>
      <p:sp>
        <p:nvSpPr>
          <p:cNvPr id="4" name="Footer Placeholder 3">
            <a:extLst>
              <a:ext uri="{FF2B5EF4-FFF2-40B4-BE49-F238E27FC236}">
                <a16:creationId xmlns:a16="http://schemas.microsoft.com/office/drawing/2014/main" id="{B65DB62C-555D-D6DE-51A7-66129B241199}"/>
              </a:ext>
            </a:extLst>
          </p:cNvPr>
          <p:cNvSpPr>
            <a:spLocks noGrp="1"/>
          </p:cNvSpPr>
          <p:nvPr>
            <p:ph type="ftr" sz="quarter" idx="11"/>
          </p:nvPr>
        </p:nvSpPr>
        <p:spPr/>
        <p:txBody>
          <a:bodyPr/>
          <a:lstStyle/>
          <a:p>
            <a:r>
              <a:rPr lang="fi-FI"/>
              <a:t>Puheterapeutti Anne Hilden 2023</a:t>
            </a:r>
            <a:endParaRPr lang="en-FI"/>
          </a:p>
        </p:txBody>
      </p:sp>
      <p:sp>
        <p:nvSpPr>
          <p:cNvPr id="3" name="Date Placeholder 2">
            <a:extLst>
              <a:ext uri="{FF2B5EF4-FFF2-40B4-BE49-F238E27FC236}">
                <a16:creationId xmlns:a16="http://schemas.microsoft.com/office/drawing/2014/main" id="{3373F76D-84CE-F603-D5EF-175A9F79BE35}"/>
              </a:ext>
            </a:extLst>
          </p:cNvPr>
          <p:cNvSpPr>
            <a:spLocks noGrp="1"/>
          </p:cNvSpPr>
          <p:nvPr>
            <p:ph type="dt" sz="half" idx="10"/>
          </p:nvPr>
        </p:nvSpPr>
        <p:spPr/>
        <p:txBody>
          <a:bodyPr/>
          <a:lstStyle/>
          <a:p>
            <a:fld id="{54D31B8A-925D-452C-B51E-9FFF1E732768}" type="datetime1">
              <a:rPr lang="fi-FI" smtClean="0"/>
              <a:t>9.5.2023</a:t>
            </a:fld>
            <a:endParaRPr lang="en-FI"/>
          </a:p>
        </p:txBody>
      </p:sp>
      <p:sp>
        <p:nvSpPr>
          <p:cNvPr id="5" name="Slide Number Placeholder 4">
            <a:extLst>
              <a:ext uri="{FF2B5EF4-FFF2-40B4-BE49-F238E27FC236}">
                <a16:creationId xmlns:a16="http://schemas.microsoft.com/office/drawing/2014/main" id="{D198CD02-7A38-53F1-B132-B66F1AE29F19}"/>
              </a:ext>
            </a:extLst>
          </p:cNvPr>
          <p:cNvSpPr>
            <a:spLocks noGrp="1"/>
          </p:cNvSpPr>
          <p:nvPr>
            <p:ph type="sldNum" sz="quarter" idx="12"/>
          </p:nvPr>
        </p:nvSpPr>
        <p:spPr/>
        <p:txBody>
          <a:bodyPr/>
          <a:lstStyle/>
          <a:p>
            <a:fld id="{43AF15DB-8468-DA4F-98B9-DC37122F7E4C}" type="slidenum">
              <a:rPr lang="en-FI" smtClean="0"/>
              <a:t>‹#›</a:t>
            </a:fld>
            <a:endParaRPr lang="en-FI"/>
          </a:p>
        </p:txBody>
      </p:sp>
    </p:spTree>
    <p:extLst>
      <p:ext uri="{BB962C8B-B14F-4D97-AF65-F5344CB8AC3E}">
        <p14:creationId xmlns:p14="http://schemas.microsoft.com/office/powerpoint/2010/main" val="392273410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Vain otsikko 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D3A53C0-116C-88A6-1324-EEC76BE0A4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037924" y="1708833"/>
            <a:ext cx="9154076" cy="5149168"/>
          </a:xfrm>
          <a:prstGeom prst="rect">
            <a:avLst/>
          </a:prstGeom>
        </p:spPr>
      </p:pic>
      <p:sp>
        <p:nvSpPr>
          <p:cNvPr id="8" name="Otsikko 7">
            <a:extLst>
              <a:ext uri="{FF2B5EF4-FFF2-40B4-BE49-F238E27FC236}">
                <a16:creationId xmlns:a16="http://schemas.microsoft.com/office/drawing/2014/main" id="{6E453CD6-C647-0D04-4BA8-74D3C4E93B3A}"/>
              </a:ext>
            </a:extLst>
          </p:cNvPr>
          <p:cNvSpPr>
            <a:spLocks noGrp="1"/>
          </p:cNvSpPr>
          <p:nvPr>
            <p:ph type="title"/>
          </p:nvPr>
        </p:nvSpPr>
        <p:spPr/>
        <p:txBody>
          <a:bodyPr/>
          <a:lstStyle/>
          <a:p>
            <a:r>
              <a:rPr lang="fi-FI" noProof="0"/>
              <a:t>Muokkaa perustyyl. napsautt.</a:t>
            </a:r>
          </a:p>
        </p:txBody>
      </p:sp>
      <p:sp>
        <p:nvSpPr>
          <p:cNvPr id="3" name="Footer Placeholder 2">
            <a:extLst>
              <a:ext uri="{FF2B5EF4-FFF2-40B4-BE49-F238E27FC236}">
                <a16:creationId xmlns:a16="http://schemas.microsoft.com/office/drawing/2014/main" id="{D52B381F-95BC-297C-3E28-20053DE26A30}"/>
              </a:ext>
            </a:extLst>
          </p:cNvPr>
          <p:cNvSpPr>
            <a:spLocks noGrp="1"/>
          </p:cNvSpPr>
          <p:nvPr>
            <p:ph type="ftr" sz="quarter" idx="15"/>
          </p:nvPr>
        </p:nvSpPr>
        <p:spPr/>
        <p:txBody>
          <a:bodyPr/>
          <a:lstStyle/>
          <a:p>
            <a:r>
              <a:rPr lang="fi-FI" noProof="0"/>
              <a:t>Puheterapeutti Anne Hilden 2023</a:t>
            </a:r>
          </a:p>
        </p:txBody>
      </p:sp>
      <p:sp>
        <p:nvSpPr>
          <p:cNvPr id="2" name="Date Placeholder 1">
            <a:extLst>
              <a:ext uri="{FF2B5EF4-FFF2-40B4-BE49-F238E27FC236}">
                <a16:creationId xmlns:a16="http://schemas.microsoft.com/office/drawing/2014/main" id="{AC9E2BD0-F516-B11C-048C-EE4D3BBE2720}"/>
              </a:ext>
            </a:extLst>
          </p:cNvPr>
          <p:cNvSpPr>
            <a:spLocks noGrp="1"/>
          </p:cNvSpPr>
          <p:nvPr>
            <p:ph type="dt" sz="half" idx="14"/>
          </p:nvPr>
        </p:nvSpPr>
        <p:spPr/>
        <p:txBody>
          <a:bodyPr/>
          <a:lstStyle/>
          <a:p>
            <a:fld id="{40A42B37-8900-434C-BA37-C5D338161861}" type="datetime1">
              <a:rPr lang="fi-FI" noProof="0" smtClean="0"/>
              <a:t>9.5.2023</a:t>
            </a:fld>
            <a:endParaRPr lang="fi-FI" noProof="0"/>
          </a:p>
        </p:txBody>
      </p:sp>
      <p:sp>
        <p:nvSpPr>
          <p:cNvPr id="9" name="Slide Number Placeholder 8">
            <a:extLst>
              <a:ext uri="{FF2B5EF4-FFF2-40B4-BE49-F238E27FC236}">
                <a16:creationId xmlns:a16="http://schemas.microsoft.com/office/drawing/2014/main" id="{474EB327-6BCE-E1B7-9C4D-B36A8D79B475}"/>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54024288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Tyhjä 1">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9A9A05C4-7AD7-71AE-0E72-38EA5C767FCC}"/>
              </a:ext>
            </a:extLst>
          </p:cNvPr>
          <p:cNvSpPr>
            <a:spLocks noGrp="1"/>
          </p:cNvSpPr>
          <p:nvPr>
            <p:ph type="ftr" sz="quarter" idx="11"/>
          </p:nvPr>
        </p:nvSpPr>
        <p:spPr/>
        <p:txBody>
          <a:bodyPr/>
          <a:lstStyle/>
          <a:p>
            <a:r>
              <a:rPr lang="fi-FI"/>
              <a:t>Puheterapeutti Anne Hilden 2023</a:t>
            </a:r>
            <a:endParaRPr lang="en-FI"/>
          </a:p>
        </p:txBody>
      </p:sp>
      <p:sp>
        <p:nvSpPr>
          <p:cNvPr id="2" name="Date Placeholder 1">
            <a:extLst>
              <a:ext uri="{FF2B5EF4-FFF2-40B4-BE49-F238E27FC236}">
                <a16:creationId xmlns:a16="http://schemas.microsoft.com/office/drawing/2014/main" id="{E1C67CA2-C70C-A458-346B-706D480419BA}"/>
              </a:ext>
            </a:extLst>
          </p:cNvPr>
          <p:cNvSpPr>
            <a:spLocks noGrp="1"/>
          </p:cNvSpPr>
          <p:nvPr>
            <p:ph type="dt" sz="half" idx="10"/>
          </p:nvPr>
        </p:nvSpPr>
        <p:spPr/>
        <p:txBody>
          <a:bodyPr/>
          <a:lstStyle/>
          <a:p>
            <a:fld id="{DBE4E11B-B2F6-4790-A562-019FC961E2D7}" type="datetime1">
              <a:rPr lang="fi-FI" smtClean="0"/>
              <a:t>9.5.2023</a:t>
            </a:fld>
            <a:endParaRPr lang="en-FI"/>
          </a:p>
        </p:txBody>
      </p:sp>
      <p:sp>
        <p:nvSpPr>
          <p:cNvPr id="4" name="Slide Number Placeholder 3">
            <a:extLst>
              <a:ext uri="{FF2B5EF4-FFF2-40B4-BE49-F238E27FC236}">
                <a16:creationId xmlns:a16="http://schemas.microsoft.com/office/drawing/2014/main" id="{BFB4A672-2AA7-FBE4-BA0F-AE2184E2B96C}"/>
              </a:ext>
            </a:extLst>
          </p:cNvPr>
          <p:cNvSpPr>
            <a:spLocks noGrp="1"/>
          </p:cNvSpPr>
          <p:nvPr>
            <p:ph type="sldNum" sz="quarter" idx="12"/>
          </p:nvPr>
        </p:nvSpPr>
        <p:spPr/>
        <p:txBody>
          <a:bodyPr/>
          <a:lstStyle/>
          <a:p>
            <a:fld id="{43AF15DB-8468-DA4F-98B9-DC37122F7E4C}" type="slidenum">
              <a:rPr lang="en-FI" smtClean="0"/>
              <a:t>‹#›</a:t>
            </a:fld>
            <a:endParaRPr lang="en-FI"/>
          </a:p>
        </p:txBody>
      </p:sp>
    </p:spTree>
    <p:extLst>
      <p:ext uri="{BB962C8B-B14F-4D97-AF65-F5344CB8AC3E}">
        <p14:creationId xmlns:p14="http://schemas.microsoft.com/office/powerpoint/2010/main" val="387215038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Tyhjä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F56F964-A346-4C9E-0FE9-C8D73BA1E67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037924" y="1708833"/>
            <a:ext cx="9154076" cy="5149168"/>
          </a:xfrm>
          <a:prstGeom prst="rect">
            <a:avLst/>
          </a:prstGeom>
        </p:spPr>
      </p:pic>
      <p:sp>
        <p:nvSpPr>
          <p:cNvPr id="2" name="Date Placeholder 1">
            <a:extLst>
              <a:ext uri="{FF2B5EF4-FFF2-40B4-BE49-F238E27FC236}">
                <a16:creationId xmlns:a16="http://schemas.microsoft.com/office/drawing/2014/main" id="{E1C67CA2-C70C-A458-346B-706D480419BA}"/>
              </a:ext>
            </a:extLst>
          </p:cNvPr>
          <p:cNvSpPr>
            <a:spLocks noGrp="1"/>
          </p:cNvSpPr>
          <p:nvPr>
            <p:ph type="dt" sz="half" idx="10"/>
          </p:nvPr>
        </p:nvSpPr>
        <p:spPr/>
        <p:txBody>
          <a:bodyPr/>
          <a:lstStyle/>
          <a:p>
            <a:fld id="{8C265751-9836-4A36-A7A2-820893DE664B}" type="datetime1">
              <a:rPr lang="fi-FI" smtClean="0"/>
              <a:t>9.5.2023</a:t>
            </a:fld>
            <a:endParaRPr lang="en-FI"/>
          </a:p>
        </p:txBody>
      </p:sp>
      <p:sp>
        <p:nvSpPr>
          <p:cNvPr id="3" name="Footer Placeholder 2">
            <a:extLst>
              <a:ext uri="{FF2B5EF4-FFF2-40B4-BE49-F238E27FC236}">
                <a16:creationId xmlns:a16="http://schemas.microsoft.com/office/drawing/2014/main" id="{9A9A05C4-7AD7-71AE-0E72-38EA5C767FCC}"/>
              </a:ext>
            </a:extLst>
          </p:cNvPr>
          <p:cNvSpPr>
            <a:spLocks noGrp="1"/>
          </p:cNvSpPr>
          <p:nvPr>
            <p:ph type="ftr" sz="quarter" idx="11"/>
          </p:nvPr>
        </p:nvSpPr>
        <p:spPr/>
        <p:txBody>
          <a:bodyPr/>
          <a:lstStyle/>
          <a:p>
            <a:r>
              <a:rPr lang="fi-FI"/>
              <a:t>Puheterapeutti Anne Hilden 2023</a:t>
            </a:r>
            <a:endParaRPr lang="en-FI"/>
          </a:p>
        </p:txBody>
      </p:sp>
      <p:sp>
        <p:nvSpPr>
          <p:cNvPr id="4" name="Slide Number Placeholder 3">
            <a:extLst>
              <a:ext uri="{FF2B5EF4-FFF2-40B4-BE49-F238E27FC236}">
                <a16:creationId xmlns:a16="http://schemas.microsoft.com/office/drawing/2014/main" id="{BFB4A672-2AA7-FBE4-BA0F-AE2184E2B96C}"/>
              </a:ext>
            </a:extLst>
          </p:cNvPr>
          <p:cNvSpPr>
            <a:spLocks noGrp="1"/>
          </p:cNvSpPr>
          <p:nvPr>
            <p:ph type="sldNum" sz="quarter" idx="12"/>
          </p:nvPr>
        </p:nvSpPr>
        <p:spPr/>
        <p:txBody>
          <a:bodyPr/>
          <a:lstStyle/>
          <a:p>
            <a:fld id="{43AF15DB-8468-DA4F-98B9-DC37122F7E4C}" type="slidenum">
              <a:rPr lang="en-FI" smtClean="0"/>
              <a:t>‹#›</a:t>
            </a:fld>
            <a:endParaRPr lang="en-FI"/>
          </a:p>
        </p:txBody>
      </p:sp>
    </p:spTree>
    <p:extLst>
      <p:ext uri="{BB962C8B-B14F-4D97-AF65-F5344CB8AC3E}">
        <p14:creationId xmlns:p14="http://schemas.microsoft.com/office/powerpoint/2010/main" val="165785407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 preserve="1">
  <p:cSld name="Otsikkodia">
    <p:bg>
      <p:bgPr>
        <a:solidFill>
          <a:srgbClr val="144C5B"/>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DCDE267-9C4E-C136-72F7-2F773BE2CB28}"/>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42614" y="6110519"/>
            <a:ext cx="2753738" cy="715083"/>
          </a:xfrm>
          <a:prstGeom prst="rect">
            <a:avLst/>
          </a:prstGeom>
        </p:spPr>
      </p:pic>
      <p:pic>
        <p:nvPicPr>
          <p:cNvPr id="4" name="Picture 3">
            <a:extLst>
              <a:ext uri="{FF2B5EF4-FFF2-40B4-BE49-F238E27FC236}">
                <a16:creationId xmlns:a16="http://schemas.microsoft.com/office/drawing/2014/main" id="{BD98D6E7-F4D0-06DC-05E0-7621AB81DA47}"/>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4419600" y="1359097"/>
            <a:ext cx="7772400" cy="5498903"/>
          </a:xfrm>
          <a:prstGeom prst="rect">
            <a:avLst/>
          </a:prstGeom>
        </p:spPr>
      </p:pic>
      <p:sp>
        <p:nvSpPr>
          <p:cNvPr id="2" name="Title 1">
            <a:extLst>
              <a:ext uri="{FF2B5EF4-FFF2-40B4-BE49-F238E27FC236}">
                <a16:creationId xmlns:a16="http://schemas.microsoft.com/office/drawing/2014/main" id="{26403F24-F303-C794-B10C-D9C3C86AFF92}"/>
              </a:ext>
            </a:extLst>
          </p:cNvPr>
          <p:cNvSpPr>
            <a:spLocks noGrp="1"/>
          </p:cNvSpPr>
          <p:nvPr>
            <p:ph type="ctrTitle"/>
          </p:nvPr>
        </p:nvSpPr>
        <p:spPr>
          <a:xfrm>
            <a:off x="706329" y="1122363"/>
            <a:ext cx="9144000" cy="2387600"/>
          </a:xfrm>
        </p:spPr>
        <p:txBody>
          <a:bodyPr anchor="b">
            <a:normAutofit/>
          </a:bodyPr>
          <a:lstStyle>
            <a:lvl1pPr algn="l">
              <a:lnSpc>
                <a:spcPts val="5800"/>
              </a:lnSpc>
              <a:defRPr sz="5400">
                <a:solidFill>
                  <a:schemeClr val="bg1"/>
                </a:solidFill>
              </a:defRPr>
            </a:lvl1pPr>
          </a:lstStyle>
          <a:p>
            <a:r>
              <a:rPr lang="fi-FI" noProof="0"/>
              <a:t>Muokkaa perustyyl. napsautt.</a:t>
            </a:r>
          </a:p>
        </p:txBody>
      </p:sp>
      <p:sp>
        <p:nvSpPr>
          <p:cNvPr id="3" name="Subtitle 2">
            <a:extLst>
              <a:ext uri="{FF2B5EF4-FFF2-40B4-BE49-F238E27FC236}">
                <a16:creationId xmlns:a16="http://schemas.microsoft.com/office/drawing/2014/main" id="{F3C1BD1A-979F-FF43-0FD4-13CA253C1ABF}"/>
              </a:ext>
            </a:extLst>
          </p:cNvPr>
          <p:cNvSpPr>
            <a:spLocks noGrp="1"/>
          </p:cNvSpPr>
          <p:nvPr>
            <p:ph type="subTitle" idx="1"/>
          </p:nvPr>
        </p:nvSpPr>
        <p:spPr>
          <a:xfrm>
            <a:off x="706329" y="3602038"/>
            <a:ext cx="7836474" cy="1655762"/>
          </a:xfrm>
        </p:spPr>
        <p:txBody>
          <a:bodyPr/>
          <a:lstStyle>
            <a:lvl1pPr marL="0" indent="0" algn="l">
              <a:lnSpc>
                <a:spcPts val="2800"/>
              </a:lnSpc>
              <a:buNone/>
              <a:defRPr sz="2400">
                <a:solidFill>
                  <a:srgbClr val="F9B23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a:t>Muokkaa alaotsikon perustyyliä napsautt.</a:t>
            </a:r>
          </a:p>
        </p:txBody>
      </p:sp>
    </p:spTree>
    <p:extLst>
      <p:ext uri="{BB962C8B-B14F-4D97-AF65-F5344CB8AC3E}">
        <p14:creationId xmlns:p14="http://schemas.microsoft.com/office/powerpoint/2010/main" val="39644597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Otsikko ja sisältö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70DB3-F74A-1EA5-CA5D-99C0844D9CB9}"/>
              </a:ext>
            </a:extLst>
          </p:cNvPr>
          <p:cNvSpPr>
            <a:spLocks noGrp="1"/>
          </p:cNvSpPr>
          <p:nvPr>
            <p:ph type="title"/>
          </p:nvPr>
        </p:nvSpPr>
        <p:spPr/>
        <p:txBody>
          <a:bodyPr/>
          <a:lstStyle/>
          <a:p>
            <a:r>
              <a:rPr lang="fi-FI" noProof="0"/>
              <a:t>Muokkaa perustyyl. napsautt.</a:t>
            </a:r>
          </a:p>
        </p:txBody>
      </p:sp>
      <p:sp>
        <p:nvSpPr>
          <p:cNvPr id="8" name="Sisällön paikkamerkki 7">
            <a:extLst>
              <a:ext uri="{FF2B5EF4-FFF2-40B4-BE49-F238E27FC236}">
                <a16:creationId xmlns:a16="http://schemas.microsoft.com/office/drawing/2014/main" id="{B41AAC21-EDA2-D650-5A4B-8DABB9510A99}"/>
              </a:ext>
            </a:extLst>
          </p:cNvPr>
          <p:cNvSpPr>
            <a:spLocks noGrp="1"/>
          </p:cNvSpPr>
          <p:nvPr>
            <p:ph sz="quarter" idx="13"/>
          </p:nvPr>
        </p:nvSpPr>
        <p:spPr>
          <a:xfrm>
            <a:off x="919163" y="1597024"/>
            <a:ext cx="10755094" cy="4419147"/>
          </a:xfrm>
        </p:spPr>
        <p:txBody>
          <a:body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7" name="Alatunnisteen paikkamerkki 6">
            <a:extLst>
              <a:ext uri="{FF2B5EF4-FFF2-40B4-BE49-F238E27FC236}">
                <a16:creationId xmlns:a16="http://schemas.microsoft.com/office/drawing/2014/main" id="{9EBE6020-86D5-987D-F627-77275399447F}"/>
              </a:ext>
            </a:extLst>
          </p:cNvPr>
          <p:cNvSpPr>
            <a:spLocks noGrp="1"/>
          </p:cNvSpPr>
          <p:nvPr>
            <p:ph type="ftr" sz="quarter" idx="15"/>
          </p:nvPr>
        </p:nvSpPr>
        <p:spPr/>
        <p:txBody>
          <a:bodyPr/>
          <a:lstStyle/>
          <a:p>
            <a:r>
              <a:rPr lang="fi-FI" noProof="0"/>
              <a:t>Puheterapeutti Anne Hilden 2023</a:t>
            </a:r>
          </a:p>
        </p:txBody>
      </p:sp>
      <p:sp>
        <p:nvSpPr>
          <p:cNvPr id="3" name="Päivämäärän paikkamerkki 2">
            <a:extLst>
              <a:ext uri="{FF2B5EF4-FFF2-40B4-BE49-F238E27FC236}">
                <a16:creationId xmlns:a16="http://schemas.microsoft.com/office/drawing/2014/main" id="{1E277A0A-2A7D-6524-2A5F-8D5B8B903037}"/>
              </a:ext>
            </a:extLst>
          </p:cNvPr>
          <p:cNvSpPr>
            <a:spLocks noGrp="1"/>
          </p:cNvSpPr>
          <p:nvPr>
            <p:ph type="dt" sz="half" idx="14"/>
          </p:nvPr>
        </p:nvSpPr>
        <p:spPr/>
        <p:txBody>
          <a:bodyPr/>
          <a:lstStyle/>
          <a:p>
            <a:fld id="{BBB7EF89-D706-4577-BE37-A4BEE34E323B}" type="datetime1">
              <a:rPr lang="fi-FI" noProof="0" smtClean="0"/>
              <a:t>9.5.2023</a:t>
            </a:fld>
            <a:endParaRPr lang="fi-FI" noProof="0"/>
          </a:p>
        </p:txBody>
      </p:sp>
      <p:sp>
        <p:nvSpPr>
          <p:cNvPr id="9" name="Dian numeron paikkamerkki 8">
            <a:extLst>
              <a:ext uri="{FF2B5EF4-FFF2-40B4-BE49-F238E27FC236}">
                <a16:creationId xmlns:a16="http://schemas.microsoft.com/office/drawing/2014/main" id="{C6C936AA-3DFD-CB3B-E4E9-50702E8C3693}"/>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365913968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Otsikko ja sisältö 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D3A53C0-116C-88A6-1324-EEC76BE0A4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037924" y="1708833"/>
            <a:ext cx="9154076" cy="5149168"/>
          </a:xfrm>
          <a:prstGeom prst="rect">
            <a:avLst/>
          </a:prstGeom>
        </p:spPr>
      </p:pic>
      <p:sp>
        <p:nvSpPr>
          <p:cNvPr id="8" name="Otsikko 7">
            <a:extLst>
              <a:ext uri="{FF2B5EF4-FFF2-40B4-BE49-F238E27FC236}">
                <a16:creationId xmlns:a16="http://schemas.microsoft.com/office/drawing/2014/main" id="{6E453CD6-C647-0D04-4BA8-74D3C4E93B3A}"/>
              </a:ext>
            </a:extLst>
          </p:cNvPr>
          <p:cNvSpPr>
            <a:spLocks noGrp="1"/>
          </p:cNvSpPr>
          <p:nvPr>
            <p:ph type="title"/>
          </p:nvPr>
        </p:nvSpPr>
        <p:spPr/>
        <p:txBody>
          <a:bodyPr/>
          <a:lstStyle/>
          <a:p>
            <a:r>
              <a:rPr lang="fi-FI" noProof="0"/>
              <a:t>Muokkaa perustyyl. napsautt.</a:t>
            </a:r>
          </a:p>
        </p:txBody>
      </p:sp>
      <p:sp>
        <p:nvSpPr>
          <p:cNvPr id="10" name="Sisällön paikkamerkki 9">
            <a:extLst>
              <a:ext uri="{FF2B5EF4-FFF2-40B4-BE49-F238E27FC236}">
                <a16:creationId xmlns:a16="http://schemas.microsoft.com/office/drawing/2014/main" id="{08A052EB-21FD-CEFF-9DCC-442B7779ABDC}"/>
              </a:ext>
            </a:extLst>
          </p:cNvPr>
          <p:cNvSpPr>
            <a:spLocks noGrp="1"/>
          </p:cNvSpPr>
          <p:nvPr>
            <p:ph sz="quarter" idx="13"/>
          </p:nvPr>
        </p:nvSpPr>
        <p:spPr>
          <a:xfrm>
            <a:off x="919163" y="1597025"/>
            <a:ext cx="10754636" cy="4419600"/>
          </a:xfrm>
        </p:spPr>
        <p:txBody>
          <a:body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3" name="Footer Placeholder 2">
            <a:extLst>
              <a:ext uri="{FF2B5EF4-FFF2-40B4-BE49-F238E27FC236}">
                <a16:creationId xmlns:a16="http://schemas.microsoft.com/office/drawing/2014/main" id="{D52B381F-95BC-297C-3E28-20053DE26A30}"/>
              </a:ext>
            </a:extLst>
          </p:cNvPr>
          <p:cNvSpPr>
            <a:spLocks noGrp="1"/>
          </p:cNvSpPr>
          <p:nvPr>
            <p:ph type="ftr" sz="quarter" idx="15"/>
          </p:nvPr>
        </p:nvSpPr>
        <p:spPr/>
        <p:txBody>
          <a:bodyPr/>
          <a:lstStyle/>
          <a:p>
            <a:r>
              <a:rPr lang="fi-FI" noProof="0"/>
              <a:t>Puheterapeutti Anne Hilden 2023</a:t>
            </a:r>
          </a:p>
        </p:txBody>
      </p:sp>
      <p:sp>
        <p:nvSpPr>
          <p:cNvPr id="2" name="Date Placeholder 1">
            <a:extLst>
              <a:ext uri="{FF2B5EF4-FFF2-40B4-BE49-F238E27FC236}">
                <a16:creationId xmlns:a16="http://schemas.microsoft.com/office/drawing/2014/main" id="{AC9E2BD0-F516-B11C-048C-EE4D3BBE2720}"/>
              </a:ext>
            </a:extLst>
          </p:cNvPr>
          <p:cNvSpPr>
            <a:spLocks noGrp="1"/>
          </p:cNvSpPr>
          <p:nvPr>
            <p:ph type="dt" sz="half" idx="14"/>
          </p:nvPr>
        </p:nvSpPr>
        <p:spPr/>
        <p:txBody>
          <a:bodyPr/>
          <a:lstStyle/>
          <a:p>
            <a:fld id="{699C7382-A59A-49DB-8AAB-21733D507E39}" type="datetime1">
              <a:rPr lang="fi-FI" noProof="0" smtClean="0"/>
              <a:t>9.5.2023</a:t>
            </a:fld>
            <a:endParaRPr lang="fi-FI" noProof="0"/>
          </a:p>
        </p:txBody>
      </p:sp>
      <p:sp>
        <p:nvSpPr>
          <p:cNvPr id="9" name="Slide Number Placeholder 8">
            <a:extLst>
              <a:ext uri="{FF2B5EF4-FFF2-40B4-BE49-F238E27FC236}">
                <a16:creationId xmlns:a16="http://schemas.microsoft.com/office/drawing/2014/main" id="{474EB327-6BCE-E1B7-9C4D-B36A8D79B475}"/>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85423697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secHead" preserve="1">
  <p:cSld name="Väliotsikko 1">
    <p:bg>
      <p:bgPr>
        <a:solidFill>
          <a:srgbClr val="DFF4F8"/>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356A2F8-DAB1-81A8-2E37-07107F6E942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4419600" y="1359097"/>
            <a:ext cx="7772400" cy="5498903"/>
          </a:xfrm>
          <a:prstGeom prst="rect">
            <a:avLst/>
          </a:prstGeom>
        </p:spPr>
      </p:pic>
      <p:sp>
        <p:nvSpPr>
          <p:cNvPr id="2" name="Title 1">
            <a:extLst>
              <a:ext uri="{FF2B5EF4-FFF2-40B4-BE49-F238E27FC236}">
                <a16:creationId xmlns:a16="http://schemas.microsoft.com/office/drawing/2014/main" id="{2190ABBF-71ED-C623-40BF-C8E7B29CC40E}"/>
              </a:ext>
            </a:extLst>
          </p:cNvPr>
          <p:cNvSpPr>
            <a:spLocks noGrp="1"/>
          </p:cNvSpPr>
          <p:nvPr>
            <p:ph type="title"/>
          </p:nvPr>
        </p:nvSpPr>
        <p:spPr>
          <a:xfrm>
            <a:off x="831850" y="576263"/>
            <a:ext cx="10515600" cy="2852737"/>
          </a:xfrm>
        </p:spPr>
        <p:txBody>
          <a:bodyPr anchor="b"/>
          <a:lstStyle>
            <a:lvl1pPr>
              <a:defRPr sz="6000"/>
            </a:lvl1pPr>
          </a:lstStyle>
          <a:p>
            <a:r>
              <a:rPr lang="fi-FI" noProof="0"/>
              <a:t>Muokkaa perustyyl. napsautt.</a:t>
            </a:r>
          </a:p>
        </p:txBody>
      </p:sp>
      <p:sp>
        <p:nvSpPr>
          <p:cNvPr id="3" name="Text Placeholder 2">
            <a:extLst>
              <a:ext uri="{FF2B5EF4-FFF2-40B4-BE49-F238E27FC236}">
                <a16:creationId xmlns:a16="http://schemas.microsoft.com/office/drawing/2014/main" id="{A6478986-9F30-B45A-BE8D-5508DE4BC31F}"/>
              </a:ext>
            </a:extLst>
          </p:cNvPr>
          <p:cNvSpPr>
            <a:spLocks noGrp="1"/>
          </p:cNvSpPr>
          <p:nvPr>
            <p:ph type="body" idx="1"/>
          </p:nvPr>
        </p:nvSpPr>
        <p:spPr>
          <a:xfrm>
            <a:off x="831850" y="3455988"/>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noProof="0"/>
              <a:t>Muokkaa tekstin perustyylejä</a:t>
            </a:r>
          </a:p>
        </p:txBody>
      </p:sp>
    </p:spTree>
    <p:extLst>
      <p:ext uri="{BB962C8B-B14F-4D97-AF65-F5344CB8AC3E}">
        <p14:creationId xmlns:p14="http://schemas.microsoft.com/office/powerpoint/2010/main" val="3423798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Teksti+kuva vaalea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3932237"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5183188" y="0"/>
            <a:ext cx="7008812"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3932237"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p>
            <a:endParaRPr lang="fi-FI" noProof="0"/>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p>
            <a:fld id="{7D4BB577-FD7E-48DF-BEBC-CF7B5FD45DED}" type="datetime1">
              <a:rPr lang="fi-FI" noProof="0" smtClean="0"/>
              <a:t>9.5.2023</a:t>
            </a:fld>
            <a:endParaRPr lang="fi-FI" noProof="0"/>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p>
            <a:fld id="{43AF15DB-8468-DA4F-98B9-DC37122F7E4C}" type="slidenum">
              <a:rPr lang="fi-FI" noProof="0" smtClean="0"/>
              <a:t>‹#›</a:t>
            </a:fld>
            <a:endParaRPr lang="fi-FI" noProof="0"/>
          </a:p>
        </p:txBody>
      </p:sp>
    </p:spTree>
    <p:extLst>
      <p:ext uri="{BB962C8B-B14F-4D97-AF65-F5344CB8AC3E}">
        <p14:creationId xmlns:p14="http://schemas.microsoft.com/office/powerpoint/2010/main" val="428489968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Väliotsikko 2">
    <p:bg>
      <p:bgPr>
        <a:solidFill>
          <a:srgbClr val="FEF4E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356A2F8-DAB1-81A8-2E37-07107F6E942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4419600" y="1359097"/>
            <a:ext cx="7772400" cy="5498903"/>
          </a:xfrm>
          <a:prstGeom prst="rect">
            <a:avLst/>
          </a:prstGeom>
        </p:spPr>
      </p:pic>
      <p:sp>
        <p:nvSpPr>
          <p:cNvPr id="2" name="Title 1">
            <a:extLst>
              <a:ext uri="{FF2B5EF4-FFF2-40B4-BE49-F238E27FC236}">
                <a16:creationId xmlns:a16="http://schemas.microsoft.com/office/drawing/2014/main" id="{2190ABBF-71ED-C623-40BF-C8E7B29CC40E}"/>
              </a:ext>
            </a:extLst>
          </p:cNvPr>
          <p:cNvSpPr>
            <a:spLocks noGrp="1"/>
          </p:cNvSpPr>
          <p:nvPr>
            <p:ph type="title"/>
          </p:nvPr>
        </p:nvSpPr>
        <p:spPr>
          <a:xfrm>
            <a:off x="831850" y="576263"/>
            <a:ext cx="10515600" cy="2852737"/>
          </a:xfrm>
        </p:spPr>
        <p:txBody>
          <a:bodyPr anchor="b"/>
          <a:lstStyle>
            <a:lvl1pPr>
              <a:defRPr sz="6000"/>
            </a:lvl1pPr>
          </a:lstStyle>
          <a:p>
            <a:r>
              <a:rPr lang="fi-FI" noProof="0"/>
              <a:t>Muokkaa perustyyl. napsautt.</a:t>
            </a:r>
          </a:p>
        </p:txBody>
      </p:sp>
      <p:sp>
        <p:nvSpPr>
          <p:cNvPr id="3" name="Text Placeholder 2">
            <a:extLst>
              <a:ext uri="{FF2B5EF4-FFF2-40B4-BE49-F238E27FC236}">
                <a16:creationId xmlns:a16="http://schemas.microsoft.com/office/drawing/2014/main" id="{A6478986-9F30-B45A-BE8D-5508DE4BC31F}"/>
              </a:ext>
            </a:extLst>
          </p:cNvPr>
          <p:cNvSpPr>
            <a:spLocks noGrp="1"/>
          </p:cNvSpPr>
          <p:nvPr>
            <p:ph type="body" idx="1"/>
          </p:nvPr>
        </p:nvSpPr>
        <p:spPr>
          <a:xfrm>
            <a:off x="831850" y="3455988"/>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noProof="0"/>
              <a:t>Muokkaa tekstin perustyylejä</a:t>
            </a:r>
          </a:p>
        </p:txBody>
      </p:sp>
    </p:spTree>
    <p:extLst>
      <p:ext uri="{BB962C8B-B14F-4D97-AF65-F5344CB8AC3E}">
        <p14:creationId xmlns:p14="http://schemas.microsoft.com/office/powerpoint/2010/main" val="232165023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Kaksi sisältökohdett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70DB3-F74A-1EA5-CA5D-99C0844D9CB9}"/>
              </a:ext>
            </a:extLst>
          </p:cNvPr>
          <p:cNvSpPr>
            <a:spLocks noGrp="1"/>
          </p:cNvSpPr>
          <p:nvPr>
            <p:ph type="title"/>
          </p:nvPr>
        </p:nvSpPr>
        <p:spPr/>
        <p:txBody>
          <a:bodyPr/>
          <a:lstStyle/>
          <a:p>
            <a:r>
              <a:rPr lang="fi-FI" noProof="0"/>
              <a:t>Muokkaa perustyyl. napsautt.</a:t>
            </a:r>
          </a:p>
        </p:txBody>
      </p:sp>
      <p:sp>
        <p:nvSpPr>
          <p:cNvPr id="8" name="Sisällön paikkamerkki 7">
            <a:extLst>
              <a:ext uri="{FF2B5EF4-FFF2-40B4-BE49-F238E27FC236}">
                <a16:creationId xmlns:a16="http://schemas.microsoft.com/office/drawing/2014/main" id="{B41AAC21-EDA2-D650-5A4B-8DABB9510A99}"/>
              </a:ext>
            </a:extLst>
          </p:cNvPr>
          <p:cNvSpPr>
            <a:spLocks noGrp="1"/>
          </p:cNvSpPr>
          <p:nvPr>
            <p:ph sz="quarter" idx="13"/>
          </p:nvPr>
        </p:nvSpPr>
        <p:spPr>
          <a:xfrm>
            <a:off x="919163" y="1597024"/>
            <a:ext cx="5171466" cy="4419147"/>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4" name="Sisällön paikkamerkki 7">
            <a:extLst>
              <a:ext uri="{FF2B5EF4-FFF2-40B4-BE49-F238E27FC236}">
                <a16:creationId xmlns:a16="http://schemas.microsoft.com/office/drawing/2014/main" id="{24BC3655-C1E0-B95F-9D57-487BBC79CB3E}"/>
              </a:ext>
            </a:extLst>
          </p:cNvPr>
          <p:cNvSpPr>
            <a:spLocks noGrp="1"/>
          </p:cNvSpPr>
          <p:nvPr>
            <p:ph sz="quarter" idx="17"/>
          </p:nvPr>
        </p:nvSpPr>
        <p:spPr>
          <a:xfrm>
            <a:off x="6292880" y="1597024"/>
            <a:ext cx="5171466" cy="4419147"/>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7" name="Alatunnisteen paikkamerkki 6">
            <a:extLst>
              <a:ext uri="{FF2B5EF4-FFF2-40B4-BE49-F238E27FC236}">
                <a16:creationId xmlns:a16="http://schemas.microsoft.com/office/drawing/2014/main" id="{9EBE6020-86D5-987D-F627-77275399447F}"/>
              </a:ext>
            </a:extLst>
          </p:cNvPr>
          <p:cNvSpPr>
            <a:spLocks noGrp="1"/>
          </p:cNvSpPr>
          <p:nvPr>
            <p:ph type="ftr" sz="quarter" idx="15"/>
          </p:nvPr>
        </p:nvSpPr>
        <p:spPr/>
        <p:txBody>
          <a:bodyPr/>
          <a:lstStyle/>
          <a:p>
            <a:r>
              <a:rPr lang="fi-FI" noProof="0"/>
              <a:t>Puheterapeutti Anne Hilden 2023</a:t>
            </a:r>
          </a:p>
        </p:txBody>
      </p:sp>
      <p:sp>
        <p:nvSpPr>
          <p:cNvPr id="3" name="Päivämäärän paikkamerkki 2">
            <a:extLst>
              <a:ext uri="{FF2B5EF4-FFF2-40B4-BE49-F238E27FC236}">
                <a16:creationId xmlns:a16="http://schemas.microsoft.com/office/drawing/2014/main" id="{1E277A0A-2A7D-6524-2A5F-8D5B8B903037}"/>
              </a:ext>
            </a:extLst>
          </p:cNvPr>
          <p:cNvSpPr>
            <a:spLocks noGrp="1"/>
          </p:cNvSpPr>
          <p:nvPr>
            <p:ph type="dt" sz="half" idx="14"/>
          </p:nvPr>
        </p:nvSpPr>
        <p:spPr/>
        <p:txBody>
          <a:bodyPr/>
          <a:lstStyle/>
          <a:p>
            <a:fld id="{8EA34371-A212-479F-B7CF-962BCB781C44}" type="datetime1">
              <a:rPr lang="fi-FI" noProof="0" smtClean="0"/>
              <a:t>9.5.2023</a:t>
            </a:fld>
            <a:endParaRPr lang="fi-FI" noProof="0"/>
          </a:p>
        </p:txBody>
      </p:sp>
      <p:sp>
        <p:nvSpPr>
          <p:cNvPr id="9" name="Dian numeron paikkamerkki 8">
            <a:extLst>
              <a:ext uri="{FF2B5EF4-FFF2-40B4-BE49-F238E27FC236}">
                <a16:creationId xmlns:a16="http://schemas.microsoft.com/office/drawing/2014/main" id="{C6C936AA-3DFD-CB3B-E4E9-50702E8C3693}"/>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21032316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Vertailu">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70DB3-F74A-1EA5-CA5D-99C0844D9CB9}"/>
              </a:ext>
            </a:extLst>
          </p:cNvPr>
          <p:cNvSpPr>
            <a:spLocks noGrp="1"/>
          </p:cNvSpPr>
          <p:nvPr>
            <p:ph type="title"/>
          </p:nvPr>
        </p:nvSpPr>
        <p:spPr/>
        <p:txBody>
          <a:bodyPr/>
          <a:lstStyle/>
          <a:p>
            <a:r>
              <a:rPr lang="fi-FI" noProof="0"/>
              <a:t>Muokkaa perustyyl. napsautt.</a:t>
            </a:r>
          </a:p>
        </p:txBody>
      </p:sp>
      <p:sp>
        <p:nvSpPr>
          <p:cNvPr id="5" name="Text Placeholder 2">
            <a:extLst>
              <a:ext uri="{FF2B5EF4-FFF2-40B4-BE49-F238E27FC236}">
                <a16:creationId xmlns:a16="http://schemas.microsoft.com/office/drawing/2014/main" id="{8AA1D6B8-0B87-B80B-7E16-A1FC707D7534}"/>
              </a:ext>
            </a:extLst>
          </p:cNvPr>
          <p:cNvSpPr>
            <a:spLocks noGrp="1"/>
          </p:cNvSpPr>
          <p:nvPr>
            <p:ph type="body" idx="1"/>
          </p:nvPr>
        </p:nvSpPr>
        <p:spPr>
          <a:xfrm>
            <a:off x="919162" y="1597025"/>
            <a:ext cx="5176837" cy="413044"/>
          </a:xfrm>
        </p:spPr>
        <p:txBody>
          <a:bodyPr anchor="b">
            <a:normAutofit/>
          </a:bodyPr>
          <a:lstStyle>
            <a:lvl1pPr marL="0" indent="0">
              <a:buNone/>
              <a:defRPr sz="2000" b="0">
                <a:latin typeface="Segoe UI Semibold" panose="020B0702040204020203" pitchFamily="34" charset="0"/>
                <a:cs typeface="Segoe UI Semibold" panose="020B07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a:t>
            </a:r>
          </a:p>
        </p:txBody>
      </p:sp>
      <p:sp>
        <p:nvSpPr>
          <p:cNvPr id="8" name="Sisällön paikkamerkki 7">
            <a:extLst>
              <a:ext uri="{FF2B5EF4-FFF2-40B4-BE49-F238E27FC236}">
                <a16:creationId xmlns:a16="http://schemas.microsoft.com/office/drawing/2014/main" id="{B41AAC21-EDA2-D650-5A4B-8DABB9510A99}"/>
              </a:ext>
            </a:extLst>
          </p:cNvPr>
          <p:cNvSpPr>
            <a:spLocks noGrp="1"/>
          </p:cNvSpPr>
          <p:nvPr>
            <p:ph sz="quarter" idx="13"/>
          </p:nvPr>
        </p:nvSpPr>
        <p:spPr>
          <a:xfrm>
            <a:off x="919163" y="2197915"/>
            <a:ext cx="5171466" cy="3818256"/>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6" name="Text Placeholder 4">
            <a:extLst>
              <a:ext uri="{FF2B5EF4-FFF2-40B4-BE49-F238E27FC236}">
                <a16:creationId xmlns:a16="http://schemas.microsoft.com/office/drawing/2014/main" id="{4BE74966-D776-B4C8-5434-EC2D5BF0EC3E}"/>
              </a:ext>
            </a:extLst>
          </p:cNvPr>
          <p:cNvSpPr>
            <a:spLocks noGrp="1"/>
          </p:cNvSpPr>
          <p:nvPr>
            <p:ph type="body" sz="quarter" idx="3"/>
          </p:nvPr>
        </p:nvSpPr>
        <p:spPr>
          <a:xfrm>
            <a:off x="6287509" y="1597025"/>
            <a:ext cx="5171465" cy="413044"/>
          </a:xfrm>
        </p:spPr>
        <p:txBody>
          <a:bodyPr anchor="b">
            <a:normAutofit/>
          </a:bodyPr>
          <a:lstStyle>
            <a:lvl1pPr marL="0" indent="0">
              <a:buNone/>
              <a:defRPr sz="2000" b="0">
                <a:latin typeface="Segoe UI Semibold" panose="020B0702040204020203" pitchFamily="34" charset="0"/>
                <a:cs typeface="Segoe UI Semibold" panose="020B07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a:t>
            </a:r>
          </a:p>
        </p:txBody>
      </p:sp>
      <p:sp>
        <p:nvSpPr>
          <p:cNvPr id="4" name="Sisällön paikkamerkki 7">
            <a:extLst>
              <a:ext uri="{FF2B5EF4-FFF2-40B4-BE49-F238E27FC236}">
                <a16:creationId xmlns:a16="http://schemas.microsoft.com/office/drawing/2014/main" id="{24BC3655-C1E0-B95F-9D57-487BBC79CB3E}"/>
              </a:ext>
            </a:extLst>
          </p:cNvPr>
          <p:cNvSpPr>
            <a:spLocks noGrp="1"/>
          </p:cNvSpPr>
          <p:nvPr>
            <p:ph sz="quarter" idx="17"/>
          </p:nvPr>
        </p:nvSpPr>
        <p:spPr>
          <a:xfrm>
            <a:off x="6292880" y="2197915"/>
            <a:ext cx="5171466" cy="3818256"/>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7" name="Alatunnisteen paikkamerkki 6">
            <a:extLst>
              <a:ext uri="{FF2B5EF4-FFF2-40B4-BE49-F238E27FC236}">
                <a16:creationId xmlns:a16="http://schemas.microsoft.com/office/drawing/2014/main" id="{9EBE6020-86D5-987D-F627-77275399447F}"/>
              </a:ext>
            </a:extLst>
          </p:cNvPr>
          <p:cNvSpPr>
            <a:spLocks noGrp="1"/>
          </p:cNvSpPr>
          <p:nvPr>
            <p:ph type="ftr" sz="quarter" idx="15"/>
          </p:nvPr>
        </p:nvSpPr>
        <p:spPr/>
        <p:txBody>
          <a:bodyPr/>
          <a:lstStyle/>
          <a:p>
            <a:r>
              <a:rPr lang="fi-FI" noProof="0"/>
              <a:t>Puheterapeutti Anne Hilden 2023</a:t>
            </a:r>
          </a:p>
        </p:txBody>
      </p:sp>
      <p:sp>
        <p:nvSpPr>
          <p:cNvPr id="3" name="Päivämäärän paikkamerkki 2">
            <a:extLst>
              <a:ext uri="{FF2B5EF4-FFF2-40B4-BE49-F238E27FC236}">
                <a16:creationId xmlns:a16="http://schemas.microsoft.com/office/drawing/2014/main" id="{1E277A0A-2A7D-6524-2A5F-8D5B8B903037}"/>
              </a:ext>
            </a:extLst>
          </p:cNvPr>
          <p:cNvSpPr>
            <a:spLocks noGrp="1"/>
          </p:cNvSpPr>
          <p:nvPr>
            <p:ph type="dt" sz="half" idx="14"/>
          </p:nvPr>
        </p:nvSpPr>
        <p:spPr/>
        <p:txBody>
          <a:bodyPr/>
          <a:lstStyle/>
          <a:p>
            <a:fld id="{6BEF7DFD-9021-45A9-945B-C520FD0D27C1}" type="datetime1">
              <a:rPr lang="fi-FI" noProof="0" smtClean="0"/>
              <a:t>9.5.2023</a:t>
            </a:fld>
            <a:endParaRPr lang="fi-FI" noProof="0"/>
          </a:p>
        </p:txBody>
      </p:sp>
      <p:sp>
        <p:nvSpPr>
          <p:cNvPr id="9" name="Dian numeron paikkamerkki 8">
            <a:extLst>
              <a:ext uri="{FF2B5EF4-FFF2-40B4-BE49-F238E27FC236}">
                <a16:creationId xmlns:a16="http://schemas.microsoft.com/office/drawing/2014/main" id="{C6C936AA-3DFD-CB3B-E4E9-50702E8C3693}"/>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14739150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picTx" preserve="1">
  <p:cSld name="Teksti+kuva vaalea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3932237"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5183188" y="0"/>
            <a:ext cx="7008812"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3932237"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p>
            <a:r>
              <a:rPr lang="fi-FI" noProof="0"/>
              <a:t>Puheterapeutti Anne Hilden 2023</a:t>
            </a:r>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p>
            <a:fld id="{B81F9FD6-2696-4CB0-A62C-C1BCBD0320B9}" type="datetime1">
              <a:rPr lang="fi-FI" noProof="0" smtClean="0"/>
              <a:t>9.5.2023</a:t>
            </a:fld>
            <a:endParaRPr lang="fi-FI" noProof="0"/>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p>
            <a:fld id="{43AF15DB-8468-DA4F-98B9-DC37122F7E4C}" type="slidenum">
              <a:rPr lang="fi-FI" noProof="0" smtClean="0"/>
              <a:t>‹#›</a:t>
            </a:fld>
            <a:endParaRPr lang="fi-FI" noProof="0"/>
          </a:p>
        </p:txBody>
      </p:sp>
    </p:spTree>
    <p:extLst>
      <p:ext uri="{BB962C8B-B14F-4D97-AF65-F5344CB8AC3E}">
        <p14:creationId xmlns:p14="http://schemas.microsoft.com/office/powerpoint/2010/main" val="428489968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picTx" preserve="1">
  <p:cSld name="Teksti+kuva tumma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3932237"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5183188" y="0"/>
            <a:ext cx="7008812"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3932237"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lvl1pPr>
              <a:defRPr>
                <a:solidFill>
                  <a:schemeClr val="bg1"/>
                </a:solidFill>
              </a:defRPr>
            </a:lvl1pPr>
          </a:lstStyle>
          <a:p>
            <a:r>
              <a:rPr lang="fi-FI" noProof="0"/>
              <a:t>Puheterapeutti Anne Hilden 2023</a:t>
            </a:r>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lvl1pPr>
              <a:defRPr>
                <a:solidFill>
                  <a:schemeClr val="bg1"/>
                </a:solidFill>
              </a:defRPr>
            </a:lvl1pPr>
          </a:lstStyle>
          <a:p>
            <a:fld id="{0E5679B0-D66F-4089-984D-6B91B850D957}" type="datetime1">
              <a:rPr lang="fi-FI" noProof="0" smtClean="0"/>
              <a:t>9.5.2023</a:t>
            </a:fld>
            <a:endParaRPr lang="fi-FI" noProof="0"/>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lvl1pPr>
              <a:defRPr>
                <a:solidFill>
                  <a:schemeClr val="bg1"/>
                </a:solidFill>
              </a:defRPr>
            </a:lvl1p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78799365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picTx" preserve="1">
  <p:cSld name="Teksti+kuva vaalea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6577770"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7806519" y="0"/>
            <a:ext cx="4385481"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6577770"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p>
            <a:r>
              <a:rPr lang="fi-FI" noProof="0"/>
              <a:t>Puheterapeutti Anne Hilden 2023</a:t>
            </a:r>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p>
            <a:fld id="{1E1CD49D-4358-441C-AD0B-18A676A08B90}" type="datetime1">
              <a:rPr lang="fi-FI" noProof="0" smtClean="0"/>
              <a:t>9.5.2023</a:t>
            </a:fld>
            <a:endParaRPr lang="fi-FI" noProof="0"/>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p>
            <a:fld id="{43AF15DB-8468-DA4F-98B9-DC37122F7E4C}" type="slidenum">
              <a:rPr lang="fi-FI" noProof="0" smtClean="0"/>
              <a:t>‹#›</a:t>
            </a:fld>
            <a:endParaRPr lang="fi-FI" noProof="0"/>
          </a:p>
        </p:txBody>
      </p:sp>
    </p:spTree>
    <p:extLst>
      <p:ext uri="{BB962C8B-B14F-4D97-AF65-F5344CB8AC3E}">
        <p14:creationId xmlns:p14="http://schemas.microsoft.com/office/powerpoint/2010/main" val="21279325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Teksti+kuva tumma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6577770"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7806519" y="0"/>
            <a:ext cx="4385481"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6577770"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lvl1pPr>
              <a:defRPr>
                <a:solidFill>
                  <a:schemeClr val="bg1"/>
                </a:solidFill>
              </a:defRPr>
            </a:lvl1pPr>
          </a:lstStyle>
          <a:p>
            <a:r>
              <a:rPr lang="fi-FI" noProof="0"/>
              <a:t>Puheterapeutti Anne Hilden 2023</a:t>
            </a:r>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lvl1pPr>
              <a:defRPr>
                <a:solidFill>
                  <a:schemeClr val="bg1"/>
                </a:solidFill>
              </a:defRPr>
            </a:lvl1pPr>
          </a:lstStyle>
          <a:p>
            <a:fld id="{640CC461-6CF0-412F-9FB6-C0AE5F4BB643}" type="datetime1">
              <a:rPr lang="fi-FI" smtClean="0"/>
              <a:t>9.5.2023</a:t>
            </a:fld>
            <a:endParaRPr lang="fi-FI"/>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lvl1pPr>
              <a:defRPr>
                <a:solidFill>
                  <a:schemeClr val="bg1"/>
                </a:solidFill>
              </a:defRPr>
            </a:lvl1p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530614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Only" preserve="1">
  <p:cSld name="Vain otsikko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C1A4B-9576-9A01-2C81-C3C03DF36375}"/>
              </a:ext>
            </a:extLst>
          </p:cNvPr>
          <p:cNvSpPr>
            <a:spLocks noGrp="1"/>
          </p:cNvSpPr>
          <p:nvPr>
            <p:ph type="title"/>
          </p:nvPr>
        </p:nvSpPr>
        <p:spPr/>
        <p:txBody>
          <a:bodyPr/>
          <a:lstStyle/>
          <a:p>
            <a:r>
              <a:rPr lang="fi-FI"/>
              <a:t>Muokkaa perustyyl. napsautt.</a:t>
            </a:r>
            <a:endParaRPr lang="en-FI"/>
          </a:p>
        </p:txBody>
      </p:sp>
      <p:sp>
        <p:nvSpPr>
          <p:cNvPr id="4" name="Footer Placeholder 3">
            <a:extLst>
              <a:ext uri="{FF2B5EF4-FFF2-40B4-BE49-F238E27FC236}">
                <a16:creationId xmlns:a16="http://schemas.microsoft.com/office/drawing/2014/main" id="{B65DB62C-555D-D6DE-51A7-66129B241199}"/>
              </a:ext>
            </a:extLst>
          </p:cNvPr>
          <p:cNvSpPr>
            <a:spLocks noGrp="1"/>
          </p:cNvSpPr>
          <p:nvPr>
            <p:ph type="ftr" sz="quarter" idx="11"/>
          </p:nvPr>
        </p:nvSpPr>
        <p:spPr/>
        <p:txBody>
          <a:bodyPr/>
          <a:lstStyle/>
          <a:p>
            <a:r>
              <a:rPr lang="fi-FI"/>
              <a:t>Puheterapeutti Anne Hilden 2023</a:t>
            </a:r>
            <a:endParaRPr lang="en-FI"/>
          </a:p>
        </p:txBody>
      </p:sp>
      <p:sp>
        <p:nvSpPr>
          <p:cNvPr id="3" name="Date Placeholder 2">
            <a:extLst>
              <a:ext uri="{FF2B5EF4-FFF2-40B4-BE49-F238E27FC236}">
                <a16:creationId xmlns:a16="http://schemas.microsoft.com/office/drawing/2014/main" id="{3373F76D-84CE-F603-D5EF-175A9F79BE35}"/>
              </a:ext>
            </a:extLst>
          </p:cNvPr>
          <p:cNvSpPr>
            <a:spLocks noGrp="1"/>
          </p:cNvSpPr>
          <p:nvPr>
            <p:ph type="dt" sz="half" idx="10"/>
          </p:nvPr>
        </p:nvSpPr>
        <p:spPr/>
        <p:txBody>
          <a:bodyPr/>
          <a:lstStyle/>
          <a:p>
            <a:fld id="{54D31B8A-925D-452C-B51E-9FFF1E732768}" type="datetime1">
              <a:rPr lang="fi-FI" smtClean="0"/>
              <a:t>9.5.2023</a:t>
            </a:fld>
            <a:endParaRPr lang="en-FI"/>
          </a:p>
        </p:txBody>
      </p:sp>
      <p:sp>
        <p:nvSpPr>
          <p:cNvPr id="5" name="Slide Number Placeholder 4">
            <a:extLst>
              <a:ext uri="{FF2B5EF4-FFF2-40B4-BE49-F238E27FC236}">
                <a16:creationId xmlns:a16="http://schemas.microsoft.com/office/drawing/2014/main" id="{D198CD02-7A38-53F1-B132-B66F1AE29F19}"/>
              </a:ext>
            </a:extLst>
          </p:cNvPr>
          <p:cNvSpPr>
            <a:spLocks noGrp="1"/>
          </p:cNvSpPr>
          <p:nvPr>
            <p:ph type="sldNum" sz="quarter" idx="12"/>
          </p:nvPr>
        </p:nvSpPr>
        <p:spPr/>
        <p:txBody>
          <a:bodyPr/>
          <a:lstStyle/>
          <a:p>
            <a:fld id="{43AF15DB-8468-DA4F-98B9-DC37122F7E4C}" type="slidenum">
              <a:rPr lang="en-FI" smtClean="0"/>
              <a:t>‹#›</a:t>
            </a:fld>
            <a:endParaRPr lang="en-FI"/>
          </a:p>
        </p:txBody>
      </p:sp>
    </p:spTree>
    <p:extLst>
      <p:ext uri="{BB962C8B-B14F-4D97-AF65-F5344CB8AC3E}">
        <p14:creationId xmlns:p14="http://schemas.microsoft.com/office/powerpoint/2010/main" val="392273410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Vain otsikko 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D3A53C0-116C-88A6-1324-EEC76BE0A4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037924" y="1708833"/>
            <a:ext cx="9154076" cy="5149168"/>
          </a:xfrm>
          <a:prstGeom prst="rect">
            <a:avLst/>
          </a:prstGeom>
        </p:spPr>
      </p:pic>
      <p:sp>
        <p:nvSpPr>
          <p:cNvPr id="8" name="Otsikko 7">
            <a:extLst>
              <a:ext uri="{FF2B5EF4-FFF2-40B4-BE49-F238E27FC236}">
                <a16:creationId xmlns:a16="http://schemas.microsoft.com/office/drawing/2014/main" id="{6E453CD6-C647-0D04-4BA8-74D3C4E93B3A}"/>
              </a:ext>
            </a:extLst>
          </p:cNvPr>
          <p:cNvSpPr>
            <a:spLocks noGrp="1"/>
          </p:cNvSpPr>
          <p:nvPr>
            <p:ph type="title"/>
          </p:nvPr>
        </p:nvSpPr>
        <p:spPr/>
        <p:txBody>
          <a:bodyPr/>
          <a:lstStyle/>
          <a:p>
            <a:r>
              <a:rPr lang="fi-FI" noProof="0"/>
              <a:t>Muokkaa perustyyl. napsautt.</a:t>
            </a:r>
          </a:p>
        </p:txBody>
      </p:sp>
      <p:sp>
        <p:nvSpPr>
          <p:cNvPr id="3" name="Footer Placeholder 2">
            <a:extLst>
              <a:ext uri="{FF2B5EF4-FFF2-40B4-BE49-F238E27FC236}">
                <a16:creationId xmlns:a16="http://schemas.microsoft.com/office/drawing/2014/main" id="{D52B381F-95BC-297C-3E28-20053DE26A30}"/>
              </a:ext>
            </a:extLst>
          </p:cNvPr>
          <p:cNvSpPr>
            <a:spLocks noGrp="1"/>
          </p:cNvSpPr>
          <p:nvPr>
            <p:ph type="ftr" sz="quarter" idx="15"/>
          </p:nvPr>
        </p:nvSpPr>
        <p:spPr/>
        <p:txBody>
          <a:bodyPr/>
          <a:lstStyle/>
          <a:p>
            <a:r>
              <a:rPr lang="fi-FI" noProof="0"/>
              <a:t>Puheterapeutti Anne Hilden 2023</a:t>
            </a:r>
          </a:p>
        </p:txBody>
      </p:sp>
      <p:sp>
        <p:nvSpPr>
          <p:cNvPr id="2" name="Date Placeholder 1">
            <a:extLst>
              <a:ext uri="{FF2B5EF4-FFF2-40B4-BE49-F238E27FC236}">
                <a16:creationId xmlns:a16="http://schemas.microsoft.com/office/drawing/2014/main" id="{AC9E2BD0-F516-B11C-048C-EE4D3BBE2720}"/>
              </a:ext>
            </a:extLst>
          </p:cNvPr>
          <p:cNvSpPr>
            <a:spLocks noGrp="1"/>
          </p:cNvSpPr>
          <p:nvPr>
            <p:ph type="dt" sz="half" idx="14"/>
          </p:nvPr>
        </p:nvSpPr>
        <p:spPr/>
        <p:txBody>
          <a:bodyPr/>
          <a:lstStyle/>
          <a:p>
            <a:fld id="{40A42B37-8900-434C-BA37-C5D338161861}" type="datetime1">
              <a:rPr lang="fi-FI" noProof="0" smtClean="0"/>
              <a:t>9.5.2023</a:t>
            </a:fld>
            <a:endParaRPr lang="fi-FI" noProof="0"/>
          </a:p>
        </p:txBody>
      </p:sp>
      <p:sp>
        <p:nvSpPr>
          <p:cNvPr id="9" name="Slide Number Placeholder 8">
            <a:extLst>
              <a:ext uri="{FF2B5EF4-FFF2-40B4-BE49-F238E27FC236}">
                <a16:creationId xmlns:a16="http://schemas.microsoft.com/office/drawing/2014/main" id="{474EB327-6BCE-E1B7-9C4D-B36A8D79B475}"/>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54024288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Tyhjä 1">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9A9A05C4-7AD7-71AE-0E72-38EA5C767FCC}"/>
              </a:ext>
            </a:extLst>
          </p:cNvPr>
          <p:cNvSpPr>
            <a:spLocks noGrp="1"/>
          </p:cNvSpPr>
          <p:nvPr>
            <p:ph type="ftr" sz="quarter" idx="11"/>
          </p:nvPr>
        </p:nvSpPr>
        <p:spPr/>
        <p:txBody>
          <a:bodyPr/>
          <a:lstStyle/>
          <a:p>
            <a:r>
              <a:rPr lang="fi-FI"/>
              <a:t>Puheterapeutti Anne Hilden 2023</a:t>
            </a:r>
            <a:endParaRPr lang="en-FI"/>
          </a:p>
        </p:txBody>
      </p:sp>
      <p:sp>
        <p:nvSpPr>
          <p:cNvPr id="2" name="Date Placeholder 1">
            <a:extLst>
              <a:ext uri="{FF2B5EF4-FFF2-40B4-BE49-F238E27FC236}">
                <a16:creationId xmlns:a16="http://schemas.microsoft.com/office/drawing/2014/main" id="{E1C67CA2-C70C-A458-346B-706D480419BA}"/>
              </a:ext>
            </a:extLst>
          </p:cNvPr>
          <p:cNvSpPr>
            <a:spLocks noGrp="1"/>
          </p:cNvSpPr>
          <p:nvPr>
            <p:ph type="dt" sz="half" idx="10"/>
          </p:nvPr>
        </p:nvSpPr>
        <p:spPr/>
        <p:txBody>
          <a:bodyPr/>
          <a:lstStyle/>
          <a:p>
            <a:fld id="{DBE4E11B-B2F6-4790-A562-019FC961E2D7}" type="datetime1">
              <a:rPr lang="fi-FI" smtClean="0"/>
              <a:t>9.5.2023</a:t>
            </a:fld>
            <a:endParaRPr lang="en-FI"/>
          </a:p>
        </p:txBody>
      </p:sp>
      <p:sp>
        <p:nvSpPr>
          <p:cNvPr id="4" name="Slide Number Placeholder 3">
            <a:extLst>
              <a:ext uri="{FF2B5EF4-FFF2-40B4-BE49-F238E27FC236}">
                <a16:creationId xmlns:a16="http://schemas.microsoft.com/office/drawing/2014/main" id="{BFB4A672-2AA7-FBE4-BA0F-AE2184E2B96C}"/>
              </a:ext>
            </a:extLst>
          </p:cNvPr>
          <p:cNvSpPr>
            <a:spLocks noGrp="1"/>
          </p:cNvSpPr>
          <p:nvPr>
            <p:ph type="sldNum" sz="quarter" idx="12"/>
          </p:nvPr>
        </p:nvSpPr>
        <p:spPr/>
        <p:txBody>
          <a:bodyPr/>
          <a:lstStyle/>
          <a:p>
            <a:fld id="{43AF15DB-8468-DA4F-98B9-DC37122F7E4C}" type="slidenum">
              <a:rPr lang="en-FI" smtClean="0"/>
              <a:t>‹#›</a:t>
            </a:fld>
            <a:endParaRPr lang="en-FI"/>
          </a:p>
        </p:txBody>
      </p:sp>
    </p:spTree>
    <p:extLst>
      <p:ext uri="{BB962C8B-B14F-4D97-AF65-F5344CB8AC3E}">
        <p14:creationId xmlns:p14="http://schemas.microsoft.com/office/powerpoint/2010/main" val="3872150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Teksti+kuva tumma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3932237"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5183188" y="0"/>
            <a:ext cx="7008812"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3932237"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lvl1pPr>
              <a:defRPr>
                <a:solidFill>
                  <a:schemeClr val="bg1"/>
                </a:solidFill>
              </a:defRPr>
            </a:lvl1pPr>
          </a:lstStyle>
          <a:p>
            <a:endParaRPr lang="fi-FI" noProof="0"/>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lvl1pPr>
              <a:defRPr>
                <a:solidFill>
                  <a:schemeClr val="bg1"/>
                </a:solidFill>
              </a:defRPr>
            </a:lvl1pPr>
          </a:lstStyle>
          <a:p>
            <a:fld id="{929D1343-D053-47C5-82E7-F431B5C54C63}" type="datetime1">
              <a:rPr lang="fi-FI" noProof="0" smtClean="0"/>
              <a:t>9.5.2023</a:t>
            </a:fld>
            <a:endParaRPr lang="fi-FI" noProof="0"/>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lvl1pPr>
              <a:defRPr>
                <a:solidFill>
                  <a:schemeClr val="bg1"/>
                </a:solidFill>
              </a:defRPr>
            </a:lvl1p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78799365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Tyhjä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F56F964-A346-4C9E-0FE9-C8D73BA1E67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037924" y="1708833"/>
            <a:ext cx="9154076" cy="5149168"/>
          </a:xfrm>
          <a:prstGeom prst="rect">
            <a:avLst/>
          </a:prstGeom>
        </p:spPr>
      </p:pic>
      <p:sp>
        <p:nvSpPr>
          <p:cNvPr id="2" name="Date Placeholder 1">
            <a:extLst>
              <a:ext uri="{FF2B5EF4-FFF2-40B4-BE49-F238E27FC236}">
                <a16:creationId xmlns:a16="http://schemas.microsoft.com/office/drawing/2014/main" id="{E1C67CA2-C70C-A458-346B-706D480419BA}"/>
              </a:ext>
            </a:extLst>
          </p:cNvPr>
          <p:cNvSpPr>
            <a:spLocks noGrp="1"/>
          </p:cNvSpPr>
          <p:nvPr>
            <p:ph type="dt" sz="half" idx="10"/>
          </p:nvPr>
        </p:nvSpPr>
        <p:spPr/>
        <p:txBody>
          <a:bodyPr/>
          <a:lstStyle/>
          <a:p>
            <a:fld id="{8C265751-9836-4A36-A7A2-820893DE664B}" type="datetime1">
              <a:rPr lang="fi-FI" smtClean="0"/>
              <a:t>9.5.2023</a:t>
            </a:fld>
            <a:endParaRPr lang="en-FI"/>
          </a:p>
        </p:txBody>
      </p:sp>
      <p:sp>
        <p:nvSpPr>
          <p:cNvPr id="3" name="Footer Placeholder 2">
            <a:extLst>
              <a:ext uri="{FF2B5EF4-FFF2-40B4-BE49-F238E27FC236}">
                <a16:creationId xmlns:a16="http://schemas.microsoft.com/office/drawing/2014/main" id="{9A9A05C4-7AD7-71AE-0E72-38EA5C767FCC}"/>
              </a:ext>
            </a:extLst>
          </p:cNvPr>
          <p:cNvSpPr>
            <a:spLocks noGrp="1"/>
          </p:cNvSpPr>
          <p:nvPr>
            <p:ph type="ftr" sz="quarter" idx="11"/>
          </p:nvPr>
        </p:nvSpPr>
        <p:spPr/>
        <p:txBody>
          <a:bodyPr/>
          <a:lstStyle/>
          <a:p>
            <a:r>
              <a:rPr lang="fi-FI"/>
              <a:t>Puheterapeutti Anne Hilden 2023</a:t>
            </a:r>
            <a:endParaRPr lang="en-FI"/>
          </a:p>
        </p:txBody>
      </p:sp>
      <p:sp>
        <p:nvSpPr>
          <p:cNvPr id="4" name="Slide Number Placeholder 3">
            <a:extLst>
              <a:ext uri="{FF2B5EF4-FFF2-40B4-BE49-F238E27FC236}">
                <a16:creationId xmlns:a16="http://schemas.microsoft.com/office/drawing/2014/main" id="{BFB4A672-2AA7-FBE4-BA0F-AE2184E2B96C}"/>
              </a:ext>
            </a:extLst>
          </p:cNvPr>
          <p:cNvSpPr>
            <a:spLocks noGrp="1"/>
          </p:cNvSpPr>
          <p:nvPr>
            <p:ph type="sldNum" sz="quarter" idx="12"/>
          </p:nvPr>
        </p:nvSpPr>
        <p:spPr/>
        <p:txBody>
          <a:bodyPr/>
          <a:lstStyle/>
          <a:p>
            <a:fld id="{43AF15DB-8468-DA4F-98B9-DC37122F7E4C}" type="slidenum">
              <a:rPr lang="en-FI" smtClean="0"/>
              <a:t>‹#›</a:t>
            </a:fld>
            <a:endParaRPr lang="en-FI"/>
          </a:p>
        </p:txBody>
      </p:sp>
    </p:spTree>
    <p:extLst>
      <p:ext uri="{BB962C8B-B14F-4D97-AF65-F5344CB8AC3E}">
        <p14:creationId xmlns:p14="http://schemas.microsoft.com/office/powerpoint/2010/main" val="165785407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 preserve="1">
  <p:cSld name="Otsikkodia">
    <p:bg>
      <p:bgPr>
        <a:solidFill>
          <a:srgbClr val="144C5B"/>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DCDE267-9C4E-C136-72F7-2F773BE2CB28}"/>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42614" y="6110519"/>
            <a:ext cx="2753738" cy="715083"/>
          </a:xfrm>
          <a:prstGeom prst="rect">
            <a:avLst/>
          </a:prstGeom>
        </p:spPr>
      </p:pic>
      <p:pic>
        <p:nvPicPr>
          <p:cNvPr id="4" name="Picture 3">
            <a:extLst>
              <a:ext uri="{FF2B5EF4-FFF2-40B4-BE49-F238E27FC236}">
                <a16:creationId xmlns:a16="http://schemas.microsoft.com/office/drawing/2014/main" id="{BD98D6E7-F4D0-06DC-05E0-7621AB81DA47}"/>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4419600" y="1359097"/>
            <a:ext cx="7772400" cy="5498903"/>
          </a:xfrm>
          <a:prstGeom prst="rect">
            <a:avLst/>
          </a:prstGeom>
        </p:spPr>
      </p:pic>
      <p:sp>
        <p:nvSpPr>
          <p:cNvPr id="2" name="Title 1">
            <a:extLst>
              <a:ext uri="{FF2B5EF4-FFF2-40B4-BE49-F238E27FC236}">
                <a16:creationId xmlns:a16="http://schemas.microsoft.com/office/drawing/2014/main" id="{26403F24-F303-C794-B10C-D9C3C86AFF92}"/>
              </a:ext>
            </a:extLst>
          </p:cNvPr>
          <p:cNvSpPr>
            <a:spLocks noGrp="1"/>
          </p:cNvSpPr>
          <p:nvPr>
            <p:ph type="ctrTitle"/>
          </p:nvPr>
        </p:nvSpPr>
        <p:spPr>
          <a:xfrm>
            <a:off x="706329" y="1122363"/>
            <a:ext cx="9144000" cy="2387600"/>
          </a:xfrm>
        </p:spPr>
        <p:txBody>
          <a:bodyPr anchor="b">
            <a:normAutofit/>
          </a:bodyPr>
          <a:lstStyle>
            <a:lvl1pPr algn="l">
              <a:lnSpc>
                <a:spcPts val="5800"/>
              </a:lnSpc>
              <a:defRPr sz="5400">
                <a:solidFill>
                  <a:schemeClr val="bg1"/>
                </a:solidFill>
              </a:defRPr>
            </a:lvl1pPr>
          </a:lstStyle>
          <a:p>
            <a:r>
              <a:rPr lang="fi-FI" noProof="0"/>
              <a:t>Muokkaa perustyyl. napsautt.</a:t>
            </a:r>
          </a:p>
        </p:txBody>
      </p:sp>
      <p:sp>
        <p:nvSpPr>
          <p:cNvPr id="3" name="Subtitle 2">
            <a:extLst>
              <a:ext uri="{FF2B5EF4-FFF2-40B4-BE49-F238E27FC236}">
                <a16:creationId xmlns:a16="http://schemas.microsoft.com/office/drawing/2014/main" id="{F3C1BD1A-979F-FF43-0FD4-13CA253C1ABF}"/>
              </a:ext>
            </a:extLst>
          </p:cNvPr>
          <p:cNvSpPr>
            <a:spLocks noGrp="1"/>
          </p:cNvSpPr>
          <p:nvPr>
            <p:ph type="subTitle" idx="1"/>
          </p:nvPr>
        </p:nvSpPr>
        <p:spPr>
          <a:xfrm>
            <a:off x="706329" y="3602038"/>
            <a:ext cx="7836474" cy="1655762"/>
          </a:xfrm>
        </p:spPr>
        <p:txBody>
          <a:bodyPr/>
          <a:lstStyle>
            <a:lvl1pPr marL="0" indent="0" algn="l">
              <a:lnSpc>
                <a:spcPts val="2800"/>
              </a:lnSpc>
              <a:buNone/>
              <a:defRPr sz="2400">
                <a:solidFill>
                  <a:srgbClr val="F9B23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a:t>Muokkaa alaotsikon perustyyliä napsautt.</a:t>
            </a:r>
          </a:p>
        </p:txBody>
      </p:sp>
    </p:spTree>
    <p:extLst>
      <p:ext uri="{BB962C8B-B14F-4D97-AF65-F5344CB8AC3E}">
        <p14:creationId xmlns:p14="http://schemas.microsoft.com/office/powerpoint/2010/main" val="39644597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Otsikko ja sisältö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70DB3-F74A-1EA5-CA5D-99C0844D9CB9}"/>
              </a:ext>
            </a:extLst>
          </p:cNvPr>
          <p:cNvSpPr>
            <a:spLocks noGrp="1"/>
          </p:cNvSpPr>
          <p:nvPr>
            <p:ph type="title"/>
          </p:nvPr>
        </p:nvSpPr>
        <p:spPr/>
        <p:txBody>
          <a:bodyPr/>
          <a:lstStyle/>
          <a:p>
            <a:r>
              <a:rPr lang="fi-FI" noProof="0"/>
              <a:t>Muokkaa perustyyl. napsautt.</a:t>
            </a:r>
          </a:p>
        </p:txBody>
      </p:sp>
      <p:sp>
        <p:nvSpPr>
          <p:cNvPr id="8" name="Sisällön paikkamerkki 7">
            <a:extLst>
              <a:ext uri="{FF2B5EF4-FFF2-40B4-BE49-F238E27FC236}">
                <a16:creationId xmlns:a16="http://schemas.microsoft.com/office/drawing/2014/main" id="{B41AAC21-EDA2-D650-5A4B-8DABB9510A99}"/>
              </a:ext>
            </a:extLst>
          </p:cNvPr>
          <p:cNvSpPr>
            <a:spLocks noGrp="1"/>
          </p:cNvSpPr>
          <p:nvPr>
            <p:ph sz="quarter" idx="13"/>
          </p:nvPr>
        </p:nvSpPr>
        <p:spPr>
          <a:xfrm>
            <a:off x="919163" y="1597024"/>
            <a:ext cx="10755094" cy="4419147"/>
          </a:xfrm>
        </p:spPr>
        <p:txBody>
          <a:body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7" name="Alatunnisteen paikkamerkki 6">
            <a:extLst>
              <a:ext uri="{FF2B5EF4-FFF2-40B4-BE49-F238E27FC236}">
                <a16:creationId xmlns:a16="http://schemas.microsoft.com/office/drawing/2014/main" id="{9EBE6020-86D5-987D-F627-77275399447F}"/>
              </a:ext>
            </a:extLst>
          </p:cNvPr>
          <p:cNvSpPr>
            <a:spLocks noGrp="1"/>
          </p:cNvSpPr>
          <p:nvPr>
            <p:ph type="ftr" sz="quarter" idx="15"/>
          </p:nvPr>
        </p:nvSpPr>
        <p:spPr/>
        <p:txBody>
          <a:bodyPr/>
          <a:lstStyle/>
          <a:p>
            <a:r>
              <a:rPr lang="fi-FI" noProof="0"/>
              <a:t>Puheterapeutti Anne Hilden 2023</a:t>
            </a:r>
          </a:p>
        </p:txBody>
      </p:sp>
      <p:sp>
        <p:nvSpPr>
          <p:cNvPr id="3" name="Päivämäärän paikkamerkki 2">
            <a:extLst>
              <a:ext uri="{FF2B5EF4-FFF2-40B4-BE49-F238E27FC236}">
                <a16:creationId xmlns:a16="http://schemas.microsoft.com/office/drawing/2014/main" id="{1E277A0A-2A7D-6524-2A5F-8D5B8B903037}"/>
              </a:ext>
            </a:extLst>
          </p:cNvPr>
          <p:cNvSpPr>
            <a:spLocks noGrp="1"/>
          </p:cNvSpPr>
          <p:nvPr>
            <p:ph type="dt" sz="half" idx="14"/>
          </p:nvPr>
        </p:nvSpPr>
        <p:spPr/>
        <p:txBody>
          <a:bodyPr/>
          <a:lstStyle/>
          <a:p>
            <a:fld id="{BBB7EF89-D706-4577-BE37-A4BEE34E323B}" type="datetime1">
              <a:rPr lang="fi-FI" noProof="0" smtClean="0"/>
              <a:t>9.5.2023</a:t>
            </a:fld>
            <a:endParaRPr lang="fi-FI" noProof="0"/>
          </a:p>
        </p:txBody>
      </p:sp>
      <p:sp>
        <p:nvSpPr>
          <p:cNvPr id="9" name="Dian numeron paikkamerkki 8">
            <a:extLst>
              <a:ext uri="{FF2B5EF4-FFF2-40B4-BE49-F238E27FC236}">
                <a16:creationId xmlns:a16="http://schemas.microsoft.com/office/drawing/2014/main" id="{C6C936AA-3DFD-CB3B-E4E9-50702E8C3693}"/>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365913968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Otsikko ja sisältö 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D3A53C0-116C-88A6-1324-EEC76BE0A4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037924" y="1708833"/>
            <a:ext cx="9154076" cy="5149168"/>
          </a:xfrm>
          <a:prstGeom prst="rect">
            <a:avLst/>
          </a:prstGeom>
        </p:spPr>
      </p:pic>
      <p:sp>
        <p:nvSpPr>
          <p:cNvPr id="8" name="Otsikko 7">
            <a:extLst>
              <a:ext uri="{FF2B5EF4-FFF2-40B4-BE49-F238E27FC236}">
                <a16:creationId xmlns:a16="http://schemas.microsoft.com/office/drawing/2014/main" id="{6E453CD6-C647-0D04-4BA8-74D3C4E93B3A}"/>
              </a:ext>
            </a:extLst>
          </p:cNvPr>
          <p:cNvSpPr>
            <a:spLocks noGrp="1"/>
          </p:cNvSpPr>
          <p:nvPr>
            <p:ph type="title"/>
          </p:nvPr>
        </p:nvSpPr>
        <p:spPr/>
        <p:txBody>
          <a:bodyPr/>
          <a:lstStyle/>
          <a:p>
            <a:r>
              <a:rPr lang="fi-FI" noProof="0"/>
              <a:t>Muokkaa perustyyl. napsautt.</a:t>
            </a:r>
          </a:p>
        </p:txBody>
      </p:sp>
      <p:sp>
        <p:nvSpPr>
          <p:cNvPr id="10" name="Sisällön paikkamerkki 9">
            <a:extLst>
              <a:ext uri="{FF2B5EF4-FFF2-40B4-BE49-F238E27FC236}">
                <a16:creationId xmlns:a16="http://schemas.microsoft.com/office/drawing/2014/main" id="{08A052EB-21FD-CEFF-9DCC-442B7779ABDC}"/>
              </a:ext>
            </a:extLst>
          </p:cNvPr>
          <p:cNvSpPr>
            <a:spLocks noGrp="1"/>
          </p:cNvSpPr>
          <p:nvPr>
            <p:ph sz="quarter" idx="13"/>
          </p:nvPr>
        </p:nvSpPr>
        <p:spPr>
          <a:xfrm>
            <a:off x="919163" y="1597025"/>
            <a:ext cx="10754636" cy="4419600"/>
          </a:xfrm>
        </p:spPr>
        <p:txBody>
          <a:body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3" name="Footer Placeholder 2">
            <a:extLst>
              <a:ext uri="{FF2B5EF4-FFF2-40B4-BE49-F238E27FC236}">
                <a16:creationId xmlns:a16="http://schemas.microsoft.com/office/drawing/2014/main" id="{D52B381F-95BC-297C-3E28-20053DE26A30}"/>
              </a:ext>
            </a:extLst>
          </p:cNvPr>
          <p:cNvSpPr>
            <a:spLocks noGrp="1"/>
          </p:cNvSpPr>
          <p:nvPr>
            <p:ph type="ftr" sz="quarter" idx="15"/>
          </p:nvPr>
        </p:nvSpPr>
        <p:spPr/>
        <p:txBody>
          <a:bodyPr/>
          <a:lstStyle/>
          <a:p>
            <a:r>
              <a:rPr lang="fi-FI" noProof="0"/>
              <a:t>Puheterapeutti Anne Hilden 2023</a:t>
            </a:r>
          </a:p>
        </p:txBody>
      </p:sp>
      <p:sp>
        <p:nvSpPr>
          <p:cNvPr id="2" name="Date Placeholder 1">
            <a:extLst>
              <a:ext uri="{FF2B5EF4-FFF2-40B4-BE49-F238E27FC236}">
                <a16:creationId xmlns:a16="http://schemas.microsoft.com/office/drawing/2014/main" id="{AC9E2BD0-F516-B11C-048C-EE4D3BBE2720}"/>
              </a:ext>
            </a:extLst>
          </p:cNvPr>
          <p:cNvSpPr>
            <a:spLocks noGrp="1"/>
          </p:cNvSpPr>
          <p:nvPr>
            <p:ph type="dt" sz="half" idx="14"/>
          </p:nvPr>
        </p:nvSpPr>
        <p:spPr/>
        <p:txBody>
          <a:bodyPr/>
          <a:lstStyle/>
          <a:p>
            <a:fld id="{699C7382-A59A-49DB-8AAB-21733D507E39}" type="datetime1">
              <a:rPr lang="fi-FI" noProof="0" smtClean="0"/>
              <a:t>9.5.2023</a:t>
            </a:fld>
            <a:endParaRPr lang="fi-FI" noProof="0"/>
          </a:p>
        </p:txBody>
      </p:sp>
      <p:sp>
        <p:nvSpPr>
          <p:cNvPr id="9" name="Slide Number Placeholder 8">
            <a:extLst>
              <a:ext uri="{FF2B5EF4-FFF2-40B4-BE49-F238E27FC236}">
                <a16:creationId xmlns:a16="http://schemas.microsoft.com/office/drawing/2014/main" id="{474EB327-6BCE-E1B7-9C4D-B36A8D79B475}"/>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85423697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Väliotsikko 1">
    <p:bg>
      <p:bgPr>
        <a:solidFill>
          <a:srgbClr val="DFF4F8"/>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356A2F8-DAB1-81A8-2E37-07107F6E942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4419600" y="1359097"/>
            <a:ext cx="7772400" cy="5498903"/>
          </a:xfrm>
          <a:prstGeom prst="rect">
            <a:avLst/>
          </a:prstGeom>
        </p:spPr>
      </p:pic>
      <p:sp>
        <p:nvSpPr>
          <p:cNvPr id="2" name="Title 1">
            <a:extLst>
              <a:ext uri="{FF2B5EF4-FFF2-40B4-BE49-F238E27FC236}">
                <a16:creationId xmlns:a16="http://schemas.microsoft.com/office/drawing/2014/main" id="{2190ABBF-71ED-C623-40BF-C8E7B29CC40E}"/>
              </a:ext>
            </a:extLst>
          </p:cNvPr>
          <p:cNvSpPr>
            <a:spLocks noGrp="1"/>
          </p:cNvSpPr>
          <p:nvPr>
            <p:ph type="title"/>
          </p:nvPr>
        </p:nvSpPr>
        <p:spPr>
          <a:xfrm>
            <a:off x="831850" y="576263"/>
            <a:ext cx="10515600" cy="2852737"/>
          </a:xfrm>
        </p:spPr>
        <p:txBody>
          <a:bodyPr anchor="b"/>
          <a:lstStyle>
            <a:lvl1pPr>
              <a:defRPr sz="6000"/>
            </a:lvl1pPr>
          </a:lstStyle>
          <a:p>
            <a:r>
              <a:rPr lang="fi-FI" noProof="0"/>
              <a:t>Muokkaa perustyyl. napsautt.</a:t>
            </a:r>
          </a:p>
        </p:txBody>
      </p:sp>
      <p:sp>
        <p:nvSpPr>
          <p:cNvPr id="3" name="Text Placeholder 2">
            <a:extLst>
              <a:ext uri="{FF2B5EF4-FFF2-40B4-BE49-F238E27FC236}">
                <a16:creationId xmlns:a16="http://schemas.microsoft.com/office/drawing/2014/main" id="{A6478986-9F30-B45A-BE8D-5508DE4BC31F}"/>
              </a:ext>
            </a:extLst>
          </p:cNvPr>
          <p:cNvSpPr>
            <a:spLocks noGrp="1"/>
          </p:cNvSpPr>
          <p:nvPr>
            <p:ph type="body" idx="1"/>
          </p:nvPr>
        </p:nvSpPr>
        <p:spPr>
          <a:xfrm>
            <a:off x="831850" y="3455988"/>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noProof="0"/>
              <a:t>Muokkaa tekstin perustyylejä</a:t>
            </a:r>
          </a:p>
        </p:txBody>
      </p:sp>
    </p:spTree>
    <p:extLst>
      <p:ext uri="{BB962C8B-B14F-4D97-AF65-F5344CB8AC3E}">
        <p14:creationId xmlns:p14="http://schemas.microsoft.com/office/powerpoint/2010/main" val="342379821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secHead" preserve="1">
  <p:cSld name="Väliotsikko 2">
    <p:bg>
      <p:bgPr>
        <a:solidFill>
          <a:srgbClr val="FEF4E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356A2F8-DAB1-81A8-2E37-07107F6E942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4419600" y="1359097"/>
            <a:ext cx="7772400" cy="5498903"/>
          </a:xfrm>
          <a:prstGeom prst="rect">
            <a:avLst/>
          </a:prstGeom>
        </p:spPr>
      </p:pic>
      <p:sp>
        <p:nvSpPr>
          <p:cNvPr id="2" name="Title 1">
            <a:extLst>
              <a:ext uri="{FF2B5EF4-FFF2-40B4-BE49-F238E27FC236}">
                <a16:creationId xmlns:a16="http://schemas.microsoft.com/office/drawing/2014/main" id="{2190ABBF-71ED-C623-40BF-C8E7B29CC40E}"/>
              </a:ext>
            </a:extLst>
          </p:cNvPr>
          <p:cNvSpPr>
            <a:spLocks noGrp="1"/>
          </p:cNvSpPr>
          <p:nvPr>
            <p:ph type="title"/>
          </p:nvPr>
        </p:nvSpPr>
        <p:spPr>
          <a:xfrm>
            <a:off x="831850" y="576263"/>
            <a:ext cx="10515600" cy="2852737"/>
          </a:xfrm>
        </p:spPr>
        <p:txBody>
          <a:bodyPr anchor="b"/>
          <a:lstStyle>
            <a:lvl1pPr>
              <a:defRPr sz="6000"/>
            </a:lvl1pPr>
          </a:lstStyle>
          <a:p>
            <a:r>
              <a:rPr lang="fi-FI" noProof="0"/>
              <a:t>Muokkaa perustyyl. napsautt.</a:t>
            </a:r>
          </a:p>
        </p:txBody>
      </p:sp>
      <p:sp>
        <p:nvSpPr>
          <p:cNvPr id="3" name="Text Placeholder 2">
            <a:extLst>
              <a:ext uri="{FF2B5EF4-FFF2-40B4-BE49-F238E27FC236}">
                <a16:creationId xmlns:a16="http://schemas.microsoft.com/office/drawing/2014/main" id="{A6478986-9F30-B45A-BE8D-5508DE4BC31F}"/>
              </a:ext>
            </a:extLst>
          </p:cNvPr>
          <p:cNvSpPr>
            <a:spLocks noGrp="1"/>
          </p:cNvSpPr>
          <p:nvPr>
            <p:ph type="body" idx="1"/>
          </p:nvPr>
        </p:nvSpPr>
        <p:spPr>
          <a:xfrm>
            <a:off x="831850" y="3455988"/>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noProof="0"/>
              <a:t>Muokkaa tekstin perustyylejä</a:t>
            </a:r>
          </a:p>
        </p:txBody>
      </p:sp>
    </p:spTree>
    <p:extLst>
      <p:ext uri="{BB962C8B-B14F-4D97-AF65-F5344CB8AC3E}">
        <p14:creationId xmlns:p14="http://schemas.microsoft.com/office/powerpoint/2010/main" val="232165023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Kaksi sisältökohdett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70DB3-F74A-1EA5-CA5D-99C0844D9CB9}"/>
              </a:ext>
            </a:extLst>
          </p:cNvPr>
          <p:cNvSpPr>
            <a:spLocks noGrp="1"/>
          </p:cNvSpPr>
          <p:nvPr>
            <p:ph type="title"/>
          </p:nvPr>
        </p:nvSpPr>
        <p:spPr/>
        <p:txBody>
          <a:bodyPr/>
          <a:lstStyle/>
          <a:p>
            <a:r>
              <a:rPr lang="fi-FI" noProof="0"/>
              <a:t>Muokkaa perustyyl. napsautt.</a:t>
            </a:r>
          </a:p>
        </p:txBody>
      </p:sp>
      <p:sp>
        <p:nvSpPr>
          <p:cNvPr id="8" name="Sisällön paikkamerkki 7">
            <a:extLst>
              <a:ext uri="{FF2B5EF4-FFF2-40B4-BE49-F238E27FC236}">
                <a16:creationId xmlns:a16="http://schemas.microsoft.com/office/drawing/2014/main" id="{B41AAC21-EDA2-D650-5A4B-8DABB9510A99}"/>
              </a:ext>
            </a:extLst>
          </p:cNvPr>
          <p:cNvSpPr>
            <a:spLocks noGrp="1"/>
          </p:cNvSpPr>
          <p:nvPr>
            <p:ph sz="quarter" idx="13"/>
          </p:nvPr>
        </p:nvSpPr>
        <p:spPr>
          <a:xfrm>
            <a:off x="919163" y="1597024"/>
            <a:ext cx="5171466" cy="4419147"/>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4" name="Sisällön paikkamerkki 7">
            <a:extLst>
              <a:ext uri="{FF2B5EF4-FFF2-40B4-BE49-F238E27FC236}">
                <a16:creationId xmlns:a16="http://schemas.microsoft.com/office/drawing/2014/main" id="{24BC3655-C1E0-B95F-9D57-487BBC79CB3E}"/>
              </a:ext>
            </a:extLst>
          </p:cNvPr>
          <p:cNvSpPr>
            <a:spLocks noGrp="1"/>
          </p:cNvSpPr>
          <p:nvPr>
            <p:ph sz="quarter" idx="17"/>
          </p:nvPr>
        </p:nvSpPr>
        <p:spPr>
          <a:xfrm>
            <a:off x="6292880" y="1597024"/>
            <a:ext cx="5171466" cy="4419147"/>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7" name="Alatunnisteen paikkamerkki 6">
            <a:extLst>
              <a:ext uri="{FF2B5EF4-FFF2-40B4-BE49-F238E27FC236}">
                <a16:creationId xmlns:a16="http://schemas.microsoft.com/office/drawing/2014/main" id="{9EBE6020-86D5-987D-F627-77275399447F}"/>
              </a:ext>
            </a:extLst>
          </p:cNvPr>
          <p:cNvSpPr>
            <a:spLocks noGrp="1"/>
          </p:cNvSpPr>
          <p:nvPr>
            <p:ph type="ftr" sz="quarter" idx="15"/>
          </p:nvPr>
        </p:nvSpPr>
        <p:spPr/>
        <p:txBody>
          <a:bodyPr/>
          <a:lstStyle/>
          <a:p>
            <a:r>
              <a:rPr lang="fi-FI" noProof="0"/>
              <a:t>Puheterapeutti Anne Hilden 2023</a:t>
            </a:r>
          </a:p>
        </p:txBody>
      </p:sp>
      <p:sp>
        <p:nvSpPr>
          <p:cNvPr id="3" name="Päivämäärän paikkamerkki 2">
            <a:extLst>
              <a:ext uri="{FF2B5EF4-FFF2-40B4-BE49-F238E27FC236}">
                <a16:creationId xmlns:a16="http://schemas.microsoft.com/office/drawing/2014/main" id="{1E277A0A-2A7D-6524-2A5F-8D5B8B903037}"/>
              </a:ext>
            </a:extLst>
          </p:cNvPr>
          <p:cNvSpPr>
            <a:spLocks noGrp="1"/>
          </p:cNvSpPr>
          <p:nvPr>
            <p:ph type="dt" sz="half" idx="14"/>
          </p:nvPr>
        </p:nvSpPr>
        <p:spPr/>
        <p:txBody>
          <a:bodyPr/>
          <a:lstStyle/>
          <a:p>
            <a:fld id="{8EA34371-A212-479F-B7CF-962BCB781C44}" type="datetime1">
              <a:rPr lang="fi-FI" noProof="0" smtClean="0"/>
              <a:t>9.5.2023</a:t>
            </a:fld>
            <a:endParaRPr lang="fi-FI" noProof="0"/>
          </a:p>
        </p:txBody>
      </p:sp>
      <p:sp>
        <p:nvSpPr>
          <p:cNvPr id="9" name="Dian numeron paikkamerkki 8">
            <a:extLst>
              <a:ext uri="{FF2B5EF4-FFF2-40B4-BE49-F238E27FC236}">
                <a16:creationId xmlns:a16="http://schemas.microsoft.com/office/drawing/2014/main" id="{C6C936AA-3DFD-CB3B-E4E9-50702E8C3693}"/>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21032316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Vertailu">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70DB3-F74A-1EA5-CA5D-99C0844D9CB9}"/>
              </a:ext>
            </a:extLst>
          </p:cNvPr>
          <p:cNvSpPr>
            <a:spLocks noGrp="1"/>
          </p:cNvSpPr>
          <p:nvPr>
            <p:ph type="title"/>
          </p:nvPr>
        </p:nvSpPr>
        <p:spPr/>
        <p:txBody>
          <a:bodyPr/>
          <a:lstStyle/>
          <a:p>
            <a:r>
              <a:rPr lang="fi-FI" noProof="0"/>
              <a:t>Muokkaa perustyyl. napsautt.</a:t>
            </a:r>
          </a:p>
        </p:txBody>
      </p:sp>
      <p:sp>
        <p:nvSpPr>
          <p:cNvPr id="5" name="Text Placeholder 2">
            <a:extLst>
              <a:ext uri="{FF2B5EF4-FFF2-40B4-BE49-F238E27FC236}">
                <a16:creationId xmlns:a16="http://schemas.microsoft.com/office/drawing/2014/main" id="{8AA1D6B8-0B87-B80B-7E16-A1FC707D7534}"/>
              </a:ext>
            </a:extLst>
          </p:cNvPr>
          <p:cNvSpPr>
            <a:spLocks noGrp="1"/>
          </p:cNvSpPr>
          <p:nvPr>
            <p:ph type="body" idx="1"/>
          </p:nvPr>
        </p:nvSpPr>
        <p:spPr>
          <a:xfrm>
            <a:off x="919162" y="1597025"/>
            <a:ext cx="5176837" cy="413044"/>
          </a:xfrm>
        </p:spPr>
        <p:txBody>
          <a:bodyPr anchor="b">
            <a:normAutofit/>
          </a:bodyPr>
          <a:lstStyle>
            <a:lvl1pPr marL="0" indent="0">
              <a:buNone/>
              <a:defRPr sz="2000" b="0">
                <a:latin typeface="Segoe UI Semibold" panose="020B0702040204020203" pitchFamily="34" charset="0"/>
                <a:cs typeface="Segoe UI Semibold" panose="020B07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a:t>
            </a:r>
          </a:p>
        </p:txBody>
      </p:sp>
      <p:sp>
        <p:nvSpPr>
          <p:cNvPr id="8" name="Sisällön paikkamerkki 7">
            <a:extLst>
              <a:ext uri="{FF2B5EF4-FFF2-40B4-BE49-F238E27FC236}">
                <a16:creationId xmlns:a16="http://schemas.microsoft.com/office/drawing/2014/main" id="{B41AAC21-EDA2-D650-5A4B-8DABB9510A99}"/>
              </a:ext>
            </a:extLst>
          </p:cNvPr>
          <p:cNvSpPr>
            <a:spLocks noGrp="1"/>
          </p:cNvSpPr>
          <p:nvPr>
            <p:ph sz="quarter" idx="13"/>
          </p:nvPr>
        </p:nvSpPr>
        <p:spPr>
          <a:xfrm>
            <a:off x="919163" y="2197915"/>
            <a:ext cx="5171466" cy="3818256"/>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6" name="Text Placeholder 4">
            <a:extLst>
              <a:ext uri="{FF2B5EF4-FFF2-40B4-BE49-F238E27FC236}">
                <a16:creationId xmlns:a16="http://schemas.microsoft.com/office/drawing/2014/main" id="{4BE74966-D776-B4C8-5434-EC2D5BF0EC3E}"/>
              </a:ext>
            </a:extLst>
          </p:cNvPr>
          <p:cNvSpPr>
            <a:spLocks noGrp="1"/>
          </p:cNvSpPr>
          <p:nvPr>
            <p:ph type="body" sz="quarter" idx="3"/>
          </p:nvPr>
        </p:nvSpPr>
        <p:spPr>
          <a:xfrm>
            <a:off x="6287509" y="1597025"/>
            <a:ext cx="5171465" cy="413044"/>
          </a:xfrm>
        </p:spPr>
        <p:txBody>
          <a:bodyPr anchor="b">
            <a:normAutofit/>
          </a:bodyPr>
          <a:lstStyle>
            <a:lvl1pPr marL="0" indent="0">
              <a:buNone/>
              <a:defRPr sz="2000" b="0">
                <a:latin typeface="Segoe UI Semibold" panose="020B0702040204020203" pitchFamily="34" charset="0"/>
                <a:cs typeface="Segoe UI Semibold" panose="020B07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a:t>
            </a:r>
          </a:p>
        </p:txBody>
      </p:sp>
      <p:sp>
        <p:nvSpPr>
          <p:cNvPr id="4" name="Sisällön paikkamerkki 7">
            <a:extLst>
              <a:ext uri="{FF2B5EF4-FFF2-40B4-BE49-F238E27FC236}">
                <a16:creationId xmlns:a16="http://schemas.microsoft.com/office/drawing/2014/main" id="{24BC3655-C1E0-B95F-9D57-487BBC79CB3E}"/>
              </a:ext>
            </a:extLst>
          </p:cNvPr>
          <p:cNvSpPr>
            <a:spLocks noGrp="1"/>
          </p:cNvSpPr>
          <p:nvPr>
            <p:ph sz="quarter" idx="17"/>
          </p:nvPr>
        </p:nvSpPr>
        <p:spPr>
          <a:xfrm>
            <a:off x="6292880" y="2197915"/>
            <a:ext cx="5171466" cy="3818256"/>
          </a:xfrm>
        </p:spPr>
        <p:txBody>
          <a:bodyPr/>
          <a:lstStyle>
            <a:lvl1pPr>
              <a:defRPr sz="2000"/>
            </a:lvl1pPr>
            <a:lvl2pPr>
              <a:defRPr sz="1800"/>
            </a:lvl2pPr>
          </a:lstStyle>
          <a:p>
            <a:pPr lvl="0"/>
            <a:r>
              <a:rPr lang="fi-FI" noProof="0"/>
              <a:t>Muokkaa tekstin perustyylejä</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7" name="Alatunnisteen paikkamerkki 6">
            <a:extLst>
              <a:ext uri="{FF2B5EF4-FFF2-40B4-BE49-F238E27FC236}">
                <a16:creationId xmlns:a16="http://schemas.microsoft.com/office/drawing/2014/main" id="{9EBE6020-86D5-987D-F627-77275399447F}"/>
              </a:ext>
            </a:extLst>
          </p:cNvPr>
          <p:cNvSpPr>
            <a:spLocks noGrp="1"/>
          </p:cNvSpPr>
          <p:nvPr>
            <p:ph type="ftr" sz="quarter" idx="15"/>
          </p:nvPr>
        </p:nvSpPr>
        <p:spPr/>
        <p:txBody>
          <a:bodyPr/>
          <a:lstStyle/>
          <a:p>
            <a:r>
              <a:rPr lang="fi-FI" noProof="0"/>
              <a:t>Puheterapeutti Anne Hilden 2023</a:t>
            </a:r>
          </a:p>
        </p:txBody>
      </p:sp>
      <p:sp>
        <p:nvSpPr>
          <p:cNvPr id="3" name="Päivämäärän paikkamerkki 2">
            <a:extLst>
              <a:ext uri="{FF2B5EF4-FFF2-40B4-BE49-F238E27FC236}">
                <a16:creationId xmlns:a16="http://schemas.microsoft.com/office/drawing/2014/main" id="{1E277A0A-2A7D-6524-2A5F-8D5B8B903037}"/>
              </a:ext>
            </a:extLst>
          </p:cNvPr>
          <p:cNvSpPr>
            <a:spLocks noGrp="1"/>
          </p:cNvSpPr>
          <p:nvPr>
            <p:ph type="dt" sz="half" idx="14"/>
          </p:nvPr>
        </p:nvSpPr>
        <p:spPr/>
        <p:txBody>
          <a:bodyPr/>
          <a:lstStyle/>
          <a:p>
            <a:fld id="{6BEF7DFD-9021-45A9-945B-C520FD0D27C1}" type="datetime1">
              <a:rPr lang="fi-FI" noProof="0" smtClean="0"/>
              <a:t>9.5.2023</a:t>
            </a:fld>
            <a:endParaRPr lang="fi-FI" noProof="0"/>
          </a:p>
        </p:txBody>
      </p:sp>
      <p:sp>
        <p:nvSpPr>
          <p:cNvPr id="9" name="Dian numeron paikkamerkki 8">
            <a:extLst>
              <a:ext uri="{FF2B5EF4-FFF2-40B4-BE49-F238E27FC236}">
                <a16:creationId xmlns:a16="http://schemas.microsoft.com/office/drawing/2014/main" id="{C6C936AA-3DFD-CB3B-E4E9-50702E8C3693}"/>
              </a:ext>
            </a:extLst>
          </p:cNvPr>
          <p:cNvSpPr>
            <a:spLocks noGrp="1"/>
          </p:cNvSpPr>
          <p:nvPr>
            <p:ph type="sldNum" sz="quarter" idx="16"/>
          </p:nvPr>
        </p:nvSpPr>
        <p:spPr/>
        <p:txBody>
          <a:body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14739150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Teksti+kuva vaalea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3932237"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5183188" y="0"/>
            <a:ext cx="7008812"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3932237"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p>
            <a:r>
              <a:rPr lang="fi-FI" noProof="0"/>
              <a:t>Puheterapeutti Anne Hilden 2023</a:t>
            </a:r>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p>
            <a:fld id="{B81F9FD6-2696-4CB0-A62C-C1BCBD0320B9}" type="datetime1">
              <a:rPr lang="fi-FI" noProof="0" smtClean="0"/>
              <a:t>9.5.2023</a:t>
            </a:fld>
            <a:endParaRPr lang="fi-FI" noProof="0"/>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p>
            <a:fld id="{43AF15DB-8468-DA4F-98B9-DC37122F7E4C}" type="slidenum">
              <a:rPr lang="fi-FI" noProof="0" smtClean="0"/>
              <a:t>‹#›</a:t>
            </a:fld>
            <a:endParaRPr lang="fi-FI" noProof="0"/>
          </a:p>
        </p:txBody>
      </p:sp>
    </p:spTree>
    <p:extLst>
      <p:ext uri="{BB962C8B-B14F-4D97-AF65-F5344CB8AC3E}">
        <p14:creationId xmlns:p14="http://schemas.microsoft.com/office/powerpoint/2010/main" val="428489968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picTx" preserve="1">
  <p:cSld name="Teksti+kuva tumma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037D1-4409-0CF0-5F16-3A7AE5CC6F90}"/>
              </a:ext>
            </a:extLst>
          </p:cNvPr>
          <p:cNvSpPr>
            <a:spLocks noGrp="1"/>
          </p:cNvSpPr>
          <p:nvPr>
            <p:ph type="title"/>
          </p:nvPr>
        </p:nvSpPr>
        <p:spPr>
          <a:xfrm>
            <a:off x="839788" y="457200"/>
            <a:ext cx="3932237" cy="1600200"/>
          </a:xfrm>
        </p:spPr>
        <p:txBody>
          <a:bodyPr anchor="b"/>
          <a:lstStyle>
            <a:lvl1pPr>
              <a:defRPr sz="3200"/>
            </a:lvl1pPr>
          </a:lstStyle>
          <a:p>
            <a:r>
              <a:rPr lang="fi-FI" noProof="0"/>
              <a:t>Muokkaa perustyyl. napsautt.</a:t>
            </a:r>
          </a:p>
        </p:txBody>
      </p:sp>
      <p:sp>
        <p:nvSpPr>
          <p:cNvPr id="3" name="Picture Placeholder 2">
            <a:extLst>
              <a:ext uri="{FF2B5EF4-FFF2-40B4-BE49-F238E27FC236}">
                <a16:creationId xmlns:a16="http://schemas.microsoft.com/office/drawing/2014/main" id="{FD0DEA8F-BE4B-B64F-70E6-96B5D7327944}"/>
              </a:ext>
            </a:extLst>
          </p:cNvPr>
          <p:cNvSpPr>
            <a:spLocks noGrp="1"/>
          </p:cNvSpPr>
          <p:nvPr>
            <p:ph type="pic" idx="1"/>
          </p:nvPr>
        </p:nvSpPr>
        <p:spPr>
          <a:xfrm>
            <a:off x="5183188" y="0"/>
            <a:ext cx="7008812" cy="6857999"/>
          </a:xfrm>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p>
        </p:txBody>
      </p:sp>
      <p:sp>
        <p:nvSpPr>
          <p:cNvPr id="4" name="Text Placeholder 3">
            <a:extLst>
              <a:ext uri="{FF2B5EF4-FFF2-40B4-BE49-F238E27FC236}">
                <a16:creationId xmlns:a16="http://schemas.microsoft.com/office/drawing/2014/main" id="{0BF2ADD3-ED1E-57EB-6AD1-6571C3021E27}"/>
              </a:ext>
            </a:extLst>
          </p:cNvPr>
          <p:cNvSpPr>
            <a:spLocks noGrp="1"/>
          </p:cNvSpPr>
          <p:nvPr>
            <p:ph type="body" sz="half" idx="2"/>
          </p:nvPr>
        </p:nvSpPr>
        <p:spPr>
          <a:xfrm>
            <a:off x="839788" y="2173406"/>
            <a:ext cx="3932237" cy="3811588"/>
          </a:xfrm>
        </p:spPr>
        <p:txBody>
          <a:bodyPr>
            <a:normAutofit/>
          </a:bodyPr>
          <a:lstStyle>
            <a:lvl1pPr marL="0" indent="0">
              <a:lnSpc>
                <a:spcPts val="2700"/>
              </a:lnSpc>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a:t>Muokkaa tekstin perustyylejä</a:t>
            </a:r>
          </a:p>
        </p:txBody>
      </p:sp>
      <p:sp>
        <p:nvSpPr>
          <p:cNvPr id="6" name="Footer Placeholder 5">
            <a:extLst>
              <a:ext uri="{FF2B5EF4-FFF2-40B4-BE49-F238E27FC236}">
                <a16:creationId xmlns:a16="http://schemas.microsoft.com/office/drawing/2014/main" id="{C30850C3-409F-5FE7-778A-3679D9E3D723}"/>
              </a:ext>
            </a:extLst>
          </p:cNvPr>
          <p:cNvSpPr>
            <a:spLocks noGrp="1"/>
          </p:cNvSpPr>
          <p:nvPr>
            <p:ph type="ftr" sz="quarter" idx="11"/>
          </p:nvPr>
        </p:nvSpPr>
        <p:spPr/>
        <p:txBody>
          <a:bodyPr/>
          <a:lstStyle>
            <a:lvl1pPr>
              <a:defRPr>
                <a:solidFill>
                  <a:schemeClr val="bg1"/>
                </a:solidFill>
              </a:defRPr>
            </a:lvl1pPr>
          </a:lstStyle>
          <a:p>
            <a:r>
              <a:rPr lang="fi-FI" noProof="0"/>
              <a:t>Puheterapeutti Anne Hilden 2023</a:t>
            </a:r>
          </a:p>
        </p:txBody>
      </p:sp>
      <p:sp>
        <p:nvSpPr>
          <p:cNvPr id="5" name="Date Placeholder 4">
            <a:extLst>
              <a:ext uri="{FF2B5EF4-FFF2-40B4-BE49-F238E27FC236}">
                <a16:creationId xmlns:a16="http://schemas.microsoft.com/office/drawing/2014/main" id="{7CE2B672-1FFC-10BC-3C54-7488CF90DB99}"/>
              </a:ext>
            </a:extLst>
          </p:cNvPr>
          <p:cNvSpPr>
            <a:spLocks noGrp="1"/>
          </p:cNvSpPr>
          <p:nvPr>
            <p:ph type="dt" sz="half" idx="10"/>
          </p:nvPr>
        </p:nvSpPr>
        <p:spPr/>
        <p:txBody>
          <a:bodyPr/>
          <a:lstStyle>
            <a:lvl1pPr>
              <a:defRPr>
                <a:solidFill>
                  <a:schemeClr val="bg1"/>
                </a:solidFill>
              </a:defRPr>
            </a:lvl1pPr>
          </a:lstStyle>
          <a:p>
            <a:fld id="{0E5679B0-D66F-4089-984D-6B91B850D957}" type="datetime1">
              <a:rPr lang="fi-FI" noProof="0" smtClean="0"/>
              <a:t>9.5.2023</a:t>
            </a:fld>
            <a:endParaRPr lang="fi-FI" noProof="0"/>
          </a:p>
        </p:txBody>
      </p:sp>
      <p:sp>
        <p:nvSpPr>
          <p:cNvPr id="7" name="Slide Number Placeholder 6">
            <a:extLst>
              <a:ext uri="{FF2B5EF4-FFF2-40B4-BE49-F238E27FC236}">
                <a16:creationId xmlns:a16="http://schemas.microsoft.com/office/drawing/2014/main" id="{FFEAA05D-4AAB-EF39-370B-E7FD467F1BAF}"/>
              </a:ext>
            </a:extLst>
          </p:cNvPr>
          <p:cNvSpPr>
            <a:spLocks noGrp="1"/>
          </p:cNvSpPr>
          <p:nvPr>
            <p:ph type="sldNum" sz="quarter" idx="12"/>
          </p:nvPr>
        </p:nvSpPr>
        <p:spPr/>
        <p:txBody>
          <a:bodyPr/>
          <a:lstStyle>
            <a:lvl1pPr>
              <a:defRPr>
                <a:solidFill>
                  <a:schemeClr val="bg1"/>
                </a:solidFill>
              </a:defRPr>
            </a:lvl1pPr>
          </a:lstStyle>
          <a:p>
            <a:fld id="{43AF15DB-8468-DA4F-98B9-DC37122F7E4C}" type="slidenum">
              <a:rPr lang="fi-FI" noProof="0" smtClean="0"/>
              <a:pPr/>
              <a:t>‹#›</a:t>
            </a:fld>
            <a:endParaRPr lang="fi-FI" noProof="0"/>
          </a:p>
        </p:txBody>
      </p:sp>
    </p:spTree>
    <p:extLst>
      <p:ext uri="{BB962C8B-B14F-4D97-AF65-F5344CB8AC3E}">
        <p14:creationId xmlns:p14="http://schemas.microsoft.com/office/powerpoint/2010/main" val="17879936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sv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43.xml"/><Relationship Id="rId13" Type="http://schemas.openxmlformats.org/officeDocument/2006/relationships/slideLayout" Target="../slideLayouts/slideLayout148.xml"/><Relationship Id="rId18" Type="http://schemas.openxmlformats.org/officeDocument/2006/relationships/image" Target="../media/image2.svg"/><Relationship Id="rId3" Type="http://schemas.openxmlformats.org/officeDocument/2006/relationships/slideLayout" Target="../slideLayouts/slideLayout138.xml"/><Relationship Id="rId7" Type="http://schemas.openxmlformats.org/officeDocument/2006/relationships/slideLayout" Target="../slideLayouts/slideLayout142.xml"/><Relationship Id="rId12" Type="http://schemas.openxmlformats.org/officeDocument/2006/relationships/slideLayout" Target="../slideLayouts/slideLayout147.xml"/><Relationship Id="rId17" Type="http://schemas.openxmlformats.org/officeDocument/2006/relationships/image" Target="../media/image1.png"/><Relationship Id="rId2" Type="http://schemas.openxmlformats.org/officeDocument/2006/relationships/slideLayout" Target="../slideLayouts/slideLayout137.xml"/><Relationship Id="rId16" Type="http://schemas.openxmlformats.org/officeDocument/2006/relationships/theme" Target="../theme/theme10.xml"/><Relationship Id="rId1" Type="http://schemas.openxmlformats.org/officeDocument/2006/relationships/slideLayout" Target="../slideLayouts/slideLayout136.xml"/><Relationship Id="rId6" Type="http://schemas.openxmlformats.org/officeDocument/2006/relationships/slideLayout" Target="../slideLayouts/slideLayout141.xml"/><Relationship Id="rId11" Type="http://schemas.openxmlformats.org/officeDocument/2006/relationships/slideLayout" Target="../slideLayouts/slideLayout146.xml"/><Relationship Id="rId5" Type="http://schemas.openxmlformats.org/officeDocument/2006/relationships/slideLayout" Target="../slideLayouts/slideLayout140.xml"/><Relationship Id="rId15" Type="http://schemas.openxmlformats.org/officeDocument/2006/relationships/slideLayout" Target="../slideLayouts/slideLayout150.xml"/><Relationship Id="rId10" Type="http://schemas.openxmlformats.org/officeDocument/2006/relationships/slideLayout" Target="../slideLayouts/slideLayout145.xml"/><Relationship Id="rId4" Type="http://schemas.openxmlformats.org/officeDocument/2006/relationships/slideLayout" Target="../slideLayouts/slideLayout139.xml"/><Relationship Id="rId9" Type="http://schemas.openxmlformats.org/officeDocument/2006/relationships/slideLayout" Target="../slideLayouts/slideLayout144.xml"/><Relationship Id="rId14" Type="http://schemas.openxmlformats.org/officeDocument/2006/relationships/slideLayout" Target="../slideLayouts/slideLayout149.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58.xml"/><Relationship Id="rId13" Type="http://schemas.openxmlformats.org/officeDocument/2006/relationships/slideLayout" Target="../slideLayouts/slideLayout163.xml"/><Relationship Id="rId18" Type="http://schemas.openxmlformats.org/officeDocument/2006/relationships/image" Target="../media/image2.svg"/><Relationship Id="rId3" Type="http://schemas.openxmlformats.org/officeDocument/2006/relationships/slideLayout" Target="../slideLayouts/slideLayout153.xml"/><Relationship Id="rId7" Type="http://schemas.openxmlformats.org/officeDocument/2006/relationships/slideLayout" Target="../slideLayouts/slideLayout157.xml"/><Relationship Id="rId12" Type="http://schemas.openxmlformats.org/officeDocument/2006/relationships/slideLayout" Target="../slideLayouts/slideLayout162.xml"/><Relationship Id="rId17" Type="http://schemas.openxmlformats.org/officeDocument/2006/relationships/image" Target="../media/image1.png"/><Relationship Id="rId2" Type="http://schemas.openxmlformats.org/officeDocument/2006/relationships/slideLayout" Target="../slideLayouts/slideLayout152.xml"/><Relationship Id="rId16" Type="http://schemas.openxmlformats.org/officeDocument/2006/relationships/theme" Target="../theme/theme11.xml"/><Relationship Id="rId1" Type="http://schemas.openxmlformats.org/officeDocument/2006/relationships/slideLayout" Target="../slideLayouts/slideLayout151.xml"/><Relationship Id="rId6" Type="http://schemas.openxmlformats.org/officeDocument/2006/relationships/slideLayout" Target="../slideLayouts/slideLayout156.xml"/><Relationship Id="rId11" Type="http://schemas.openxmlformats.org/officeDocument/2006/relationships/slideLayout" Target="../slideLayouts/slideLayout161.xml"/><Relationship Id="rId5" Type="http://schemas.openxmlformats.org/officeDocument/2006/relationships/slideLayout" Target="../slideLayouts/slideLayout155.xml"/><Relationship Id="rId15" Type="http://schemas.openxmlformats.org/officeDocument/2006/relationships/slideLayout" Target="../slideLayouts/slideLayout165.xml"/><Relationship Id="rId10" Type="http://schemas.openxmlformats.org/officeDocument/2006/relationships/slideLayout" Target="../slideLayouts/slideLayout160.xml"/><Relationship Id="rId4" Type="http://schemas.openxmlformats.org/officeDocument/2006/relationships/slideLayout" Target="../slideLayouts/slideLayout154.xml"/><Relationship Id="rId9" Type="http://schemas.openxmlformats.org/officeDocument/2006/relationships/slideLayout" Target="../slideLayouts/slideLayout159.xml"/><Relationship Id="rId14" Type="http://schemas.openxmlformats.org/officeDocument/2006/relationships/slideLayout" Target="../slideLayouts/slideLayout164.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73.xml"/><Relationship Id="rId13" Type="http://schemas.openxmlformats.org/officeDocument/2006/relationships/slideLayout" Target="../slideLayouts/slideLayout178.xml"/><Relationship Id="rId18" Type="http://schemas.openxmlformats.org/officeDocument/2006/relationships/image" Target="../media/image2.svg"/><Relationship Id="rId3" Type="http://schemas.openxmlformats.org/officeDocument/2006/relationships/slideLayout" Target="../slideLayouts/slideLayout168.xml"/><Relationship Id="rId7" Type="http://schemas.openxmlformats.org/officeDocument/2006/relationships/slideLayout" Target="../slideLayouts/slideLayout172.xml"/><Relationship Id="rId12" Type="http://schemas.openxmlformats.org/officeDocument/2006/relationships/slideLayout" Target="../slideLayouts/slideLayout177.xml"/><Relationship Id="rId17" Type="http://schemas.openxmlformats.org/officeDocument/2006/relationships/image" Target="../media/image1.png"/><Relationship Id="rId2" Type="http://schemas.openxmlformats.org/officeDocument/2006/relationships/slideLayout" Target="../slideLayouts/slideLayout167.xml"/><Relationship Id="rId16" Type="http://schemas.openxmlformats.org/officeDocument/2006/relationships/theme" Target="../theme/theme12.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5" Type="http://schemas.openxmlformats.org/officeDocument/2006/relationships/slideLayout" Target="../slideLayouts/slideLayout170.xml"/><Relationship Id="rId15" Type="http://schemas.openxmlformats.org/officeDocument/2006/relationships/slideLayout" Target="../slideLayouts/slideLayout180.xml"/><Relationship Id="rId10" Type="http://schemas.openxmlformats.org/officeDocument/2006/relationships/slideLayout" Target="../slideLayouts/slideLayout175.xml"/><Relationship Id="rId4" Type="http://schemas.openxmlformats.org/officeDocument/2006/relationships/slideLayout" Target="../slideLayouts/slideLayout169.xml"/><Relationship Id="rId9" Type="http://schemas.openxmlformats.org/officeDocument/2006/relationships/slideLayout" Target="../slideLayouts/slideLayout174.xml"/><Relationship Id="rId14" Type="http://schemas.openxmlformats.org/officeDocument/2006/relationships/slideLayout" Target="../slideLayouts/slideLayout179.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88.xml"/><Relationship Id="rId13" Type="http://schemas.openxmlformats.org/officeDocument/2006/relationships/slideLayout" Target="../slideLayouts/slideLayout193.xml"/><Relationship Id="rId18" Type="http://schemas.openxmlformats.org/officeDocument/2006/relationships/image" Target="../media/image2.svg"/><Relationship Id="rId3" Type="http://schemas.openxmlformats.org/officeDocument/2006/relationships/slideLayout" Target="../slideLayouts/slideLayout183.xml"/><Relationship Id="rId7" Type="http://schemas.openxmlformats.org/officeDocument/2006/relationships/slideLayout" Target="../slideLayouts/slideLayout187.xml"/><Relationship Id="rId12" Type="http://schemas.openxmlformats.org/officeDocument/2006/relationships/slideLayout" Target="../slideLayouts/slideLayout192.xml"/><Relationship Id="rId17" Type="http://schemas.openxmlformats.org/officeDocument/2006/relationships/image" Target="../media/image1.png"/><Relationship Id="rId2" Type="http://schemas.openxmlformats.org/officeDocument/2006/relationships/slideLayout" Target="../slideLayouts/slideLayout182.xml"/><Relationship Id="rId16" Type="http://schemas.openxmlformats.org/officeDocument/2006/relationships/theme" Target="../theme/theme13.xml"/><Relationship Id="rId1" Type="http://schemas.openxmlformats.org/officeDocument/2006/relationships/slideLayout" Target="../slideLayouts/slideLayout181.xml"/><Relationship Id="rId6" Type="http://schemas.openxmlformats.org/officeDocument/2006/relationships/slideLayout" Target="../slideLayouts/slideLayout186.xml"/><Relationship Id="rId11" Type="http://schemas.openxmlformats.org/officeDocument/2006/relationships/slideLayout" Target="../slideLayouts/slideLayout191.xml"/><Relationship Id="rId5" Type="http://schemas.openxmlformats.org/officeDocument/2006/relationships/slideLayout" Target="../slideLayouts/slideLayout185.xml"/><Relationship Id="rId15" Type="http://schemas.openxmlformats.org/officeDocument/2006/relationships/slideLayout" Target="../slideLayouts/slideLayout195.xml"/><Relationship Id="rId10" Type="http://schemas.openxmlformats.org/officeDocument/2006/relationships/slideLayout" Target="../slideLayouts/slideLayout190.xml"/><Relationship Id="rId4" Type="http://schemas.openxmlformats.org/officeDocument/2006/relationships/slideLayout" Target="../slideLayouts/slideLayout184.xml"/><Relationship Id="rId9" Type="http://schemas.openxmlformats.org/officeDocument/2006/relationships/slideLayout" Target="../slideLayouts/slideLayout189.xml"/><Relationship Id="rId14" Type="http://schemas.openxmlformats.org/officeDocument/2006/relationships/slideLayout" Target="../slideLayouts/slideLayout194.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203.xml"/><Relationship Id="rId13" Type="http://schemas.openxmlformats.org/officeDocument/2006/relationships/slideLayout" Target="../slideLayouts/slideLayout208.xml"/><Relationship Id="rId18" Type="http://schemas.openxmlformats.org/officeDocument/2006/relationships/slideLayout" Target="../slideLayouts/slideLayout213.xml"/><Relationship Id="rId3" Type="http://schemas.openxmlformats.org/officeDocument/2006/relationships/slideLayout" Target="../slideLayouts/slideLayout198.xml"/><Relationship Id="rId21" Type="http://schemas.openxmlformats.org/officeDocument/2006/relationships/slideLayout" Target="../slideLayouts/slideLayout216.xml"/><Relationship Id="rId7" Type="http://schemas.openxmlformats.org/officeDocument/2006/relationships/slideLayout" Target="../slideLayouts/slideLayout202.xml"/><Relationship Id="rId12" Type="http://schemas.openxmlformats.org/officeDocument/2006/relationships/slideLayout" Target="../slideLayouts/slideLayout207.xml"/><Relationship Id="rId17" Type="http://schemas.openxmlformats.org/officeDocument/2006/relationships/slideLayout" Target="../slideLayouts/slideLayout212.xml"/><Relationship Id="rId2" Type="http://schemas.openxmlformats.org/officeDocument/2006/relationships/slideLayout" Target="../slideLayouts/slideLayout197.xml"/><Relationship Id="rId16" Type="http://schemas.openxmlformats.org/officeDocument/2006/relationships/slideLayout" Target="../slideLayouts/slideLayout211.xml"/><Relationship Id="rId20" Type="http://schemas.openxmlformats.org/officeDocument/2006/relationships/slideLayout" Target="../slideLayouts/slideLayout215.xml"/><Relationship Id="rId1" Type="http://schemas.openxmlformats.org/officeDocument/2006/relationships/slideLayout" Target="../slideLayouts/slideLayout196.xml"/><Relationship Id="rId6" Type="http://schemas.openxmlformats.org/officeDocument/2006/relationships/slideLayout" Target="../slideLayouts/slideLayout201.xml"/><Relationship Id="rId11" Type="http://schemas.openxmlformats.org/officeDocument/2006/relationships/slideLayout" Target="../slideLayouts/slideLayout206.xml"/><Relationship Id="rId5" Type="http://schemas.openxmlformats.org/officeDocument/2006/relationships/slideLayout" Target="../slideLayouts/slideLayout200.xml"/><Relationship Id="rId15" Type="http://schemas.openxmlformats.org/officeDocument/2006/relationships/slideLayout" Target="../slideLayouts/slideLayout210.xml"/><Relationship Id="rId23" Type="http://schemas.openxmlformats.org/officeDocument/2006/relationships/image" Target="../media/image7.png"/><Relationship Id="rId10" Type="http://schemas.openxmlformats.org/officeDocument/2006/relationships/slideLayout" Target="../slideLayouts/slideLayout205.xml"/><Relationship Id="rId19" Type="http://schemas.openxmlformats.org/officeDocument/2006/relationships/slideLayout" Target="../slideLayouts/slideLayout214.xml"/><Relationship Id="rId4" Type="http://schemas.openxmlformats.org/officeDocument/2006/relationships/slideLayout" Target="../slideLayouts/slideLayout199.xml"/><Relationship Id="rId9" Type="http://schemas.openxmlformats.org/officeDocument/2006/relationships/slideLayout" Target="../slideLayouts/slideLayout204.xml"/><Relationship Id="rId14" Type="http://schemas.openxmlformats.org/officeDocument/2006/relationships/slideLayout" Target="../slideLayouts/slideLayout209.xml"/><Relationship Id="rId22"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224.xml"/><Relationship Id="rId13" Type="http://schemas.openxmlformats.org/officeDocument/2006/relationships/slideLayout" Target="../slideLayouts/slideLayout229.xml"/><Relationship Id="rId18" Type="http://schemas.openxmlformats.org/officeDocument/2006/relationships/slideLayout" Target="../slideLayouts/slideLayout234.xml"/><Relationship Id="rId3" Type="http://schemas.openxmlformats.org/officeDocument/2006/relationships/slideLayout" Target="../slideLayouts/slideLayout219.xml"/><Relationship Id="rId21" Type="http://schemas.openxmlformats.org/officeDocument/2006/relationships/slideLayout" Target="../slideLayouts/slideLayout237.xml"/><Relationship Id="rId7" Type="http://schemas.openxmlformats.org/officeDocument/2006/relationships/slideLayout" Target="../slideLayouts/slideLayout223.xml"/><Relationship Id="rId12" Type="http://schemas.openxmlformats.org/officeDocument/2006/relationships/slideLayout" Target="../slideLayouts/slideLayout228.xml"/><Relationship Id="rId17" Type="http://schemas.openxmlformats.org/officeDocument/2006/relationships/slideLayout" Target="../slideLayouts/slideLayout233.xml"/><Relationship Id="rId2" Type="http://schemas.openxmlformats.org/officeDocument/2006/relationships/slideLayout" Target="../slideLayouts/slideLayout218.xml"/><Relationship Id="rId16" Type="http://schemas.openxmlformats.org/officeDocument/2006/relationships/slideLayout" Target="../slideLayouts/slideLayout232.xml"/><Relationship Id="rId20" Type="http://schemas.openxmlformats.org/officeDocument/2006/relationships/slideLayout" Target="../slideLayouts/slideLayout236.xml"/><Relationship Id="rId1" Type="http://schemas.openxmlformats.org/officeDocument/2006/relationships/slideLayout" Target="../slideLayouts/slideLayout217.xml"/><Relationship Id="rId6" Type="http://schemas.openxmlformats.org/officeDocument/2006/relationships/slideLayout" Target="../slideLayouts/slideLayout222.xml"/><Relationship Id="rId11" Type="http://schemas.openxmlformats.org/officeDocument/2006/relationships/slideLayout" Target="../slideLayouts/slideLayout227.xml"/><Relationship Id="rId24" Type="http://schemas.openxmlformats.org/officeDocument/2006/relationships/image" Target="../media/image7.png"/><Relationship Id="rId5" Type="http://schemas.openxmlformats.org/officeDocument/2006/relationships/slideLayout" Target="../slideLayouts/slideLayout221.xml"/><Relationship Id="rId15" Type="http://schemas.openxmlformats.org/officeDocument/2006/relationships/slideLayout" Target="../slideLayouts/slideLayout231.xml"/><Relationship Id="rId23" Type="http://schemas.openxmlformats.org/officeDocument/2006/relationships/theme" Target="../theme/theme15.xml"/><Relationship Id="rId10" Type="http://schemas.openxmlformats.org/officeDocument/2006/relationships/slideLayout" Target="../slideLayouts/slideLayout226.xml"/><Relationship Id="rId19" Type="http://schemas.openxmlformats.org/officeDocument/2006/relationships/slideLayout" Target="../slideLayouts/slideLayout235.xml"/><Relationship Id="rId4" Type="http://schemas.openxmlformats.org/officeDocument/2006/relationships/slideLayout" Target="../slideLayouts/slideLayout220.xml"/><Relationship Id="rId9" Type="http://schemas.openxmlformats.org/officeDocument/2006/relationships/slideLayout" Target="../slideLayouts/slideLayout225.xml"/><Relationship Id="rId14" Type="http://schemas.openxmlformats.org/officeDocument/2006/relationships/slideLayout" Target="../slideLayouts/slideLayout230.xml"/><Relationship Id="rId22" Type="http://schemas.openxmlformats.org/officeDocument/2006/relationships/slideLayout" Target="../slideLayouts/slideLayout23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image" Target="../media/image2.sv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image" Target="../media/image1.png"/><Relationship Id="rId2" Type="http://schemas.openxmlformats.org/officeDocument/2006/relationships/slideLayout" Target="../slideLayouts/slideLayout17.xml"/><Relationship Id="rId16"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18" Type="http://schemas.openxmlformats.org/officeDocument/2006/relationships/image" Target="../media/image2.svg"/><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image" Target="../media/image1.png"/><Relationship Id="rId2" Type="http://schemas.openxmlformats.org/officeDocument/2006/relationships/slideLayout" Target="../slideLayouts/slideLayout32.xml"/><Relationship Id="rId16" Type="http://schemas.openxmlformats.org/officeDocument/2006/relationships/theme" Target="../theme/theme3.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18" Type="http://schemas.openxmlformats.org/officeDocument/2006/relationships/image" Target="../media/image2.sv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image" Target="../media/image1.png"/><Relationship Id="rId2" Type="http://schemas.openxmlformats.org/officeDocument/2006/relationships/slideLayout" Target="../slideLayouts/slideLayout47.xml"/><Relationship Id="rId16" Type="http://schemas.openxmlformats.org/officeDocument/2006/relationships/theme" Target="../theme/theme4.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18" Type="http://schemas.openxmlformats.org/officeDocument/2006/relationships/image" Target="../media/image2.svg"/><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image" Target="../media/image1.png"/><Relationship Id="rId2" Type="http://schemas.openxmlformats.org/officeDocument/2006/relationships/slideLayout" Target="../slideLayouts/slideLayout62.xml"/><Relationship Id="rId16" Type="http://schemas.openxmlformats.org/officeDocument/2006/relationships/theme" Target="../theme/theme5.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3.xml"/><Relationship Id="rId13" Type="http://schemas.openxmlformats.org/officeDocument/2006/relationships/slideLayout" Target="../slideLayouts/slideLayout88.xml"/><Relationship Id="rId18" Type="http://schemas.openxmlformats.org/officeDocument/2006/relationships/image" Target="../media/image2.svg"/><Relationship Id="rId3" Type="http://schemas.openxmlformats.org/officeDocument/2006/relationships/slideLayout" Target="../slideLayouts/slideLayout78.xml"/><Relationship Id="rId7" Type="http://schemas.openxmlformats.org/officeDocument/2006/relationships/slideLayout" Target="../slideLayouts/slideLayout82.xml"/><Relationship Id="rId12" Type="http://schemas.openxmlformats.org/officeDocument/2006/relationships/slideLayout" Target="../slideLayouts/slideLayout87.xml"/><Relationship Id="rId17" Type="http://schemas.openxmlformats.org/officeDocument/2006/relationships/image" Target="../media/image1.png"/><Relationship Id="rId2" Type="http://schemas.openxmlformats.org/officeDocument/2006/relationships/slideLayout" Target="../slideLayouts/slideLayout77.xml"/><Relationship Id="rId16" Type="http://schemas.openxmlformats.org/officeDocument/2006/relationships/theme" Target="../theme/theme6.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5" Type="http://schemas.openxmlformats.org/officeDocument/2006/relationships/slideLayout" Target="../slideLayouts/slideLayout80.xml"/><Relationship Id="rId15" Type="http://schemas.openxmlformats.org/officeDocument/2006/relationships/slideLayout" Target="../slideLayouts/slideLayout90.xml"/><Relationship Id="rId10" Type="http://schemas.openxmlformats.org/officeDocument/2006/relationships/slideLayout" Target="../slideLayouts/slideLayout85.xml"/><Relationship Id="rId4" Type="http://schemas.openxmlformats.org/officeDocument/2006/relationships/slideLayout" Target="../slideLayouts/slideLayout79.xml"/><Relationship Id="rId9" Type="http://schemas.openxmlformats.org/officeDocument/2006/relationships/slideLayout" Target="../slideLayouts/slideLayout84.xml"/><Relationship Id="rId14" Type="http://schemas.openxmlformats.org/officeDocument/2006/relationships/slideLayout" Target="../slideLayouts/slideLayout8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8.xml"/><Relationship Id="rId13" Type="http://schemas.openxmlformats.org/officeDocument/2006/relationships/slideLayout" Target="../slideLayouts/slideLayout103.xml"/><Relationship Id="rId18" Type="http://schemas.openxmlformats.org/officeDocument/2006/relationships/image" Target="../media/image2.svg"/><Relationship Id="rId3" Type="http://schemas.openxmlformats.org/officeDocument/2006/relationships/slideLayout" Target="../slideLayouts/slideLayout93.xml"/><Relationship Id="rId7" Type="http://schemas.openxmlformats.org/officeDocument/2006/relationships/slideLayout" Target="../slideLayouts/slideLayout97.xml"/><Relationship Id="rId12" Type="http://schemas.openxmlformats.org/officeDocument/2006/relationships/slideLayout" Target="../slideLayouts/slideLayout102.xml"/><Relationship Id="rId17" Type="http://schemas.openxmlformats.org/officeDocument/2006/relationships/image" Target="../media/image1.png"/><Relationship Id="rId2" Type="http://schemas.openxmlformats.org/officeDocument/2006/relationships/slideLayout" Target="../slideLayouts/slideLayout92.xml"/><Relationship Id="rId16" Type="http://schemas.openxmlformats.org/officeDocument/2006/relationships/theme" Target="../theme/theme7.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5" Type="http://schemas.openxmlformats.org/officeDocument/2006/relationships/slideLayout" Target="../slideLayouts/slideLayout95.xml"/><Relationship Id="rId15" Type="http://schemas.openxmlformats.org/officeDocument/2006/relationships/slideLayout" Target="../slideLayouts/slideLayout105.xml"/><Relationship Id="rId10" Type="http://schemas.openxmlformats.org/officeDocument/2006/relationships/slideLayout" Target="../slideLayouts/slideLayout100.xml"/><Relationship Id="rId4" Type="http://schemas.openxmlformats.org/officeDocument/2006/relationships/slideLayout" Target="../slideLayouts/slideLayout94.xml"/><Relationship Id="rId9" Type="http://schemas.openxmlformats.org/officeDocument/2006/relationships/slideLayout" Target="../slideLayouts/slideLayout99.xml"/><Relationship Id="rId14" Type="http://schemas.openxmlformats.org/officeDocument/2006/relationships/slideLayout" Target="../slideLayouts/slideLayout104.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13.xml"/><Relationship Id="rId13" Type="http://schemas.openxmlformats.org/officeDocument/2006/relationships/slideLayout" Target="../slideLayouts/slideLayout118.xml"/><Relationship Id="rId18" Type="http://schemas.openxmlformats.org/officeDocument/2006/relationships/image" Target="../media/image2.svg"/><Relationship Id="rId3" Type="http://schemas.openxmlformats.org/officeDocument/2006/relationships/slideLayout" Target="../slideLayouts/slideLayout108.xml"/><Relationship Id="rId7" Type="http://schemas.openxmlformats.org/officeDocument/2006/relationships/slideLayout" Target="../slideLayouts/slideLayout112.xml"/><Relationship Id="rId12" Type="http://schemas.openxmlformats.org/officeDocument/2006/relationships/slideLayout" Target="../slideLayouts/slideLayout117.xml"/><Relationship Id="rId17" Type="http://schemas.openxmlformats.org/officeDocument/2006/relationships/image" Target="../media/image1.png"/><Relationship Id="rId2" Type="http://schemas.openxmlformats.org/officeDocument/2006/relationships/slideLayout" Target="../slideLayouts/slideLayout107.xml"/><Relationship Id="rId16" Type="http://schemas.openxmlformats.org/officeDocument/2006/relationships/theme" Target="../theme/theme8.xml"/><Relationship Id="rId1" Type="http://schemas.openxmlformats.org/officeDocument/2006/relationships/slideLayout" Target="../slideLayouts/slideLayout106.xml"/><Relationship Id="rId6" Type="http://schemas.openxmlformats.org/officeDocument/2006/relationships/slideLayout" Target="../slideLayouts/slideLayout111.xml"/><Relationship Id="rId11" Type="http://schemas.openxmlformats.org/officeDocument/2006/relationships/slideLayout" Target="../slideLayouts/slideLayout116.xml"/><Relationship Id="rId5" Type="http://schemas.openxmlformats.org/officeDocument/2006/relationships/slideLayout" Target="../slideLayouts/slideLayout110.xml"/><Relationship Id="rId15" Type="http://schemas.openxmlformats.org/officeDocument/2006/relationships/slideLayout" Target="../slideLayouts/slideLayout120.xml"/><Relationship Id="rId10" Type="http://schemas.openxmlformats.org/officeDocument/2006/relationships/slideLayout" Target="../slideLayouts/slideLayout115.xml"/><Relationship Id="rId4" Type="http://schemas.openxmlformats.org/officeDocument/2006/relationships/slideLayout" Target="../slideLayouts/slideLayout109.xml"/><Relationship Id="rId9" Type="http://schemas.openxmlformats.org/officeDocument/2006/relationships/slideLayout" Target="../slideLayouts/slideLayout114.xml"/><Relationship Id="rId14" Type="http://schemas.openxmlformats.org/officeDocument/2006/relationships/slideLayout" Target="../slideLayouts/slideLayout119.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28.xml"/><Relationship Id="rId13" Type="http://schemas.openxmlformats.org/officeDocument/2006/relationships/slideLayout" Target="../slideLayouts/slideLayout133.xml"/><Relationship Id="rId18" Type="http://schemas.openxmlformats.org/officeDocument/2006/relationships/image" Target="../media/image2.svg"/><Relationship Id="rId3" Type="http://schemas.openxmlformats.org/officeDocument/2006/relationships/slideLayout" Target="../slideLayouts/slideLayout123.xml"/><Relationship Id="rId7" Type="http://schemas.openxmlformats.org/officeDocument/2006/relationships/slideLayout" Target="../slideLayouts/slideLayout127.xml"/><Relationship Id="rId12" Type="http://schemas.openxmlformats.org/officeDocument/2006/relationships/slideLayout" Target="../slideLayouts/slideLayout132.xml"/><Relationship Id="rId17" Type="http://schemas.openxmlformats.org/officeDocument/2006/relationships/image" Target="../media/image1.png"/><Relationship Id="rId2" Type="http://schemas.openxmlformats.org/officeDocument/2006/relationships/slideLayout" Target="../slideLayouts/slideLayout122.xml"/><Relationship Id="rId16" Type="http://schemas.openxmlformats.org/officeDocument/2006/relationships/theme" Target="../theme/theme9.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5" Type="http://schemas.openxmlformats.org/officeDocument/2006/relationships/slideLayout" Target="../slideLayouts/slideLayout125.xml"/><Relationship Id="rId15" Type="http://schemas.openxmlformats.org/officeDocument/2006/relationships/slideLayout" Target="../slideLayouts/slideLayout135.xml"/><Relationship Id="rId10" Type="http://schemas.openxmlformats.org/officeDocument/2006/relationships/slideLayout" Target="../slideLayouts/slideLayout130.xml"/><Relationship Id="rId4" Type="http://schemas.openxmlformats.org/officeDocument/2006/relationships/slideLayout" Target="../slideLayouts/slideLayout124.xml"/><Relationship Id="rId9" Type="http://schemas.openxmlformats.org/officeDocument/2006/relationships/slideLayout" Target="../slideLayouts/slideLayout129.xml"/><Relationship Id="rId14" Type="http://schemas.openxmlformats.org/officeDocument/2006/relationships/slideLayout" Target="../slideLayouts/slideLayout1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0764EEA-D436-3C4A-3897-F98B42CCD4B4}"/>
              </a:ext>
            </a:extLst>
          </p:cNvPr>
          <p:cNvSpPr>
            <a:spLocks noGrp="1"/>
          </p:cNvSpPr>
          <p:nvPr>
            <p:ph type="title"/>
          </p:nvPr>
        </p:nvSpPr>
        <p:spPr>
          <a:xfrm>
            <a:off x="919620" y="271181"/>
            <a:ext cx="10516641" cy="1137998"/>
          </a:xfrm>
          <a:prstGeom prst="rect">
            <a:avLst/>
          </a:prstGeom>
        </p:spPr>
        <p:txBody>
          <a:bodyPr vert="horz" lIns="91440" tIns="45720" rIns="91440" bIns="45720" rtlCol="0" anchor="ctr">
            <a:normAutofit/>
          </a:bodyPr>
          <a:lstStyle/>
          <a:p>
            <a:r>
              <a:rPr lang="fi-FI" noProof="0"/>
              <a:t>Muokkaa </a:t>
            </a:r>
            <a:r>
              <a:rPr lang="fi-FI" noProof="0" err="1"/>
              <a:t>ots</a:t>
            </a:r>
            <a:r>
              <a:rPr lang="fi-FI" noProof="0"/>
              <a:t>. </a:t>
            </a:r>
            <a:r>
              <a:rPr lang="fi-FI" noProof="0" err="1"/>
              <a:t>perustyyl</a:t>
            </a:r>
            <a:r>
              <a:rPr lang="fi-FI" noProof="0"/>
              <a:t>. </a:t>
            </a:r>
            <a:r>
              <a:rPr lang="fi-FI" noProof="0" err="1"/>
              <a:t>napsautt</a:t>
            </a:r>
            <a:r>
              <a:rPr lang="fi-FI" noProof="0"/>
              <a:t>.</a:t>
            </a:r>
          </a:p>
        </p:txBody>
      </p:sp>
      <p:sp>
        <p:nvSpPr>
          <p:cNvPr id="3" name="Text Placeholder 2">
            <a:extLst>
              <a:ext uri="{FF2B5EF4-FFF2-40B4-BE49-F238E27FC236}">
                <a16:creationId xmlns:a16="http://schemas.microsoft.com/office/drawing/2014/main" id="{D14E93CC-C39C-C4AD-736B-757745438941}"/>
              </a:ext>
            </a:extLst>
          </p:cNvPr>
          <p:cNvSpPr>
            <a:spLocks noGrp="1"/>
          </p:cNvSpPr>
          <p:nvPr>
            <p:ph type="body" idx="1"/>
          </p:nvPr>
        </p:nvSpPr>
        <p:spPr>
          <a:xfrm>
            <a:off x="919620" y="1596706"/>
            <a:ext cx="10754637" cy="4419466"/>
          </a:xfrm>
          <a:prstGeom prst="rect">
            <a:avLst/>
          </a:prstGeom>
        </p:spPr>
        <p:txBody>
          <a:bodyPr vert="horz" lIns="91440" tIns="45720" rIns="91440" bIns="45720" rtlCol="0">
            <a:normAutofit/>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5" name="Footer Placeholder 4">
            <a:extLst>
              <a:ext uri="{FF2B5EF4-FFF2-40B4-BE49-F238E27FC236}">
                <a16:creationId xmlns:a16="http://schemas.microsoft.com/office/drawing/2014/main" id="{75CEC1D4-A337-4F7B-E3E9-615367E2DAD2}"/>
              </a:ext>
            </a:extLst>
          </p:cNvPr>
          <p:cNvSpPr>
            <a:spLocks noGrp="1"/>
          </p:cNvSpPr>
          <p:nvPr>
            <p:ph type="ftr" sz="quarter" idx="3"/>
          </p:nvPr>
        </p:nvSpPr>
        <p:spPr>
          <a:xfrm>
            <a:off x="7601202" y="6426027"/>
            <a:ext cx="2416916" cy="365125"/>
          </a:xfrm>
          <a:prstGeom prst="rect">
            <a:avLst/>
          </a:prstGeom>
        </p:spPr>
        <p:txBody>
          <a:bodyPr vert="horz" lIns="0" tIns="0" rIns="0" bIns="0" rtlCol="0" anchor="ctr"/>
          <a:lstStyle>
            <a:lvl1pPr algn="r">
              <a:defRPr sz="1100">
                <a:solidFill>
                  <a:srgbClr val="398BA2"/>
                </a:solidFill>
              </a:defRPr>
            </a:lvl1pPr>
          </a:lstStyle>
          <a:p>
            <a:endParaRPr lang="fi-FI" noProof="0"/>
          </a:p>
        </p:txBody>
      </p:sp>
      <p:sp>
        <p:nvSpPr>
          <p:cNvPr id="4" name="Date Placeholder 3">
            <a:extLst>
              <a:ext uri="{FF2B5EF4-FFF2-40B4-BE49-F238E27FC236}">
                <a16:creationId xmlns:a16="http://schemas.microsoft.com/office/drawing/2014/main" id="{79917DCA-4998-0667-7822-DE9CC04238EA}"/>
              </a:ext>
            </a:extLst>
          </p:cNvPr>
          <p:cNvSpPr>
            <a:spLocks noGrp="1"/>
          </p:cNvSpPr>
          <p:nvPr>
            <p:ph type="dt" sz="half" idx="2"/>
          </p:nvPr>
        </p:nvSpPr>
        <p:spPr>
          <a:xfrm>
            <a:off x="10102710" y="6426027"/>
            <a:ext cx="827236" cy="365125"/>
          </a:xfrm>
          <a:prstGeom prst="rect">
            <a:avLst/>
          </a:prstGeom>
        </p:spPr>
        <p:txBody>
          <a:bodyPr vert="horz" lIns="0" tIns="0" rIns="0" bIns="0" rtlCol="0" anchor="ctr"/>
          <a:lstStyle>
            <a:lvl1pPr algn="l">
              <a:defRPr sz="1100">
                <a:solidFill>
                  <a:srgbClr val="398BA2"/>
                </a:solidFill>
              </a:defRPr>
            </a:lvl1pPr>
          </a:lstStyle>
          <a:p>
            <a:fld id="{6BEF1D82-9FC0-4CED-A686-8FC0C0E97F90}" type="datetime1">
              <a:rPr lang="fi-FI" smtClean="0"/>
              <a:t>9.5.2023</a:t>
            </a:fld>
            <a:endParaRPr lang="fi-FI"/>
          </a:p>
        </p:txBody>
      </p:sp>
      <p:sp>
        <p:nvSpPr>
          <p:cNvPr id="6" name="Slide Number Placeholder 5">
            <a:extLst>
              <a:ext uri="{FF2B5EF4-FFF2-40B4-BE49-F238E27FC236}">
                <a16:creationId xmlns:a16="http://schemas.microsoft.com/office/drawing/2014/main" id="{44A3DAB1-061D-A119-85B4-C527D70077FB}"/>
              </a:ext>
            </a:extLst>
          </p:cNvPr>
          <p:cNvSpPr>
            <a:spLocks noGrp="1"/>
          </p:cNvSpPr>
          <p:nvPr>
            <p:ph type="sldNum" sz="quarter" idx="4"/>
          </p:nvPr>
        </p:nvSpPr>
        <p:spPr>
          <a:xfrm>
            <a:off x="10992941" y="6426027"/>
            <a:ext cx="681316" cy="365125"/>
          </a:xfrm>
          <a:prstGeom prst="rect">
            <a:avLst/>
          </a:prstGeom>
        </p:spPr>
        <p:txBody>
          <a:bodyPr vert="horz" lIns="0" tIns="0" rIns="0" bIns="0" rtlCol="0" anchor="ctr"/>
          <a:lstStyle>
            <a:lvl1pPr algn="r">
              <a:defRPr sz="1100">
                <a:solidFill>
                  <a:srgbClr val="398BA2"/>
                </a:solidFill>
              </a:defRPr>
            </a:lvl1pPr>
          </a:lstStyle>
          <a:p>
            <a:fld id="{43AF15DB-8468-DA4F-98B9-DC37122F7E4C}" type="slidenum">
              <a:rPr lang="fi-FI" noProof="0" smtClean="0"/>
              <a:pPr/>
              <a:t>‹#›</a:t>
            </a:fld>
            <a:endParaRPr lang="fi-FI" noProof="0"/>
          </a:p>
        </p:txBody>
      </p:sp>
      <p:pic>
        <p:nvPicPr>
          <p:cNvPr id="8" name="Graphic 7">
            <a:extLst>
              <a:ext uri="{FF2B5EF4-FFF2-40B4-BE49-F238E27FC236}">
                <a16:creationId xmlns:a16="http://schemas.microsoft.com/office/drawing/2014/main" id="{BF033760-7FA4-1B3A-1D2A-7FEB2EEBA33C}"/>
              </a:ext>
              <a:ext uri="{C183D7F6-B498-43B3-948B-1728B52AA6E4}">
                <adec:decorative xmlns:adec="http://schemas.microsoft.com/office/drawing/2017/decorative" val="1"/>
              </a:ext>
            </a:extLst>
          </p:cNvPr>
          <p:cNvPicPr>
            <a:picLocks noChangeAspect="1"/>
          </p:cNvPicPr>
          <p:nvPr userDrawn="1"/>
        </p:nvPicPr>
        <p:blipFill>
          <a:blip r:embed="rId17">
            <a:extLst>
              <a:ext uri="{96DAC541-7B7A-43D3-8B79-37D633B846F1}">
                <asvg:svgBlip xmlns:asvg="http://schemas.microsoft.com/office/drawing/2016/SVG/main" r:embed="rId18"/>
              </a:ext>
            </a:extLst>
          </a:blip>
          <a:stretch>
            <a:fillRect/>
          </a:stretch>
        </p:blipFill>
        <p:spPr>
          <a:xfrm>
            <a:off x="737346" y="6110519"/>
            <a:ext cx="2751904" cy="714607"/>
          </a:xfrm>
          <a:prstGeom prst="rect">
            <a:avLst/>
          </a:prstGeom>
        </p:spPr>
      </p:pic>
    </p:spTree>
    <p:extLst>
      <p:ext uri="{BB962C8B-B14F-4D97-AF65-F5344CB8AC3E}">
        <p14:creationId xmlns:p14="http://schemas.microsoft.com/office/powerpoint/2010/main" val="2269248874"/>
      </p:ext>
    </p:extLst>
  </p:cSld>
  <p:clrMap bg1="lt1" tx1="dk1" bg2="lt2" tx2="dk2" accent1="accent1" accent2="accent2" accent3="accent3" accent4="accent4" accent5="accent5" accent6="accent6" hlink="hlink" folHlink="folHlink"/>
  <p:sldLayoutIdLst>
    <p:sldLayoutId id="2147483896" r:id="rId1"/>
    <p:sldLayoutId id="2147483666" r:id="rId2"/>
    <p:sldLayoutId id="2147483898" r:id="rId3"/>
    <p:sldLayoutId id="2147483903" r:id="rId4"/>
    <p:sldLayoutId id="2147483905" r:id="rId5"/>
    <p:sldLayoutId id="2147483910" r:id="rId6"/>
    <p:sldLayoutId id="2147483678" r:id="rId7"/>
    <p:sldLayoutId id="2147483657" r:id="rId8"/>
    <p:sldLayoutId id="2147483897" r:id="rId9"/>
    <p:sldLayoutId id="2147483904" r:id="rId10"/>
    <p:sldLayoutId id="2147483906" r:id="rId11"/>
    <p:sldLayoutId id="2147483901" r:id="rId12"/>
    <p:sldLayoutId id="2147483679" r:id="rId13"/>
    <p:sldLayoutId id="2147483680" r:id="rId14"/>
    <p:sldLayoutId id="2147483902" r:id="rId15"/>
  </p:sldLayoutIdLst>
  <p:hf hdr="0"/>
  <p:txStyles>
    <p:titleStyle>
      <a:lvl1pPr algn="l" defTabSz="914400" rtl="0" eaLnBrk="1" latinLnBrk="0" hangingPunct="1">
        <a:lnSpc>
          <a:spcPts val="3800"/>
        </a:lnSpc>
        <a:spcBef>
          <a:spcPct val="0"/>
        </a:spcBef>
        <a:buNone/>
        <a:defRPr sz="3200" b="0" i="0" kern="1200">
          <a:solidFill>
            <a:schemeClr val="tx2"/>
          </a:solidFill>
          <a:latin typeface="+mj-lt"/>
          <a:ea typeface="+mj-ea"/>
          <a:cs typeface="Segoe UI" panose="020B0502040204020203" pitchFamily="34" charset="0"/>
        </a:defRPr>
      </a:lvl1pPr>
    </p:titleStyle>
    <p:bodyStyle>
      <a:lvl1pPr marL="228600" indent="-228600" algn="l" defTabSz="914400" rtl="0" eaLnBrk="1" latinLnBrk="0" hangingPunct="1">
        <a:lnSpc>
          <a:spcPct val="114000"/>
        </a:lnSpc>
        <a:spcBef>
          <a:spcPts val="1000"/>
        </a:spcBef>
        <a:buClr>
          <a:srgbClr val="F9B233"/>
        </a:buClr>
        <a:buFont typeface="Arial" panose="020B0604020202020204" pitchFamily="34" charset="0"/>
        <a:buChar char="•"/>
        <a:defRPr sz="2200" kern="1200">
          <a:solidFill>
            <a:schemeClr val="tx1"/>
          </a:solidFill>
          <a:latin typeface="+mn-lt"/>
          <a:ea typeface="+mn-ea"/>
          <a:cs typeface="Segoe UI" panose="020B0502040204020203" pitchFamily="34" charset="0"/>
        </a:defRPr>
      </a:lvl1pPr>
      <a:lvl2pPr marL="685800" indent="-228600" algn="l" defTabSz="914400" rtl="0" eaLnBrk="1" latinLnBrk="0" hangingPunct="1">
        <a:lnSpc>
          <a:spcPct val="110000"/>
        </a:lnSpc>
        <a:spcBef>
          <a:spcPts val="500"/>
        </a:spcBef>
        <a:buClr>
          <a:srgbClr val="F9B233"/>
        </a:buClr>
        <a:buFont typeface="Arial" panose="020B0604020202020204" pitchFamily="34" charset="0"/>
        <a:buChar char="•"/>
        <a:defRPr sz="2000" kern="1200">
          <a:solidFill>
            <a:schemeClr val="tx1"/>
          </a:solidFill>
          <a:latin typeface="+mn-lt"/>
          <a:ea typeface="+mn-ea"/>
          <a:cs typeface="Segoe UI" panose="020B0502040204020203" pitchFamily="34" charset="0"/>
        </a:defRPr>
      </a:lvl2pPr>
      <a:lvl3pPr marL="1143000" indent="-228600" algn="l" defTabSz="914400" rtl="0" eaLnBrk="1" latinLnBrk="0" hangingPunct="1">
        <a:lnSpc>
          <a:spcPct val="110000"/>
        </a:lnSpc>
        <a:spcBef>
          <a:spcPts val="500"/>
        </a:spcBef>
        <a:buClr>
          <a:srgbClr val="F9B233"/>
        </a:buClr>
        <a:buFont typeface="Arial" panose="020B0604020202020204" pitchFamily="34" charset="0"/>
        <a:buChar char="•"/>
        <a:defRPr sz="1800" kern="1200">
          <a:solidFill>
            <a:schemeClr val="tx1"/>
          </a:solidFill>
          <a:latin typeface="+mn-lt"/>
          <a:ea typeface="+mn-ea"/>
          <a:cs typeface="Segoe UI" panose="020B0502040204020203" pitchFamily="34" charset="0"/>
        </a:defRPr>
      </a:lvl3pPr>
      <a:lvl4pPr marL="1600200" indent="-228600" algn="l" defTabSz="914400" rtl="0" eaLnBrk="1" latinLnBrk="0" hangingPunct="1">
        <a:lnSpc>
          <a:spcPct val="110000"/>
        </a:lnSpc>
        <a:spcBef>
          <a:spcPts val="500"/>
        </a:spcBef>
        <a:buClr>
          <a:srgbClr val="F9B233"/>
        </a:buClr>
        <a:buFont typeface="Arial" panose="020B0604020202020204" pitchFamily="34" charset="0"/>
        <a:buChar char="•"/>
        <a:defRPr sz="1600" kern="1200">
          <a:solidFill>
            <a:schemeClr val="tx1"/>
          </a:solidFill>
          <a:latin typeface="+mn-lt"/>
          <a:ea typeface="+mn-ea"/>
          <a:cs typeface="Segoe UI" panose="020B0502040204020203" pitchFamily="34" charset="0"/>
        </a:defRPr>
      </a:lvl4pPr>
      <a:lvl5pPr marL="2057400" indent="-228600" algn="l" defTabSz="914400" rtl="0" eaLnBrk="1" latinLnBrk="0" hangingPunct="1">
        <a:lnSpc>
          <a:spcPct val="110000"/>
        </a:lnSpc>
        <a:spcBef>
          <a:spcPts val="500"/>
        </a:spcBef>
        <a:buClr>
          <a:srgbClr val="F9B233"/>
        </a:buClr>
        <a:buFont typeface="Arial" panose="020B0604020202020204" pitchFamily="34" charset="0"/>
        <a:buChar char="•"/>
        <a:defRPr sz="1600" kern="1200">
          <a:solidFill>
            <a:schemeClr val="tx1"/>
          </a:solidFill>
          <a:latin typeface="+mn-lt"/>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0764EEA-D436-3C4A-3897-F98B42CCD4B4}"/>
              </a:ext>
            </a:extLst>
          </p:cNvPr>
          <p:cNvSpPr>
            <a:spLocks noGrp="1"/>
          </p:cNvSpPr>
          <p:nvPr>
            <p:ph type="title"/>
          </p:nvPr>
        </p:nvSpPr>
        <p:spPr>
          <a:xfrm>
            <a:off x="919620" y="271181"/>
            <a:ext cx="10516641" cy="1137998"/>
          </a:xfrm>
          <a:prstGeom prst="rect">
            <a:avLst/>
          </a:prstGeom>
        </p:spPr>
        <p:txBody>
          <a:bodyPr vert="horz" lIns="91440" tIns="45720" rIns="91440" bIns="45720" rtlCol="0" anchor="ctr">
            <a:normAutofit/>
          </a:bodyPr>
          <a:lstStyle/>
          <a:p>
            <a:r>
              <a:rPr lang="fi-FI" noProof="0"/>
              <a:t>Muokkaa </a:t>
            </a:r>
            <a:r>
              <a:rPr lang="fi-FI" noProof="0" err="1"/>
              <a:t>ots</a:t>
            </a:r>
            <a:r>
              <a:rPr lang="fi-FI" noProof="0"/>
              <a:t>. </a:t>
            </a:r>
            <a:r>
              <a:rPr lang="fi-FI" noProof="0" err="1"/>
              <a:t>perustyyl</a:t>
            </a:r>
            <a:r>
              <a:rPr lang="fi-FI" noProof="0"/>
              <a:t>. </a:t>
            </a:r>
            <a:r>
              <a:rPr lang="fi-FI" noProof="0" err="1"/>
              <a:t>napsautt</a:t>
            </a:r>
            <a:r>
              <a:rPr lang="fi-FI" noProof="0"/>
              <a:t>.</a:t>
            </a:r>
          </a:p>
        </p:txBody>
      </p:sp>
      <p:sp>
        <p:nvSpPr>
          <p:cNvPr id="3" name="Text Placeholder 2">
            <a:extLst>
              <a:ext uri="{FF2B5EF4-FFF2-40B4-BE49-F238E27FC236}">
                <a16:creationId xmlns:a16="http://schemas.microsoft.com/office/drawing/2014/main" id="{D14E93CC-C39C-C4AD-736B-757745438941}"/>
              </a:ext>
            </a:extLst>
          </p:cNvPr>
          <p:cNvSpPr>
            <a:spLocks noGrp="1"/>
          </p:cNvSpPr>
          <p:nvPr>
            <p:ph type="body" idx="1"/>
          </p:nvPr>
        </p:nvSpPr>
        <p:spPr>
          <a:xfrm>
            <a:off x="919620" y="1596706"/>
            <a:ext cx="10754637" cy="4419466"/>
          </a:xfrm>
          <a:prstGeom prst="rect">
            <a:avLst/>
          </a:prstGeom>
        </p:spPr>
        <p:txBody>
          <a:bodyPr vert="horz" lIns="91440" tIns="45720" rIns="91440" bIns="45720" rtlCol="0">
            <a:normAutofit/>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5" name="Footer Placeholder 4">
            <a:extLst>
              <a:ext uri="{FF2B5EF4-FFF2-40B4-BE49-F238E27FC236}">
                <a16:creationId xmlns:a16="http://schemas.microsoft.com/office/drawing/2014/main" id="{75CEC1D4-A337-4F7B-E3E9-615367E2DAD2}"/>
              </a:ext>
            </a:extLst>
          </p:cNvPr>
          <p:cNvSpPr>
            <a:spLocks noGrp="1"/>
          </p:cNvSpPr>
          <p:nvPr>
            <p:ph type="ftr" sz="quarter" idx="3"/>
          </p:nvPr>
        </p:nvSpPr>
        <p:spPr>
          <a:xfrm>
            <a:off x="7601202" y="6426027"/>
            <a:ext cx="2416916" cy="365125"/>
          </a:xfrm>
          <a:prstGeom prst="rect">
            <a:avLst/>
          </a:prstGeom>
        </p:spPr>
        <p:txBody>
          <a:bodyPr vert="horz" lIns="0" tIns="0" rIns="0" bIns="0" rtlCol="0" anchor="ctr"/>
          <a:lstStyle>
            <a:lvl1pPr algn="r">
              <a:defRPr sz="1100">
                <a:solidFill>
                  <a:srgbClr val="398BA2"/>
                </a:solidFill>
              </a:defRPr>
            </a:lvl1pPr>
          </a:lstStyle>
          <a:p>
            <a:r>
              <a:rPr lang="fi-FI" noProof="0"/>
              <a:t>Puheterapeutti Anne Hilden 2023</a:t>
            </a:r>
          </a:p>
        </p:txBody>
      </p:sp>
      <p:sp>
        <p:nvSpPr>
          <p:cNvPr id="4" name="Date Placeholder 3">
            <a:extLst>
              <a:ext uri="{FF2B5EF4-FFF2-40B4-BE49-F238E27FC236}">
                <a16:creationId xmlns:a16="http://schemas.microsoft.com/office/drawing/2014/main" id="{79917DCA-4998-0667-7822-DE9CC04238EA}"/>
              </a:ext>
            </a:extLst>
          </p:cNvPr>
          <p:cNvSpPr>
            <a:spLocks noGrp="1"/>
          </p:cNvSpPr>
          <p:nvPr>
            <p:ph type="dt" sz="half" idx="2"/>
          </p:nvPr>
        </p:nvSpPr>
        <p:spPr>
          <a:xfrm>
            <a:off x="10102710" y="6426027"/>
            <a:ext cx="827236" cy="365125"/>
          </a:xfrm>
          <a:prstGeom prst="rect">
            <a:avLst/>
          </a:prstGeom>
        </p:spPr>
        <p:txBody>
          <a:bodyPr vert="horz" lIns="0" tIns="0" rIns="0" bIns="0" rtlCol="0" anchor="ctr"/>
          <a:lstStyle>
            <a:lvl1pPr algn="l">
              <a:defRPr sz="1100">
                <a:solidFill>
                  <a:srgbClr val="398BA2"/>
                </a:solidFill>
              </a:defRPr>
            </a:lvl1pPr>
          </a:lstStyle>
          <a:p>
            <a:fld id="{63C837D0-B064-4745-9966-DB3C1041E85C}" type="datetime1">
              <a:rPr lang="fi-FI" smtClean="0"/>
              <a:t>9.5.2023</a:t>
            </a:fld>
            <a:endParaRPr lang="fi-FI"/>
          </a:p>
        </p:txBody>
      </p:sp>
      <p:sp>
        <p:nvSpPr>
          <p:cNvPr id="6" name="Slide Number Placeholder 5">
            <a:extLst>
              <a:ext uri="{FF2B5EF4-FFF2-40B4-BE49-F238E27FC236}">
                <a16:creationId xmlns:a16="http://schemas.microsoft.com/office/drawing/2014/main" id="{44A3DAB1-061D-A119-85B4-C527D70077FB}"/>
              </a:ext>
            </a:extLst>
          </p:cNvPr>
          <p:cNvSpPr>
            <a:spLocks noGrp="1"/>
          </p:cNvSpPr>
          <p:nvPr>
            <p:ph type="sldNum" sz="quarter" idx="4"/>
          </p:nvPr>
        </p:nvSpPr>
        <p:spPr>
          <a:xfrm>
            <a:off x="10992941" y="6426027"/>
            <a:ext cx="681316" cy="365125"/>
          </a:xfrm>
          <a:prstGeom prst="rect">
            <a:avLst/>
          </a:prstGeom>
        </p:spPr>
        <p:txBody>
          <a:bodyPr vert="horz" lIns="0" tIns="0" rIns="0" bIns="0" rtlCol="0" anchor="ctr"/>
          <a:lstStyle>
            <a:lvl1pPr algn="r">
              <a:defRPr sz="1100">
                <a:solidFill>
                  <a:srgbClr val="398BA2"/>
                </a:solidFill>
              </a:defRPr>
            </a:lvl1pPr>
          </a:lstStyle>
          <a:p>
            <a:fld id="{43AF15DB-8468-DA4F-98B9-DC37122F7E4C}" type="slidenum">
              <a:rPr lang="fi-FI" noProof="0" smtClean="0"/>
              <a:pPr/>
              <a:t>‹#›</a:t>
            </a:fld>
            <a:endParaRPr lang="fi-FI" noProof="0"/>
          </a:p>
        </p:txBody>
      </p:sp>
      <p:pic>
        <p:nvPicPr>
          <p:cNvPr id="8" name="Graphic 7">
            <a:extLst>
              <a:ext uri="{FF2B5EF4-FFF2-40B4-BE49-F238E27FC236}">
                <a16:creationId xmlns:a16="http://schemas.microsoft.com/office/drawing/2014/main" id="{BF033760-7FA4-1B3A-1D2A-7FEB2EEBA33C}"/>
              </a:ext>
              <a:ext uri="{C183D7F6-B498-43B3-948B-1728B52AA6E4}">
                <adec:decorative xmlns:adec="http://schemas.microsoft.com/office/drawing/2017/decorative" val="1"/>
              </a:ext>
            </a:extLst>
          </p:cNvPr>
          <p:cNvPicPr>
            <a:picLocks noChangeAspect="1"/>
          </p:cNvPicPr>
          <p:nvPr userDrawn="1"/>
        </p:nvPicPr>
        <p:blipFill>
          <a:blip r:embed="rId17">
            <a:extLst>
              <a:ext uri="{96DAC541-7B7A-43D3-8B79-37D633B846F1}">
                <asvg:svgBlip xmlns:asvg="http://schemas.microsoft.com/office/drawing/2016/SVG/main" r:embed="rId18"/>
              </a:ext>
            </a:extLst>
          </a:blip>
          <a:stretch>
            <a:fillRect/>
          </a:stretch>
        </p:blipFill>
        <p:spPr>
          <a:xfrm>
            <a:off x="737346" y="6110519"/>
            <a:ext cx="2751904" cy="714607"/>
          </a:xfrm>
          <a:prstGeom prst="rect">
            <a:avLst/>
          </a:prstGeom>
        </p:spPr>
      </p:pic>
    </p:spTree>
    <p:extLst>
      <p:ext uri="{BB962C8B-B14F-4D97-AF65-F5344CB8AC3E}">
        <p14:creationId xmlns:p14="http://schemas.microsoft.com/office/powerpoint/2010/main" val="2269248874"/>
      </p:ext>
    </p:extLst>
  </p:cSld>
  <p:clrMap bg1="lt1" tx1="dk1" bg2="lt2" tx2="dk2" accent1="accent1" accent2="accent2" accent3="accent3" accent4="accent4" accent5="accent5" accent6="accent6" hlink="hlink" folHlink="folHlink"/>
  <p:sldLayoutIdLst>
    <p:sldLayoutId id="2147483815" r:id="rId1"/>
    <p:sldLayoutId id="2147483816" r:id="rId2"/>
    <p:sldLayoutId id="2147483817" r:id="rId3"/>
    <p:sldLayoutId id="2147483818" r:id="rId4"/>
    <p:sldLayoutId id="2147483819" r:id="rId5"/>
    <p:sldLayoutId id="2147483820" r:id="rId6"/>
    <p:sldLayoutId id="2147483821" r:id="rId7"/>
    <p:sldLayoutId id="2147483822" r:id="rId8"/>
    <p:sldLayoutId id="2147483823" r:id="rId9"/>
    <p:sldLayoutId id="2147483824" r:id="rId10"/>
    <p:sldLayoutId id="2147483825" r:id="rId11"/>
    <p:sldLayoutId id="2147483826" r:id="rId12"/>
    <p:sldLayoutId id="2147483827" r:id="rId13"/>
    <p:sldLayoutId id="2147483828" r:id="rId14"/>
    <p:sldLayoutId id="2147483829" r:id="rId15"/>
  </p:sldLayoutIdLst>
  <p:hf sldNum="0" hdr="0" dt="0"/>
  <p:txStyles>
    <p:titleStyle>
      <a:lvl1pPr algn="l" defTabSz="914400" rtl="0" eaLnBrk="1" latinLnBrk="0" hangingPunct="1">
        <a:lnSpc>
          <a:spcPts val="3800"/>
        </a:lnSpc>
        <a:spcBef>
          <a:spcPct val="0"/>
        </a:spcBef>
        <a:buNone/>
        <a:defRPr sz="3200" b="0" i="0" kern="1200">
          <a:solidFill>
            <a:schemeClr val="tx2"/>
          </a:solidFill>
          <a:latin typeface="+mj-lt"/>
          <a:ea typeface="+mj-ea"/>
          <a:cs typeface="Segoe UI" panose="020B0502040204020203" pitchFamily="34" charset="0"/>
        </a:defRPr>
      </a:lvl1pPr>
    </p:titleStyle>
    <p:bodyStyle>
      <a:lvl1pPr marL="228600" indent="-228600" algn="l" defTabSz="914400" rtl="0" eaLnBrk="1" latinLnBrk="0" hangingPunct="1">
        <a:lnSpc>
          <a:spcPct val="114000"/>
        </a:lnSpc>
        <a:spcBef>
          <a:spcPts val="1000"/>
        </a:spcBef>
        <a:buClr>
          <a:srgbClr val="F9B233"/>
        </a:buClr>
        <a:buFont typeface="Arial" panose="020B0604020202020204" pitchFamily="34" charset="0"/>
        <a:buChar char="•"/>
        <a:defRPr sz="2200" kern="1200">
          <a:solidFill>
            <a:schemeClr val="tx1"/>
          </a:solidFill>
          <a:latin typeface="+mn-lt"/>
          <a:ea typeface="+mn-ea"/>
          <a:cs typeface="Segoe UI" panose="020B0502040204020203" pitchFamily="34" charset="0"/>
        </a:defRPr>
      </a:lvl1pPr>
      <a:lvl2pPr marL="685800" indent="-228600" algn="l" defTabSz="914400" rtl="0" eaLnBrk="1" latinLnBrk="0" hangingPunct="1">
        <a:lnSpc>
          <a:spcPct val="110000"/>
        </a:lnSpc>
        <a:spcBef>
          <a:spcPts val="500"/>
        </a:spcBef>
        <a:buClr>
          <a:srgbClr val="F9B233"/>
        </a:buClr>
        <a:buFont typeface="Arial" panose="020B0604020202020204" pitchFamily="34" charset="0"/>
        <a:buChar char="•"/>
        <a:defRPr sz="2000" kern="1200">
          <a:solidFill>
            <a:schemeClr val="tx1"/>
          </a:solidFill>
          <a:latin typeface="+mn-lt"/>
          <a:ea typeface="+mn-ea"/>
          <a:cs typeface="Segoe UI" panose="020B0502040204020203" pitchFamily="34" charset="0"/>
        </a:defRPr>
      </a:lvl2pPr>
      <a:lvl3pPr marL="1143000" indent="-228600" algn="l" defTabSz="914400" rtl="0" eaLnBrk="1" latinLnBrk="0" hangingPunct="1">
        <a:lnSpc>
          <a:spcPct val="110000"/>
        </a:lnSpc>
        <a:spcBef>
          <a:spcPts val="500"/>
        </a:spcBef>
        <a:buClr>
          <a:srgbClr val="F9B233"/>
        </a:buClr>
        <a:buFont typeface="Arial" panose="020B0604020202020204" pitchFamily="34" charset="0"/>
        <a:buChar char="•"/>
        <a:defRPr sz="1800" kern="1200">
          <a:solidFill>
            <a:schemeClr val="tx1"/>
          </a:solidFill>
          <a:latin typeface="+mn-lt"/>
          <a:ea typeface="+mn-ea"/>
          <a:cs typeface="Segoe UI" panose="020B0502040204020203" pitchFamily="34" charset="0"/>
        </a:defRPr>
      </a:lvl3pPr>
      <a:lvl4pPr marL="1600200" indent="-228600" algn="l" defTabSz="914400" rtl="0" eaLnBrk="1" latinLnBrk="0" hangingPunct="1">
        <a:lnSpc>
          <a:spcPct val="110000"/>
        </a:lnSpc>
        <a:spcBef>
          <a:spcPts val="500"/>
        </a:spcBef>
        <a:buClr>
          <a:srgbClr val="F9B233"/>
        </a:buClr>
        <a:buFont typeface="Arial" panose="020B0604020202020204" pitchFamily="34" charset="0"/>
        <a:buChar char="•"/>
        <a:defRPr sz="1600" kern="1200">
          <a:solidFill>
            <a:schemeClr val="tx1"/>
          </a:solidFill>
          <a:latin typeface="+mn-lt"/>
          <a:ea typeface="+mn-ea"/>
          <a:cs typeface="Segoe UI" panose="020B0502040204020203" pitchFamily="34" charset="0"/>
        </a:defRPr>
      </a:lvl4pPr>
      <a:lvl5pPr marL="2057400" indent="-228600" algn="l" defTabSz="914400" rtl="0" eaLnBrk="1" latinLnBrk="0" hangingPunct="1">
        <a:lnSpc>
          <a:spcPct val="110000"/>
        </a:lnSpc>
        <a:spcBef>
          <a:spcPts val="500"/>
        </a:spcBef>
        <a:buClr>
          <a:srgbClr val="F9B233"/>
        </a:buClr>
        <a:buFont typeface="Arial" panose="020B0604020202020204" pitchFamily="34" charset="0"/>
        <a:buChar char="•"/>
        <a:defRPr sz="1600" kern="1200">
          <a:solidFill>
            <a:schemeClr val="tx1"/>
          </a:solidFill>
          <a:latin typeface="+mn-lt"/>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0764EEA-D436-3C4A-3897-F98B42CCD4B4}"/>
              </a:ext>
            </a:extLst>
          </p:cNvPr>
          <p:cNvSpPr>
            <a:spLocks noGrp="1"/>
          </p:cNvSpPr>
          <p:nvPr>
            <p:ph type="title"/>
          </p:nvPr>
        </p:nvSpPr>
        <p:spPr>
          <a:xfrm>
            <a:off x="919620" y="271181"/>
            <a:ext cx="10516641" cy="1137998"/>
          </a:xfrm>
          <a:prstGeom prst="rect">
            <a:avLst/>
          </a:prstGeom>
        </p:spPr>
        <p:txBody>
          <a:bodyPr vert="horz" lIns="91440" tIns="45720" rIns="91440" bIns="45720" rtlCol="0" anchor="ctr">
            <a:normAutofit/>
          </a:bodyPr>
          <a:lstStyle/>
          <a:p>
            <a:r>
              <a:rPr lang="fi-FI" noProof="0"/>
              <a:t>Muokkaa </a:t>
            </a:r>
            <a:r>
              <a:rPr lang="fi-FI" noProof="0" err="1"/>
              <a:t>ots</a:t>
            </a:r>
            <a:r>
              <a:rPr lang="fi-FI" noProof="0"/>
              <a:t>. </a:t>
            </a:r>
            <a:r>
              <a:rPr lang="fi-FI" noProof="0" err="1"/>
              <a:t>perustyyl</a:t>
            </a:r>
            <a:r>
              <a:rPr lang="fi-FI" noProof="0"/>
              <a:t>. </a:t>
            </a:r>
            <a:r>
              <a:rPr lang="fi-FI" noProof="0" err="1"/>
              <a:t>napsautt</a:t>
            </a:r>
            <a:r>
              <a:rPr lang="fi-FI" noProof="0"/>
              <a:t>.</a:t>
            </a:r>
          </a:p>
        </p:txBody>
      </p:sp>
      <p:sp>
        <p:nvSpPr>
          <p:cNvPr id="3" name="Text Placeholder 2">
            <a:extLst>
              <a:ext uri="{FF2B5EF4-FFF2-40B4-BE49-F238E27FC236}">
                <a16:creationId xmlns:a16="http://schemas.microsoft.com/office/drawing/2014/main" id="{D14E93CC-C39C-C4AD-736B-757745438941}"/>
              </a:ext>
            </a:extLst>
          </p:cNvPr>
          <p:cNvSpPr>
            <a:spLocks noGrp="1"/>
          </p:cNvSpPr>
          <p:nvPr>
            <p:ph type="body" idx="1"/>
          </p:nvPr>
        </p:nvSpPr>
        <p:spPr>
          <a:xfrm>
            <a:off x="919620" y="1596706"/>
            <a:ext cx="10754637" cy="4419466"/>
          </a:xfrm>
          <a:prstGeom prst="rect">
            <a:avLst/>
          </a:prstGeom>
        </p:spPr>
        <p:txBody>
          <a:bodyPr vert="horz" lIns="91440" tIns="45720" rIns="91440" bIns="45720" rtlCol="0">
            <a:normAutofit/>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5" name="Footer Placeholder 4">
            <a:extLst>
              <a:ext uri="{FF2B5EF4-FFF2-40B4-BE49-F238E27FC236}">
                <a16:creationId xmlns:a16="http://schemas.microsoft.com/office/drawing/2014/main" id="{75CEC1D4-A337-4F7B-E3E9-615367E2DAD2}"/>
              </a:ext>
            </a:extLst>
          </p:cNvPr>
          <p:cNvSpPr>
            <a:spLocks noGrp="1"/>
          </p:cNvSpPr>
          <p:nvPr>
            <p:ph type="ftr" sz="quarter" idx="3"/>
          </p:nvPr>
        </p:nvSpPr>
        <p:spPr>
          <a:xfrm>
            <a:off x="7601202" y="6426027"/>
            <a:ext cx="2416916" cy="365125"/>
          </a:xfrm>
          <a:prstGeom prst="rect">
            <a:avLst/>
          </a:prstGeom>
        </p:spPr>
        <p:txBody>
          <a:bodyPr vert="horz" lIns="0" tIns="0" rIns="0" bIns="0" rtlCol="0" anchor="ctr"/>
          <a:lstStyle>
            <a:lvl1pPr algn="r">
              <a:defRPr sz="1100">
                <a:solidFill>
                  <a:srgbClr val="398BA2"/>
                </a:solidFill>
              </a:defRPr>
            </a:lvl1pPr>
          </a:lstStyle>
          <a:p>
            <a:r>
              <a:rPr lang="fi-FI" noProof="0"/>
              <a:t>Puheterapeutti Anne Hilden 2023</a:t>
            </a:r>
          </a:p>
        </p:txBody>
      </p:sp>
      <p:sp>
        <p:nvSpPr>
          <p:cNvPr id="4" name="Date Placeholder 3">
            <a:extLst>
              <a:ext uri="{FF2B5EF4-FFF2-40B4-BE49-F238E27FC236}">
                <a16:creationId xmlns:a16="http://schemas.microsoft.com/office/drawing/2014/main" id="{79917DCA-4998-0667-7822-DE9CC04238EA}"/>
              </a:ext>
            </a:extLst>
          </p:cNvPr>
          <p:cNvSpPr>
            <a:spLocks noGrp="1"/>
          </p:cNvSpPr>
          <p:nvPr>
            <p:ph type="dt" sz="half" idx="2"/>
          </p:nvPr>
        </p:nvSpPr>
        <p:spPr>
          <a:xfrm>
            <a:off x="10102710" y="6426027"/>
            <a:ext cx="827236" cy="365125"/>
          </a:xfrm>
          <a:prstGeom prst="rect">
            <a:avLst/>
          </a:prstGeom>
        </p:spPr>
        <p:txBody>
          <a:bodyPr vert="horz" lIns="0" tIns="0" rIns="0" bIns="0" rtlCol="0" anchor="ctr"/>
          <a:lstStyle>
            <a:lvl1pPr algn="l">
              <a:defRPr sz="1100">
                <a:solidFill>
                  <a:srgbClr val="398BA2"/>
                </a:solidFill>
              </a:defRPr>
            </a:lvl1pPr>
          </a:lstStyle>
          <a:p>
            <a:fld id="{63C837D0-B064-4745-9966-DB3C1041E85C}" type="datetime1">
              <a:rPr lang="fi-FI" smtClean="0"/>
              <a:t>9.5.2023</a:t>
            </a:fld>
            <a:endParaRPr lang="fi-FI"/>
          </a:p>
        </p:txBody>
      </p:sp>
      <p:sp>
        <p:nvSpPr>
          <p:cNvPr id="6" name="Slide Number Placeholder 5">
            <a:extLst>
              <a:ext uri="{FF2B5EF4-FFF2-40B4-BE49-F238E27FC236}">
                <a16:creationId xmlns:a16="http://schemas.microsoft.com/office/drawing/2014/main" id="{44A3DAB1-061D-A119-85B4-C527D70077FB}"/>
              </a:ext>
            </a:extLst>
          </p:cNvPr>
          <p:cNvSpPr>
            <a:spLocks noGrp="1"/>
          </p:cNvSpPr>
          <p:nvPr>
            <p:ph type="sldNum" sz="quarter" idx="4"/>
          </p:nvPr>
        </p:nvSpPr>
        <p:spPr>
          <a:xfrm>
            <a:off x="10992941" y="6426027"/>
            <a:ext cx="681316" cy="365125"/>
          </a:xfrm>
          <a:prstGeom prst="rect">
            <a:avLst/>
          </a:prstGeom>
        </p:spPr>
        <p:txBody>
          <a:bodyPr vert="horz" lIns="0" tIns="0" rIns="0" bIns="0" rtlCol="0" anchor="ctr"/>
          <a:lstStyle>
            <a:lvl1pPr algn="r">
              <a:defRPr sz="1100">
                <a:solidFill>
                  <a:srgbClr val="398BA2"/>
                </a:solidFill>
              </a:defRPr>
            </a:lvl1pPr>
          </a:lstStyle>
          <a:p>
            <a:fld id="{43AF15DB-8468-DA4F-98B9-DC37122F7E4C}" type="slidenum">
              <a:rPr lang="fi-FI" noProof="0" smtClean="0"/>
              <a:pPr/>
              <a:t>‹#›</a:t>
            </a:fld>
            <a:endParaRPr lang="fi-FI" noProof="0"/>
          </a:p>
        </p:txBody>
      </p:sp>
      <p:pic>
        <p:nvPicPr>
          <p:cNvPr id="8" name="Graphic 7">
            <a:extLst>
              <a:ext uri="{FF2B5EF4-FFF2-40B4-BE49-F238E27FC236}">
                <a16:creationId xmlns:a16="http://schemas.microsoft.com/office/drawing/2014/main" id="{BF033760-7FA4-1B3A-1D2A-7FEB2EEBA33C}"/>
              </a:ext>
              <a:ext uri="{C183D7F6-B498-43B3-948B-1728B52AA6E4}">
                <adec:decorative xmlns:adec="http://schemas.microsoft.com/office/drawing/2017/decorative" val="1"/>
              </a:ext>
            </a:extLst>
          </p:cNvPr>
          <p:cNvPicPr>
            <a:picLocks noChangeAspect="1"/>
          </p:cNvPicPr>
          <p:nvPr userDrawn="1"/>
        </p:nvPicPr>
        <p:blipFill>
          <a:blip r:embed="rId17">
            <a:extLst>
              <a:ext uri="{96DAC541-7B7A-43D3-8B79-37D633B846F1}">
                <asvg:svgBlip xmlns:asvg="http://schemas.microsoft.com/office/drawing/2016/SVG/main" r:embed="rId18"/>
              </a:ext>
            </a:extLst>
          </a:blip>
          <a:stretch>
            <a:fillRect/>
          </a:stretch>
        </p:blipFill>
        <p:spPr>
          <a:xfrm>
            <a:off x="737346" y="6110519"/>
            <a:ext cx="2751904" cy="714607"/>
          </a:xfrm>
          <a:prstGeom prst="rect">
            <a:avLst/>
          </a:prstGeom>
        </p:spPr>
      </p:pic>
    </p:spTree>
    <p:extLst>
      <p:ext uri="{BB962C8B-B14F-4D97-AF65-F5344CB8AC3E}">
        <p14:creationId xmlns:p14="http://schemas.microsoft.com/office/powerpoint/2010/main" val="2269248874"/>
      </p:ext>
    </p:extLst>
  </p:cSld>
  <p:clrMap bg1="lt1" tx1="dk1" bg2="lt2" tx2="dk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6" r:id="rId6"/>
    <p:sldLayoutId id="2147483837" r:id="rId7"/>
    <p:sldLayoutId id="2147483838" r:id="rId8"/>
    <p:sldLayoutId id="2147483839" r:id="rId9"/>
    <p:sldLayoutId id="2147483840" r:id="rId10"/>
    <p:sldLayoutId id="2147483841" r:id="rId11"/>
    <p:sldLayoutId id="2147483842" r:id="rId12"/>
    <p:sldLayoutId id="2147483843" r:id="rId13"/>
    <p:sldLayoutId id="2147483844" r:id="rId14"/>
    <p:sldLayoutId id="2147483845" r:id="rId15"/>
  </p:sldLayoutIdLst>
  <p:hf sldNum="0" hdr="0" dt="0"/>
  <p:txStyles>
    <p:titleStyle>
      <a:lvl1pPr algn="l" defTabSz="914400" rtl="0" eaLnBrk="1" latinLnBrk="0" hangingPunct="1">
        <a:lnSpc>
          <a:spcPts val="3800"/>
        </a:lnSpc>
        <a:spcBef>
          <a:spcPct val="0"/>
        </a:spcBef>
        <a:buNone/>
        <a:defRPr sz="3200" b="0" i="0" kern="1200">
          <a:solidFill>
            <a:schemeClr val="tx2"/>
          </a:solidFill>
          <a:latin typeface="+mj-lt"/>
          <a:ea typeface="+mj-ea"/>
          <a:cs typeface="Segoe UI" panose="020B0502040204020203" pitchFamily="34" charset="0"/>
        </a:defRPr>
      </a:lvl1pPr>
    </p:titleStyle>
    <p:bodyStyle>
      <a:lvl1pPr marL="228600" indent="-228600" algn="l" defTabSz="914400" rtl="0" eaLnBrk="1" latinLnBrk="0" hangingPunct="1">
        <a:lnSpc>
          <a:spcPct val="114000"/>
        </a:lnSpc>
        <a:spcBef>
          <a:spcPts val="1000"/>
        </a:spcBef>
        <a:buClr>
          <a:srgbClr val="F9B233"/>
        </a:buClr>
        <a:buFont typeface="Arial" panose="020B0604020202020204" pitchFamily="34" charset="0"/>
        <a:buChar char="•"/>
        <a:defRPr sz="2200" kern="1200">
          <a:solidFill>
            <a:schemeClr val="tx1"/>
          </a:solidFill>
          <a:latin typeface="+mn-lt"/>
          <a:ea typeface="+mn-ea"/>
          <a:cs typeface="Segoe UI" panose="020B0502040204020203" pitchFamily="34" charset="0"/>
        </a:defRPr>
      </a:lvl1pPr>
      <a:lvl2pPr marL="685800" indent="-228600" algn="l" defTabSz="914400" rtl="0" eaLnBrk="1" latinLnBrk="0" hangingPunct="1">
        <a:lnSpc>
          <a:spcPct val="110000"/>
        </a:lnSpc>
        <a:spcBef>
          <a:spcPts val="500"/>
        </a:spcBef>
        <a:buClr>
          <a:srgbClr val="F9B233"/>
        </a:buClr>
        <a:buFont typeface="Arial" panose="020B0604020202020204" pitchFamily="34" charset="0"/>
        <a:buChar char="•"/>
        <a:defRPr sz="2000" kern="1200">
          <a:solidFill>
            <a:schemeClr val="tx1"/>
          </a:solidFill>
          <a:latin typeface="+mn-lt"/>
          <a:ea typeface="+mn-ea"/>
          <a:cs typeface="Segoe UI" panose="020B0502040204020203" pitchFamily="34" charset="0"/>
        </a:defRPr>
      </a:lvl2pPr>
      <a:lvl3pPr marL="1143000" indent="-228600" algn="l" defTabSz="914400" rtl="0" eaLnBrk="1" latinLnBrk="0" hangingPunct="1">
        <a:lnSpc>
          <a:spcPct val="110000"/>
        </a:lnSpc>
        <a:spcBef>
          <a:spcPts val="500"/>
        </a:spcBef>
        <a:buClr>
          <a:srgbClr val="F9B233"/>
        </a:buClr>
        <a:buFont typeface="Arial" panose="020B0604020202020204" pitchFamily="34" charset="0"/>
        <a:buChar char="•"/>
        <a:defRPr sz="1800" kern="1200">
          <a:solidFill>
            <a:schemeClr val="tx1"/>
          </a:solidFill>
          <a:latin typeface="+mn-lt"/>
          <a:ea typeface="+mn-ea"/>
          <a:cs typeface="Segoe UI" panose="020B0502040204020203" pitchFamily="34" charset="0"/>
        </a:defRPr>
      </a:lvl3pPr>
      <a:lvl4pPr marL="1600200" indent="-228600" algn="l" defTabSz="914400" rtl="0" eaLnBrk="1" latinLnBrk="0" hangingPunct="1">
        <a:lnSpc>
          <a:spcPct val="110000"/>
        </a:lnSpc>
        <a:spcBef>
          <a:spcPts val="500"/>
        </a:spcBef>
        <a:buClr>
          <a:srgbClr val="F9B233"/>
        </a:buClr>
        <a:buFont typeface="Arial" panose="020B0604020202020204" pitchFamily="34" charset="0"/>
        <a:buChar char="•"/>
        <a:defRPr sz="1600" kern="1200">
          <a:solidFill>
            <a:schemeClr val="tx1"/>
          </a:solidFill>
          <a:latin typeface="+mn-lt"/>
          <a:ea typeface="+mn-ea"/>
          <a:cs typeface="Segoe UI" panose="020B0502040204020203" pitchFamily="34" charset="0"/>
        </a:defRPr>
      </a:lvl4pPr>
      <a:lvl5pPr marL="2057400" indent="-228600" algn="l" defTabSz="914400" rtl="0" eaLnBrk="1" latinLnBrk="0" hangingPunct="1">
        <a:lnSpc>
          <a:spcPct val="110000"/>
        </a:lnSpc>
        <a:spcBef>
          <a:spcPts val="500"/>
        </a:spcBef>
        <a:buClr>
          <a:srgbClr val="F9B233"/>
        </a:buClr>
        <a:buFont typeface="Arial" panose="020B0604020202020204" pitchFamily="34" charset="0"/>
        <a:buChar char="•"/>
        <a:defRPr sz="1600" kern="1200">
          <a:solidFill>
            <a:schemeClr val="tx1"/>
          </a:solidFill>
          <a:latin typeface="+mn-lt"/>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0764EEA-D436-3C4A-3897-F98B42CCD4B4}"/>
              </a:ext>
            </a:extLst>
          </p:cNvPr>
          <p:cNvSpPr>
            <a:spLocks noGrp="1"/>
          </p:cNvSpPr>
          <p:nvPr>
            <p:ph type="title"/>
          </p:nvPr>
        </p:nvSpPr>
        <p:spPr>
          <a:xfrm>
            <a:off x="919620" y="271181"/>
            <a:ext cx="10516641" cy="1137998"/>
          </a:xfrm>
          <a:prstGeom prst="rect">
            <a:avLst/>
          </a:prstGeom>
        </p:spPr>
        <p:txBody>
          <a:bodyPr vert="horz" lIns="91440" tIns="45720" rIns="91440" bIns="45720" rtlCol="0" anchor="ctr">
            <a:normAutofit/>
          </a:bodyPr>
          <a:lstStyle/>
          <a:p>
            <a:r>
              <a:rPr lang="fi-FI" noProof="0"/>
              <a:t>Muokkaa </a:t>
            </a:r>
            <a:r>
              <a:rPr lang="fi-FI" noProof="0" err="1"/>
              <a:t>ots</a:t>
            </a:r>
            <a:r>
              <a:rPr lang="fi-FI" noProof="0"/>
              <a:t>. </a:t>
            </a:r>
            <a:r>
              <a:rPr lang="fi-FI" noProof="0" err="1"/>
              <a:t>perustyyl</a:t>
            </a:r>
            <a:r>
              <a:rPr lang="fi-FI" noProof="0"/>
              <a:t>. </a:t>
            </a:r>
            <a:r>
              <a:rPr lang="fi-FI" noProof="0" err="1"/>
              <a:t>napsautt</a:t>
            </a:r>
            <a:r>
              <a:rPr lang="fi-FI" noProof="0"/>
              <a:t>.</a:t>
            </a:r>
          </a:p>
        </p:txBody>
      </p:sp>
      <p:sp>
        <p:nvSpPr>
          <p:cNvPr id="3" name="Text Placeholder 2">
            <a:extLst>
              <a:ext uri="{FF2B5EF4-FFF2-40B4-BE49-F238E27FC236}">
                <a16:creationId xmlns:a16="http://schemas.microsoft.com/office/drawing/2014/main" id="{D14E93CC-C39C-C4AD-736B-757745438941}"/>
              </a:ext>
            </a:extLst>
          </p:cNvPr>
          <p:cNvSpPr>
            <a:spLocks noGrp="1"/>
          </p:cNvSpPr>
          <p:nvPr>
            <p:ph type="body" idx="1"/>
          </p:nvPr>
        </p:nvSpPr>
        <p:spPr>
          <a:xfrm>
            <a:off x="919620" y="1596706"/>
            <a:ext cx="10754637" cy="4419466"/>
          </a:xfrm>
          <a:prstGeom prst="rect">
            <a:avLst/>
          </a:prstGeom>
        </p:spPr>
        <p:txBody>
          <a:bodyPr vert="horz" lIns="91440" tIns="45720" rIns="91440" bIns="45720" rtlCol="0">
            <a:normAutofit/>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5" name="Footer Placeholder 4">
            <a:extLst>
              <a:ext uri="{FF2B5EF4-FFF2-40B4-BE49-F238E27FC236}">
                <a16:creationId xmlns:a16="http://schemas.microsoft.com/office/drawing/2014/main" id="{75CEC1D4-A337-4F7B-E3E9-615367E2DAD2}"/>
              </a:ext>
            </a:extLst>
          </p:cNvPr>
          <p:cNvSpPr>
            <a:spLocks noGrp="1"/>
          </p:cNvSpPr>
          <p:nvPr>
            <p:ph type="ftr" sz="quarter" idx="3"/>
          </p:nvPr>
        </p:nvSpPr>
        <p:spPr>
          <a:xfrm>
            <a:off x="7601202" y="6426027"/>
            <a:ext cx="2416916" cy="365125"/>
          </a:xfrm>
          <a:prstGeom prst="rect">
            <a:avLst/>
          </a:prstGeom>
        </p:spPr>
        <p:txBody>
          <a:bodyPr vert="horz" lIns="0" tIns="0" rIns="0" bIns="0" rtlCol="0" anchor="ctr"/>
          <a:lstStyle>
            <a:lvl1pPr algn="r">
              <a:defRPr sz="1100">
                <a:solidFill>
                  <a:srgbClr val="398BA2"/>
                </a:solidFill>
              </a:defRPr>
            </a:lvl1pPr>
          </a:lstStyle>
          <a:p>
            <a:r>
              <a:rPr lang="fi-FI" noProof="0"/>
              <a:t>Puheterapeutti Anne Hilden 2023</a:t>
            </a:r>
          </a:p>
        </p:txBody>
      </p:sp>
      <p:sp>
        <p:nvSpPr>
          <p:cNvPr id="4" name="Date Placeholder 3">
            <a:extLst>
              <a:ext uri="{FF2B5EF4-FFF2-40B4-BE49-F238E27FC236}">
                <a16:creationId xmlns:a16="http://schemas.microsoft.com/office/drawing/2014/main" id="{79917DCA-4998-0667-7822-DE9CC04238EA}"/>
              </a:ext>
            </a:extLst>
          </p:cNvPr>
          <p:cNvSpPr>
            <a:spLocks noGrp="1"/>
          </p:cNvSpPr>
          <p:nvPr>
            <p:ph type="dt" sz="half" idx="2"/>
          </p:nvPr>
        </p:nvSpPr>
        <p:spPr>
          <a:xfrm>
            <a:off x="10102710" y="6426027"/>
            <a:ext cx="827236" cy="365125"/>
          </a:xfrm>
          <a:prstGeom prst="rect">
            <a:avLst/>
          </a:prstGeom>
        </p:spPr>
        <p:txBody>
          <a:bodyPr vert="horz" lIns="0" tIns="0" rIns="0" bIns="0" rtlCol="0" anchor="ctr"/>
          <a:lstStyle>
            <a:lvl1pPr algn="l">
              <a:defRPr sz="1100">
                <a:solidFill>
                  <a:srgbClr val="398BA2"/>
                </a:solidFill>
              </a:defRPr>
            </a:lvl1pPr>
          </a:lstStyle>
          <a:p>
            <a:fld id="{63C837D0-B064-4745-9966-DB3C1041E85C}" type="datetime1">
              <a:rPr lang="fi-FI" smtClean="0"/>
              <a:t>9.5.2023</a:t>
            </a:fld>
            <a:endParaRPr lang="fi-FI"/>
          </a:p>
        </p:txBody>
      </p:sp>
      <p:sp>
        <p:nvSpPr>
          <p:cNvPr id="6" name="Slide Number Placeholder 5">
            <a:extLst>
              <a:ext uri="{FF2B5EF4-FFF2-40B4-BE49-F238E27FC236}">
                <a16:creationId xmlns:a16="http://schemas.microsoft.com/office/drawing/2014/main" id="{44A3DAB1-061D-A119-85B4-C527D70077FB}"/>
              </a:ext>
            </a:extLst>
          </p:cNvPr>
          <p:cNvSpPr>
            <a:spLocks noGrp="1"/>
          </p:cNvSpPr>
          <p:nvPr>
            <p:ph type="sldNum" sz="quarter" idx="4"/>
          </p:nvPr>
        </p:nvSpPr>
        <p:spPr>
          <a:xfrm>
            <a:off x="10992941" y="6426027"/>
            <a:ext cx="681316" cy="365125"/>
          </a:xfrm>
          <a:prstGeom prst="rect">
            <a:avLst/>
          </a:prstGeom>
        </p:spPr>
        <p:txBody>
          <a:bodyPr vert="horz" lIns="0" tIns="0" rIns="0" bIns="0" rtlCol="0" anchor="ctr"/>
          <a:lstStyle>
            <a:lvl1pPr algn="r">
              <a:defRPr sz="1100">
                <a:solidFill>
                  <a:srgbClr val="398BA2"/>
                </a:solidFill>
              </a:defRPr>
            </a:lvl1pPr>
          </a:lstStyle>
          <a:p>
            <a:fld id="{43AF15DB-8468-DA4F-98B9-DC37122F7E4C}" type="slidenum">
              <a:rPr lang="fi-FI" noProof="0" smtClean="0"/>
              <a:pPr/>
              <a:t>‹#›</a:t>
            </a:fld>
            <a:endParaRPr lang="fi-FI" noProof="0"/>
          </a:p>
        </p:txBody>
      </p:sp>
      <p:pic>
        <p:nvPicPr>
          <p:cNvPr id="8" name="Graphic 7">
            <a:extLst>
              <a:ext uri="{FF2B5EF4-FFF2-40B4-BE49-F238E27FC236}">
                <a16:creationId xmlns:a16="http://schemas.microsoft.com/office/drawing/2014/main" id="{BF033760-7FA4-1B3A-1D2A-7FEB2EEBA33C}"/>
              </a:ext>
              <a:ext uri="{C183D7F6-B498-43B3-948B-1728B52AA6E4}">
                <adec:decorative xmlns:adec="http://schemas.microsoft.com/office/drawing/2017/decorative" val="1"/>
              </a:ext>
            </a:extLst>
          </p:cNvPr>
          <p:cNvPicPr>
            <a:picLocks noChangeAspect="1"/>
          </p:cNvPicPr>
          <p:nvPr userDrawn="1"/>
        </p:nvPicPr>
        <p:blipFill>
          <a:blip r:embed="rId17">
            <a:extLst>
              <a:ext uri="{96DAC541-7B7A-43D3-8B79-37D633B846F1}">
                <asvg:svgBlip xmlns:asvg="http://schemas.microsoft.com/office/drawing/2016/SVG/main" r:embed="rId18"/>
              </a:ext>
            </a:extLst>
          </a:blip>
          <a:stretch>
            <a:fillRect/>
          </a:stretch>
        </p:blipFill>
        <p:spPr>
          <a:xfrm>
            <a:off x="737346" y="6110519"/>
            <a:ext cx="2751904" cy="714607"/>
          </a:xfrm>
          <a:prstGeom prst="rect">
            <a:avLst/>
          </a:prstGeom>
        </p:spPr>
      </p:pic>
    </p:spTree>
    <p:extLst>
      <p:ext uri="{BB962C8B-B14F-4D97-AF65-F5344CB8AC3E}">
        <p14:creationId xmlns:p14="http://schemas.microsoft.com/office/powerpoint/2010/main" val="2269248874"/>
      </p:ext>
    </p:extLst>
  </p:cSld>
  <p:clrMap bg1="lt1" tx1="dk1" bg2="lt2" tx2="dk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 id="2147483858" r:id="rId12"/>
    <p:sldLayoutId id="2147483859" r:id="rId13"/>
    <p:sldLayoutId id="2147483860" r:id="rId14"/>
    <p:sldLayoutId id="2147483861" r:id="rId15"/>
  </p:sldLayoutIdLst>
  <p:hf sldNum="0" hdr="0" dt="0"/>
  <p:txStyles>
    <p:titleStyle>
      <a:lvl1pPr algn="l" defTabSz="914400" rtl="0" eaLnBrk="1" latinLnBrk="0" hangingPunct="1">
        <a:lnSpc>
          <a:spcPts val="3800"/>
        </a:lnSpc>
        <a:spcBef>
          <a:spcPct val="0"/>
        </a:spcBef>
        <a:buNone/>
        <a:defRPr sz="3200" b="0" i="0" kern="1200">
          <a:solidFill>
            <a:schemeClr val="tx2"/>
          </a:solidFill>
          <a:latin typeface="+mj-lt"/>
          <a:ea typeface="+mj-ea"/>
          <a:cs typeface="Segoe UI" panose="020B0502040204020203" pitchFamily="34" charset="0"/>
        </a:defRPr>
      </a:lvl1pPr>
    </p:titleStyle>
    <p:bodyStyle>
      <a:lvl1pPr marL="228600" indent="-228600" algn="l" defTabSz="914400" rtl="0" eaLnBrk="1" latinLnBrk="0" hangingPunct="1">
        <a:lnSpc>
          <a:spcPct val="114000"/>
        </a:lnSpc>
        <a:spcBef>
          <a:spcPts val="1000"/>
        </a:spcBef>
        <a:buClr>
          <a:srgbClr val="F9B233"/>
        </a:buClr>
        <a:buFont typeface="Arial" panose="020B0604020202020204" pitchFamily="34" charset="0"/>
        <a:buChar char="•"/>
        <a:defRPr sz="2200" kern="1200">
          <a:solidFill>
            <a:schemeClr val="tx1"/>
          </a:solidFill>
          <a:latin typeface="+mn-lt"/>
          <a:ea typeface="+mn-ea"/>
          <a:cs typeface="Segoe UI" panose="020B0502040204020203" pitchFamily="34" charset="0"/>
        </a:defRPr>
      </a:lvl1pPr>
      <a:lvl2pPr marL="685800" indent="-228600" algn="l" defTabSz="914400" rtl="0" eaLnBrk="1" latinLnBrk="0" hangingPunct="1">
        <a:lnSpc>
          <a:spcPct val="110000"/>
        </a:lnSpc>
        <a:spcBef>
          <a:spcPts val="500"/>
        </a:spcBef>
        <a:buClr>
          <a:srgbClr val="F9B233"/>
        </a:buClr>
        <a:buFont typeface="Arial" panose="020B0604020202020204" pitchFamily="34" charset="0"/>
        <a:buChar char="•"/>
        <a:defRPr sz="2000" kern="1200">
          <a:solidFill>
            <a:schemeClr val="tx1"/>
          </a:solidFill>
          <a:latin typeface="+mn-lt"/>
          <a:ea typeface="+mn-ea"/>
          <a:cs typeface="Segoe UI" panose="020B0502040204020203" pitchFamily="34" charset="0"/>
        </a:defRPr>
      </a:lvl2pPr>
      <a:lvl3pPr marL="1143000" indent="-228600" algn="l" defTabSz="914400" rtl="0" eaLnBrk="1" latinLnBrk="0" hangingPunct="1">
        <a:lnSpc>
          <a:spcPct val="110000"/>
        </a:lnSpc>
        <a:spcBef>
          <a:spcPts val="500"/>
        </a:spcBef>
        <a:buClr>
          <a:srgbClr val="F9B233"/>
        </a:buClr>
        <a:buFont typeface="Arial" panose="020B0604020202020204" pitchFamily="34" charset="0"/>
        <a:buChar char="•"/>
        <a:defRPr sz="1800" kern="1200">
          <a:solidFill>
            <a:schemeClr val="tx1"/>
          </a:solidFill>
          <a:latin typeface="+mn-lt"/>
          <a:ea typeface="+mn-ea"/>
          <a:cs typeface="Segoe UI" panose="020B0502040204020203" pitchFamily="34" charset="0"/>
        </a:defRPr>
      </a:lvl3pPr>
      <a:lvl4pPr marL="1600200" indent="-228600" algn="l" defTabSz="914400" rtl="0" eaLnBrk="1" latinLnBrk="0" hangingPunct="1">
        <a:lnSpc>
          <a:spcPct val="110000"/>
        </a:lnSpc>
        <a:spcBef>
          <a:spcPts val="500"/>
        </a:spcBef>
        <a:buClr>
          <a:srgbClr val="F9B233"/>
        </a:buClr>
        <a:buFont typeface="Arial" panose="020B0604020202020204" pitchFamily="34" charset="0"/>
        <a:buChar char="•"/>
        <a:defRPr sz="1600" kern="1200">
          <a:solidFill>
            <a:schemeClr val="tx1"/>
          </a:solidFill>
          <a:latin typeface="+mn-lt"/>
          <a:ea typeface="+mn-ea"/>
          <a:cs typeface="Segoe UI" panose="020B0502040204020203" pitchFamily="34" charset="0"/>
        </a:defRPr>
      </a:lvl4pPr>
      <a:lvl5pPr marL="2057400" indent="-228600" algn="l" defTabSz="914400" rtl="0" eaLnBrk="1" latinLnBrk="0" hangingPunct="1">
        <a:lnSpc>
          <a:spcPct val="110000"/>
        </a:lnSpc>
        <a:spcBef>
          <a:spcPts val="500"/>
        </a:spcBef>
        <a:buClr>
          <a:srgbClr val="F9B233"/>
        </a:buClr>
        <a:buFont typeface="Arial" panose="020B0604020202020204" pitchFamily="34" charset="0"/>
        <a:buChar char="•"/>
        <a:defRPr sz="1600" kern="1200">
          <a:solidFill>
            <a:schemeClr val="tx1"/>
          </a:solidFill>
          <a:latin typeface="+mn-lt"/>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0764EEA-D436-3C4A-3897-F98B42CCD4B4}"/>
              </a:ext>
            </a:extLst>
          </p:cNvPr>
          <p:cNvSpPr>
            <a:spLocks noGrp="1"/>
          </p:cNvSpPr>
          <p:nvPr>
            <p:ph type="title"/>
          </p:nvPr>
        </p:nvSpPr>
        <p:spPr>
          <a:xfrm>
            <a:off x="919620" y="271181"/>
            <a:ext cx="10516641" cy="1137998"/>
          </a:xfrm>
          <a:prstGeom prst="rect">
            <a:avLst/>
          </a:prstGeom>
        </p:spPr>
        <p:txBody>
          <a:bodyPr vert="horz" lIns="91440" tIns="45720" rIns="91440" bIns="45720" rtlCol="0" anchor="ctr">
            <a:normAutofit/>
          </a:bodyPr>
          <a:lstStyle/>
          <a:p>
            <a:r>
              <a:rPr lang="fi-FI" noProof="0"/>
              <a:t>Muokkaa </a:t>
            </a:r>
            <a:r>
              <a:rPr lang="fi-FI" noProof="0" err="1"/>
              <a:t>ots</a:t>
            </a:r>
            <a:r>
              <a:rPr lang="fi-FI" noProof="0"/>
              <a:t>. </a:t>
            </a:r>
            <a:r>
              <a:rPr lang="fi-FI" noProof="0" err="1"/>
              <a:t>perustyyl</a:t>
            </a:r>
            <a:r>
              <a:rPr lang="fi-FI" noProof="0"/>
              <a:t>. </a:t>
            </a:r>
            <a:r>
              <a:rPr lang="fi-FI" noProof="0" err="1"/>
              <a:t>napsautt</a:t>
            </a:r>
            <a:r>
              <a:rPr lang="fi-FI" noProof="0"/>
              <a:t>.</a:t>
            </a:r>
          </a:p>
        </p:txBody>
      </p:sp>
      <p:sp>
        <p:nvSpPr>
          <p:cNvPr id="3" name="Text Placeholder 2">
            <a:extLst>
              <a:ext uri="{FF2B5EF4-FFF2-40B4-BE49-F238E27FC236}">
                <a16:creationId xmlns:a16="http://schemas.microsoft.com/office/drawing/2014/main" id="{D14E93CC-C39C-C4AD-736B-757745438941}"/>
              </a:ext>
            </a:extLst>
          </p:cNvPr>
          <p:cNvSpPr>
            <a:spLocks noGrp="1"/>
          </p:cNvSpPr>
          <p:nvPr>
            <p:ph type="body" idx="1"/>
          </p:nvPr>
        </p:nvSpPr>
        <p:spPr>
          <a:xfrm>
            <a:off x="919620" y="1596706"/>
            <a:ext cx="10754637" cy="4419466"/>
          </a:xfrm>
          <a:prstGeom prst="rect">
            <a:avLst/>
          </a:prstGeom>
        </p:spPr>
        <p:txBody>
          <a:bodyPr vert="horz" lIns="91440" tIns="45720" rIns="91440" bIns="45720" rtlCol="0">
            <a:normAutofit/>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5" name="Footer Placeholder 4">
            <a:extLst>
              <a:ext uri="{FF2B5EF4-FFF2-40B4-BE49-F238E27FC236}">
                <a16:creationId xmlns:a16="http://schemas.microsoft.com/office/drawing/2014/main" id="{75CEC1D4-A337-4F7B-E3E9-615367E2DAD2}"/>
              </a:ext>
            </a:extLst>
          </p:cNvPr>
          <p:cNvSpPr>
            <a:spLocks noGrp="1"/>
          </p:cNvSpPr>
          <p:nvPr>
            <p:ph type="ftr" sz="quarter" idx="3"/>
          </p:nvPr>
        </p:nvSpPr>
        <p:spPr>
          <a:xfrm>
            <a:off x="7601202" y="6426027"/>
            <a:ext cx="2416916" cy="365125"/>
          </a:xfrm>
          <a:prstGeom prst="rect">
            <a:avLst/>
          </a:prstGeom>
        </p:spPr>
        <p:txBody>
          <a:bodyPr vert="horz" lIns="0" tIns="0" rIns="0" bIns="0" rtlCol="0" anchor="ctr"/>
          <a:lstStyle>
            <a:lvl1pPr algn="r">
              <a:defRPr sz="1100">
                <a:solidFill>
                  <a:srgbClr val="398BA2"/>
                </a:solidFill>
              </a:defRPr>
            </a:lvl1pPr>
          </a:lstStyle>
          <a:p>
            <a:r>
              <a:rPr lang="fi-FI" noProof="0"/>
              <a:t>Puheterapeutti Anne Hilden 2023</a:t>
            </a:r>
          </a:p>
        </p:txBody>
      </p:sp>
      <p:sp>
        <p:nvSpPr>
          <p:cNvPr id="4" name="Date Placeholder 3">
            <a:extLst>
              <a:ext uri="{FF2B5EF4-FFF2-40B4-BE49-F238E27FC236}">
                <a16:creationId xmlns:a16="http://schemas.microsoft.com/office/drawing/2014/main" id="{79917DCA-4998-0667-7822-DE9CC04238EA}"/>
              </a:ext>
            </a:extLst>
          </p:cNvPr>
          <p:cNvSpPr>
            <a:spLocks noGrp="1"/>
          </p:cNvSpPr>
          <p:nvPr>
            <p:ph type="dt" sz="half" idx="2"/>
          </p:nvPr>
        </p:nvSpPr>
        <p:spPr>
          <a:xfrm>
            <a:off x="10102710" y="6426027"/>
            <a:ext cx="827236" cy="365125"/>
          </a:xfrm>
          <a:prstGeom prst="rect">
            <a:avLst/>
          </a:prstGeom>
        </p:spPr>
        <p:txBody>
          <a:bodyPr vert="horz" lIns="0" tIns="0" rIns="0" bIns="0" rtlCol="0" anchor="ctr"/>
          <a:lstStyle>
            <a:lvl1pPr algn="l">
              <a:defRPr sz="1100">
                <a:solidFill>
                  <a:srgbClr val="398BA2"/>
                </a:solidFill>
              </a:defRPr>
            </a:lvl1pPr>
          </a:lstStyle>
          <a:p>
            <a:fld id="{63C837D0-B064-4745-9966-DB3C1041E85C}" type="datetime1">
              <a:rPr lang="fi-FI" smtClean="0"/>
              <a:t>9.5.2023</a:t>
            </a:fld>
            <a:endParaRPr lang="fi-FI"/>
          </a:p>
        </p:txBody>
      </p:sp>
      <p:sp>
        <p:nvSpPr>
          <p:cNvPr id="6" name="Slide Number Placeholder 5">
            <a:extLst>
              <a:ext uri="{FF2B5EF4-FFF2-40B4-BE49-F238E27FC236}">
                <a16:creationId xmlns:a16="http://schemas.microsoft.com/office/drawing/2014/main" id="{44A3DAB1-061D-A119-85B4-C527D70077FB}"/>
              </a:ext>
            </a:extLst>
          </p:cNvPr>
          <p:cNvSpPr>
            <a:spLocks noGrp="1"/>
          </p:cNvSpPr>
          <p:nvPr>
            <p:ph type="sldNum" sz="quarter" idx="4"/>
          </p:nvPr>
        </p:nvSpPr>
        <p:spPr>
          <a:xfrm>
            <a:off x="10992941" y="6426027"/>
            <a:ext cx="681316" cy="365125"/>
          </a:xfrm>
          <a:prstGeom prst="rect">
            <a:avLst/>
          </a:prstGeom>
        </p:spPr>
        <p:txBody>
          <a:bodyPr vert="horz" lIns="0" tIns="0" rIns="0" bIns="0" rtlCol="0" anchor="ctr"/>
          <a:lstStyle>
            <a:lvl1pPr algn="r">
              <a:defRPr sz="1100">
                <a:solidFill>
                  <a:srgbClr val="398BA2"/>
                </a:solidFill>
              </a:defRPr>
            </a:lvl1pPr>
          </a:lstStyle>
          <a:p>
            <a:fld id="{43AF15DB-8468-DA4F-98B9-DC37122F7E4C}" type="slidenum">
              <a:rPr lang="fi-FI" noProof="0" smtClean="0"/>
              <a:pPr/>
              <a:t>‹#›</a:t>
            </a:fld>
            <a:endParaRPr lang="fi-FI" noProof="0"/>
          </a:p>
        </p:txBody>
      </p:sp>
      <p:pic>
        <p:nvPicPr>
          <p:cNvPr id="8" name="Graphic 7">
            <a:extLst>
              <a:ext uri="{FF2B5EF4-FFF2-40B4-BE49-F238E27FC236}">
                <a16:creationId xmlns:a16="http://schemas.microsoft.com/office/drawing/2014/main" id="{BF033760-7FA4-1B3A-1D2A-7FEB2EEBA33C}"/>
              </a:ext>
              <a:ext uri="{C183D7F6-B498-43B3-948B-1728B52AA6E4}">
                <adec:decorative xmlns:adec="http://schemas.microsoft.com/office/drawing/2017/decorative" val="1"/>
              </a:ext>
            </a:extLst>
          </p:cNvPr>
          <p:cNvPicPr>
            <a:picLocks noChangeAspect="1"/>
          </p:cNvPicPr>
          <p:nvPr userDrawn="1"/>
        </p:nvPicPr>
        <p:blipFill>
          <a:blip r:embed="rId17">
            <a:extLst>
              <a:ext uri="{96DAC541-7B7A-43D3-8B79-37D633B846F1}">
                <asvg:svgBlip xmlns:asvg="http://schemas.microsoft.com/office/drawing/2016/SVG/main" r:embed="rId18"/>
              </a:ext>
            </a:extLst>
          </a:blip>
          <a:stretch>
            <a:fillRect/>
          </a:stretch>
        </p:blipFill>
        <p:spPr>
          <a:xfrm>
            <a:off x="737346" y="6110519"/>
            <a:ext cx="2751904" cy="714607"/>
          </a:xfrm>
          <a:prstGeom prst="rect">
            <a:avLst/>
          </a:prstGeom>
        </p:spPr>
      </p:pic>
    </p:spTree>
    <p:extLst>
      <p:ext uri="{BB962C8B-B14F-4D97-AF65-F5344CB8AC3E}">
        <p14:creationId xmlns:p14="http://schemas.microsoft.com/office/powerpoint/2010/main" val="2269248874"/>
      </p:ext>
    </p:extLst>
  </p:cSld>
  <p:clrMap bg1="lt1" tx1="dk1" bg2="lt2" tx2="dk2" accent1="accent1" accent2="accent2" accent3="accent3" accent4="accent4" accent5="accent5" accent6="accent6" hlink="hlink" folHlink="folHlink"/>
  <p:sldLayoutIdLst>
    <p:sldLayoutId id="2147483863" r:id="rId1"/>
    <p:sldLayoutId id="2147483864" r:id="rId2"/>
    <p:sldLayoutId id="2147483865" r:id="rId3"/>
    <p:sldLayoutId id="2147483866" r:id="rId4"/>
    <p:sldLayoutId id="2147483867" r:id="rId5"/>
    <p:sldLayoutId id="2147483868" r:id="rId6"/>
    <p:sldLayoutId id="2147483869" r:id="rId7"/>
    <p:sldLayoutId id="2147483870" r:id="rId8"/>
    <p:sldLayoutId id="2147483871" r:id="rId9"/>
    <p:sldLayoutId id="2147483872" r:id="rId10"/>
    <p:sldLayoutId id="2147483873" r:id="rId11"/>
    <p:sldLayoutId id="2147483874" r:id="rId12"/>
    <p:sldLayoutId id="2147483875" r:id="rId13"/>
    <p:sldLayoutId id="2147483876" r:id="rId14"/>
    <p:sldLayoutId id="2147483877" r:id="rId15"/>
  </p:sldLayoutIdLst>
  <p:hf sldNum="0" hdr="0" dt="0"/>
  <p:txStyles>
    <p:titleStyle>
      <a:lvl1pPr algn="l" defTabSz="914400" rtl="0" eaLnBrk="1" latinLnBrk="0" hangingPunct="1">
        <a:lnSpc>
          <a:spcPts val="3800"/>
        </a:lnSpc>
        <a:spcBef>
          <a:spcPct val="0"/>
        </a:spcBef>
        <a:buNone/>
        <a:defRPr sz="3200" b="0" i="0" kern="1200">
          <a:solidFill>
            <a:schemeClr val="tx2"/>
          </a:solidFill>
          <a:latin typeface="+mj-lt"/>
          <a:ea typeface="+mj-ea"/>
          <a:cs typeface="Segoe UI" panose="020B0502040204020203" pitchFamily="34" charset="0"/>
        </a:defRPr>
      </a:lvl1pPr>
    </p:titleStyle>
    <p:bodyStyle>
      <a:lvl1pPr marL="228600" indent="-228600" algn="l" defTabSz="914400" rtl="0" eaLnBrk="1" latinLnBrk="0" hangingPunct="1">
        <a:lnSpc>
          <a:spcPct val="114000"/>
        </a:lnSpc>
        <a:spcBef>
          <a:spcPts val="1000"/>
        </a:spcBef>
        <a:buClr>
          <a:srgbClr val="F9B233"/>
        </a:buClr>
        <a:buFont typeface="Arial" panose="020B0604020202020204" pitchFamily="34" charset="0"/>
        <a:buChar char="•"/>
        <a:defRPr sz="2200" kern="1200">
          <a:solidFill>
            <a:schemeClr val="tx1"/>
          </a:solidFill>
          <a:latin typeface="+mn-lt"/>
          <a:ea typeface="+mn-ea"/>
          <a:cs typeface="Segoe UI" panose="020B0502040204020203" pitchFamily="34" charset="0"/>
        </a:defRPr>
      </a:lvl1pPr>
      <a:lvl2pPr marL="685800" indent="-228600" algn="l" defTabSz="914400" rtl="0" eaLnBrk="1" latinLnBrk="0" hangingPunct="1">
        <a:lnSpc>
          <a:spcPct val="110000"/>
        </a:lnSpc>
        <a:spcBef>
          <a:spcPts val="500"/>
        </a:spcBef>
        <a:buClr>
          <a:srgbClr val="F9B233"/>
        </a:buClr>
        <a:buFont typeface="Arial" panose="020B0604020202020204" pitchFamily="34" charset="0"/>
        <a:buChar char="•"/>
        <a:defRPr sz="2000" kern="1200">
          <a:solidFill>
            <a:schemeClr val="tx1"/>
          </a:solidFill>
          <a:latin typeface="+mn-lt"/>
          <a:ea typeface="+mn-ea"/>
          <a:cs typeface="Segoe UI" panose="020B0502040204020203" pitchFamily="34" charset="0"/>
        </a:defRPr>
      </a:lvl2pPr>
      <a:lvl3pPr marL="1143000" indent="-228600" algn="l" defTabSz="914400" rtl="0" eaLnBrk="1" latinLnBrk="0" hangingPunct="1">
        <a:lnSpc>
          <a:spcPct val="110000"/>
        </a:lnSpc>
        <a:spcBef>
          <a:spcPts val="500"/>
        </a:spcBef>
        <a:buClr>
          <a:srgbClr val="F9B233"/>
        </a:buClr>
        <a:buFont typeface="Arial" panose="020B0604020202020204" pitchFamily="34" charset="0"/>
        <a:buChar char="•"/>
        <a:defRPr sz="1800" kern="1200">
          <a:solidFill>
            <a:schemeClr val="tx1"/>
          </a:solidFill>
          <a:latin typeface="+mn-lt"/>
          <a:ea typeface="+mn-ea"/>
          <a:cs typeface="Segoe UI" panose="020B0502040204020203" pitchFamily="34" charset="0"/>
        </a:defRPr>
      </a:lvl3pPr>
      <a:lvl4pPr marL="1600200" indent="-228600" algn="l" defTabSz="914400" rtl="0" eaLnBrk="1" latinLnBrk="0" hangingPunct="1">
        <a:lnSpc>
          <a:spcPct val="110000"/>
        </a:lnSpc>
        <a:spcBef>
          <a:spcPts val="500"/>
        </a:spcBef>
        <a:buClr>
          <a:srgbClr val="F9B233"/>
        </a:buClr>
        <a:buFont typeface="Arial" panose="020B0604020202020204" pitchFamily="34" charset="0"/>
        <a:buChar char="•"/>
        <a:defRPr sz="1600" kern="1200">
          <a:solidFill>
            <a:schemeClr val="tx1"/>
          </a:solidFill>
          <a:latin typeface="+mn-lt"/>
          <a:ea typeface="+mn-ea"/>
          <a:cs typeface="Segoe UI" panose="020B0502040204020203" pitchFamily="34" charset="0"/>
        </a:defRPr>
      </a:lvl4pPr>
      <a:lvl5pPr marL="2057400" indent="-228600" algn="l" defTabSz="914400" rtl="0" eaLnBrk="1" latinLnBrk="0" hangingPunct="1">
        <a:lnSpc>
          <a:spcPct val="110000"/>
        </a:lnSpc>
        <a:spcBef>
          <a:spcPts val="500"/>
        </a:spcBef>
        <a:buClr>
          <a:srgbClr val="F9B233"/>
        </a:buClr>
        <a:buFont typeface="Arial" panose="020B0604020202020204" pitchFamily="34" charset="0"/>
        <a:buChar char="•"/>
        <a:defRPr sz="1600" kern="1200">
          <a:solidFill>
            <a:schemeClr val="tx1"/>
          </a:solidFill>
          <a:latin typeface="+mn-lt"/>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E243A338-5EC7-4196-A0E8-05B1FE38639B}"/>
              </a:ext>
            </a:extLst>
          </p:cNvPr>
          <p:cNvSpPr>
            <a:spLocks noGrp="1"/>
          </p:cNvSpPr>
          <p:nvPr>
            <p:ph type="title"/>
          </p:nvPr>
        </p:nvSpPr>
        <p:spPr>
          <a:xfrm>
            <a:off x="960182" y="1258479"/>
            <a:ext cx="10273953" cy="1059526"/>
          </a:xfrm>
          <a:prstGeom prst="rect">
            <a:avLst/>
          </a:prstGeom>
        </p:spPr>
        <p:txBody>
          <a:bodyPr vert="horz" lIns="0" tIns="0" rIns="0" bIns="0" rtlCol="0" anchor="t" anchorCtr="0">
            <a:noAutofit/>
          </a:bodyPr>
          <a:lstStyle/>
          <a:p>
            <a:r>
              <a:rPr lang="fi-FI"/>
              <a:t>Muokkaa </a:t>
            </a:r>
            <a:r>
              <a:rPr lang="fi-FI" err="1"/>
              <a:t>ots</a:t>
            </a:r>
            <a:r>
              <a:rPr lang="fi-FI"/>
              <a:t>. </a:t>
            </a:r>
            <a:r>
              <a:rPr lang="fi-FI" err="1"/>
              <a:t>perustyyl</a:t>
            </a:r>
            <a:r>
              <a:rPr lang="fi-FI"/>
              <a:t>. </a:t>
            </a:r>
            <a:r>
              <a:rPr lang="fi-FI" err="1"/>
              <a:t>napsautt</a:t>
            </a:r>
            <a:r>
              <a:rPr lang="fi-FI"/>
              <a:t>.</a:t>
            </a:r>
          </a:p>
        </p:txBody>
      </p:sp>
      <p:sp>
        <p:nvSpPr>
          <p:cNvPr id="3" name="Tekstin paikkamerkki 2">
            <a:extLst>
              <a:ext uri="{FF2B5EF4-FFF2-40B4-BE49-F238E27FC236}">
                <a16:creationId xmlns:a16="http://schemas.microsoft.com/office/drawing/2014/main" id="{861561A0-4845-4E30-A051-2FD9AFC9AE2A}"/>
              </a:ext>
            </a:extLst>
          </p:cNvPr>
          <p:cNvSpPr>
            <a:spLocks noGrp="1"/>
          </p:cNvSpPr>
          <p:nvPr>
            <p:ph type="body" idx="1"/>
          </p:nvPr>
        </p:nvSpPr>
        <p:spPr>
          <a:xfrm>
            <a:off x="960182" y="2318004"/>
            <a:ext cx="10273953" cy="3600000"/>
          </a:xfrm>
          <a:prstGeom prst="rect">
            <a:avLst/>
          </a:prstGeom>
        </p:spPr>
        <p:txBody>
          <a:bodyPr vert="horz" lIns="0" tIns="0" rIns="0" bIns="0" rtlCol="0" anchor="t" anchorCtr="0">
            <a:no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DB01483E-483F-47D3-AD16-1A9A682B89F5}"/>
              </a:ext>
            </a:extLst>
          </p:cNvPr>
          <p:cNvSpPr>
            <a:spLocks noGrp="1"/>
          </p:cNvSpPr>
          <p:nvPr>
            <p:ph type="dt" sz="half" idx="2"/>
          </p:nvPr>
        </p:nvSpPr>
        <p:spPr>
          <a:xfrm>
            <a:off x="838200" y="6432605"/>
            <a:ext cx="2743200" cy="288870"/>
          </a:xfrm>
          <a:prstGeom prst="rect">
            <a:avLst/>
          </a:prstGeom>
        </p:spPr>
        <p:txBody>
          <a:bodyPr vert="horz" lIns="0" tIns="0" rIns="0" bIns="0" rtlCol="0" anchor="ctr" anchorCtr="0">
            <a:noAutofit/>
          </a:bodyPr>
          <a:lstStyle>
            <a:lvl1pPr algn="l">
              <a:defRPr sz="1000">
                <a:solidFill>
                  <a:schemeClr val="tx1"/>
                </a:solidFill>
              </a:defRPr>
            </a:lvl1pPr>
          </a:lstStyle>
          <a:p>
            <a:fld id="{B62D47A2-5883-460C-BB04-150A3ADAC716}" type="datetime1">
              <a:rPr lang="fi-FI" smtClean="0"/>
              <a:t>9.5.2023</a:t>
            </a:fld>
            <a:endParaRPr lang="fi-FI"/>
          </a:p>
        </p:txBody>
      </p:sp>
      <p:sp>
        <p:nvSpPr>
          <p:cNvPr id="5" name="Alatunnisteen paikkamerkki 4">
            <a:extLst>
              <a:ext uri="{FF2B5EF4-FFF2-40B4-BE49-F238E27FC236}">
                <a16:creationId xmlns:a16="http://schemas.microsoft.com/office/drawing/2014/main" id="{CFDCAB2B-23AF-4B8F-8F67-2952F4848072}"/>
              </a:ext>
            </a:extLst>
          </p:cNvPr>
          <p:cNvSpPr>
            <a:spLocks noGrp="1"/>
          </p:cNvSpPr>
          <p:nvPr>
            <p:ph type="ftr" sz="quarter" idx="3"/>
          </p:nvPr>
        </p:nvSpPr>
        <p:spPr>
          <a:xfrm>
            <a:off x="7289504" y="6432605"/>
            <a:ext cx="4114800" cy="288870"/>
          </a:xfrm>
          <a:prstGeom prst="rect">
            <a:avLst/>
          </a:prstGeom>
        </p:spPr>
        <p:txBody>
          <a:bodyPr vert="horz" lIns="0" tIns="0" rIns="0" bIns="0" rtlCol="0" anchor="ctr" anchorCtr="0">
            <a:noAutofit/>
          </a:bodyPr>
          <a:lstStyle>
            <a:lvl1pPr algn="ctr">
              <a:defRPr sz="1000">
                <a:solidFill>
                  <a:schemeClr val="tx1"/>
                </a:solidFill>
              </a:defRPr>
            </a:lvl1pPr>
          </a:lstStyle>
          <a:p>
            <a:endParaRPr lang="fi-FI"/>
          </a:p>
        </p:txBody>
      </p:sp>
      <p:sp>
        <p:nvSpPr>
          <p:cNvPr id="6" name="Dian numeron paikkamerkki 5">
            <a:extLst>
              <a:ext uri="{FF2B5EF4-FFF2-40B4-BE49-F238E27FC236}">
                <a16:creationId xmlns:a16="http://schemas.microsoft.com/office/drawing/2014/main" id="{7B7EE758-1955-4ECF-A6DD-011EFA3D630C}"/>
              </a:ext>
            </a:extLst>
          </p:cNvPr>
          <p:cNvSpPr>
            <a:spLocks noGrp="1"/>
          </p:cNvSpPr>
          <p:nvPr>
            <p:ph type="sldNum" sz="quarter" idx="4"/>
          </p:nvPr>
        </p:nvSpPr>
        <p:spPr>
          <a:xfrm>
            <a:off x="238723" y="6432605"/>
            <a:ext cx="424260" cy="288870"/>
          </a:xfrm>
          <a:prstGeom prst="rect">
            <a:avLst/>
          </a:prstGeom>
        </p:spPr>
        <p:txBody>
          <a:bodyPr vert="horz" lIns="0" tIns="0" rIns="0" bIns="0" rtlCol="0" anchor="ctr" anchorCtr="0">
            <a:noAutofit/>
          </a:bodyPr>
          <a:lstStyle>
            <a:lvl1pPr algn="r">
              <a:defRPr sz="1000">
                <a:solidFill>
                  <a:schemeClr val="tx1"/>
                </a:solidFill>
              </a:defRPr>
            </a:lvl1pPr>
          </a:lstStyle>
          <a:p>
            <a:fld id="{03D2D5F4-4871-4469-8343-ED7F6811B37D}" type="slidenum">
              <a:rPr lang="fi-FI" smtClean="0"/>
              <a:pPr/>
              <a:t>‹#›</a:t>
            </a:fld>
            <a:endParaRPr lang="fi-FI"/>
          </a:p>
        </p:txBody>
      </p:sp>
      <p:pic>
        <p:nvPicPr>
          <p:cNvPr id="9" name="Kuva 8">
            <a:extLst>
              <a:ext uri="{FF2B5EF4-FFF2-40B4-BE49-F238E27FC236}">
                <a16:creationId xmlns:a16="http://schemas.microsoft.com/office/drawing/2014/main" id="{AD22220A-C205-40F2-91C4-6D86D4D6081B}"/>
              </a:ext>
            </a:extLst>
          </p:cNvPr>
          <p:cNvPicPr>
            <a:picLocks noChangeAspect="1"/>
          </p:cNvPicPr>
          <p:nvPr userDrawn="1"/>
        </p:nvPicPr>
        <p:blipFill>
          <a:blip r:embed="rId23" cstate="print">
            <a:extLst>
              <a:ext uri="{28A0092B-C50C-407E-A947-70E740481C1C}">
                <a14:useLocalDpi xmlns:a14="http://schemas.microsoft.com/office/drawing/2010/main" val="0"/>
              </a:ext>
            </a:extLst>
          </a:blip>
          <a:srcRect/>
          <a:stretch/>
        </p:blipFill>
        <p:spPr>
          <a:xfrm>
            <a:off x="9788890" y="433578"/>
            <a:ext cx="1895983" cy="193549"/>
          </a:xfrm>
          <a:prstGeom prst="rect">
            <a:avLst/>
          </a:prstGeom>
        </p:spPr>
      </p:pic>
    </p:spTree>
    <p:extLst>
      <p:ext uri="{BB962C8B-B14F-4D97-AF65-F5344CB8AC3E}">
        <p14:creationId xmlns:p14="http://schemas.microsoft.com/office/powerpoint/2010/main" val="876649302"/>
      </p:ext>
    </p:extLst>
  </p:cSld>
  <p:clrMap bg1="lt1" tx1="dk1" bg2="lt2" tx2="dk2" accent1="accent1" accent2="accent2" accent3="accent3" accent4="accent4" accent5="accent5" accent6="accent6" hlink="hlink" folHlink="folHlink"/>
  <p:sldLayoutIdLst>
    <p:sldLayoutId id="2147483649" r:id="rId1"/>
    <p:sldLayoutId id="2147483673" r:id="rId2"/>
    <p:sldLayoutId id="2147483660" r:id="rId3"/>
    <p:sldLayoutId id="2147483674" r:id="rId4"/>
    <p:sldLayoutId id="2147483661" r:id="rId5"/>
    <p:sldLayoutId id="2147483650" r:id="rId6"/>
    <p:sldLayoutId id="2147483662" r:id="rId7"/>
    <p:sldLayoutId id="2147483663" r:id="rId8"/>
    <p:sldLayoutId id="2147483667" r:id="rId9"/>
    <p:sldLayoutId id="2147483658" r:id="rId10"/>
    <p:sldLayoutId id="2147483651" r:id="rId11"/>
    <p:sldLayoutId id="2147483671" r:id="rId12"/>
    <p:sldLayoutId id="2147483665" r:id="rId13"/>
    <p:sldLayoutId id="2147483654" r:id="rId14"/>
    <p:sldLayoutId id="2147483672" r:id="rId15"/>
    <p:sldLayoutId id="2147483655" r:id="rId16"/>
    <p:sldLayoutId id="2147483668" r:id="rId17"/>
    <p:sldLayoutId id="2147483675" r:id="rId18"/>
    <p:sldLayoutId id="2147483669" r:id="rId19"/>
    <p:sldLayoutId id="2147483676" r:id="rId20"/>
    <p:sldLayoutId id="2147483670" r:id="rId21"/>
  </p:sldLayoutIdLst>
  <p:hf sldNum="0" hdr="0" ftr="0" dt="0"/>
  <p:txStyles>
    <p:titleStyle>
      <a:lvl1pPr algn="l" defTabSz="457200" rtl="0" eaLnBrk="1" latinLnBrk="0" hangingPunct="1">
        <a:lnSpc>
          <a:spcPct val="80000"/>
        </a:lnSpc>
        <a:spcBef>
          <a:spcPct val="0"/>
        </a:spcBef>
        <a:buNone/>
        <a:defRPr sz="4800" b="1" kern="1200">
          <a:solidFill>
            <a:schemeClr val="tx1"/>
          </a:solidFill>
          <a:latin typeface="+mj-lt"/>
          <a:ea typeface="+mj-ea"/>
          <a:cs typeface="+mj-cs"/>
        </a:defRPr>
      </a:lvl1pPr>
    </p:titleStyle>
    <p:bodyStyle>
      <a:lvl1pPr marL="134144" indent="-134144" algn="l" defTabSz="4572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1pPr>
      <a:lvl2pPr marL="313532" indent="-134144" algn="l" defTabSz="4572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2pPr>
      <a:lvl3pPr marL="492919" indent="-134144" algn="l" defTabSz="4572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3pPr>
      <a:lvl4pPr marL="672307" indent="-134144" algn="l" defTabSz="4572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4pPr>
      <a:lvl5pPr marL="851694" indent="-134144" algn="l" defTabSz="4572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5pPr>
      <a:lvl6pPr marL="1257300" indent="-114300" algn="l" defTabSz="457200" rtl="0" eaLnBrk="1" latinLnBrk="0" hangingPunct="1">
        <a:lnSpc>
          <a:spcPct val="90000"/>
        </a:lnSpc>
        <a:spcBef>
          <a:spcPts val="250"/>
        </a:spcBef>
        <a:buFont typeface="Arial" panose="020B0604020202020204" pitchFamily="34" charset="0"/>
        <a:buChar char="•"/>
        <a:defRPr sz="900" kern="1200">
          <a:solidFill>
            <a:schemeClr val="tx1"/>
          </a:solidFill>
          <a:latin typeface="+mn-lt"/>
          <a:ea typeface="+mn-ea"/>
          <a:cs typeface="+mn-cs"/>
        </a:defRPr>
      </a:lvl6pPr>
      <a:lvl7pPr marL="1485900" indent="-114300" algn="l" defTabSz="457200" rtl="0" eaLnBrk="1" latinLnBrk="0" hangingPunct="1">
        <a:lnSpc>
          <a:spcPct val="90000"/>
        </a:lnSpc>
        <a:spcBef>
          <a:spcPts val="250"/>
        </a:spcBef>
        <a:buFont typeface="Arial" panose="020B0604020202020204" pitchFamily="34" charset="0"/>
        <a:buChar char="•"/>
        <a:defRPr sz="900" kern="1200">
          <a:solidFill>
            <a:schemeClr val="tx1"/>
          </a:solidFill>
          <a:latin typeface="+mn-lt"/>
          <a:ea typeface="+mn-ea"/>
          <a:cs typeface="+mn-cs"/>
        </a:defRPr>
      </a:lvl7pPr>
      <a:lvl8pPr marL="1714500" indent="-114300" algn="l" defTabSz="457200" rtl="0" eaLnBrk="1" latinLnBrk="0" hangingPunct="1">
        <a:lnSpc>
          <a:spcPct val="90000"/>
        </a:lnSpc>
        <a:spcBef>
          <a:spcPts val="250"/>
        </a:spcBef>
        <a:buFont typeface="Arial" panose="020B0604020202020204" pitchFamily="34" charset="0"/>
        <a:buChar char="•"/>
        <a:defRPr sz="900" kern="1200">
          <a:solidFill>
            <a:schemeClr val="tx1"/>
          </a:solidFill>
          <a:latin typeface="+mn-lt"/>
          <a:ea typeface="+mn-ea"/>
          <a:cs typeface="+mn-cs"/>
        </a:defRPr>
      </a:lvl8pPr>
      <a:lvl9pPr marL="1943100" indent="-114300" algn="l" defTabSz="457200" rtl="0" eaLnBrk="1" latinLnBrk="0" hangingPunct="1">
        <a:lnSpc>
          <a:spcPct val="90000"/>
        </a:lnSpc>
        <a:spcBef>
          <a:spcPts val="250"/>
        </a:spcBef>
        <a:buFont typeface="Arial" panose="020B0604020202020204" pitchFamily="34" charset="0"/>
        <a:buChar char="•"/>
        <a:defRPr sz="900" kern="1200">
          <a:solidFill>
            <a:schemeClr val="tx1"/>
          </a:solidFill>
          <a:latin typeface="+mn-lt"/>
          <a:ea typeface="+mn-ea"/>
          <a:cs typeface="+mn-cs"/>
        </a:defRPr>
      </a:lvl9pPr>
    </p:bodyStyle>
    <p:otherStyle>
      <a:defPPr>
        <a:defRPr lang="fi-FI"/>
      </a:defPPr>
      <a:lvl1pPr marL="0" algn="l" defTabSz="457200" rtl="0" eaLnBrk="1" latinLnBrk="0" hangingPunct="1">
        <a:defRPr sz="900" kern="1200">
          <a:solidFill>
            <a:schemeClr val="tx1"/>
          </a:solidFill>
          <a:latin typeface="+mn-lt"/>
          <a:ea typeface="+mn-ea"/>
          <a:cs typeface="+mn-cs"/>
        </a:defRPr>
      </a:lvl1pPr>
      <a:lvl2pPr marL="228600" algn="l" defTabSz="457200" rtl="0" eaLnBrk="1" latinLnBrk="0" hangingPunct="1">
        <a:defRPr sz="900" kern="1200">
          <a:solidFill>
            <a:schemeClr val="tx1"/>
          </a:solidFill>
          <a:latin typeface="+mn-lt"/>
          <a:ea typeface="+mn-ea"/>
          <a:cs typeface="+mn-cs"/>
        </a:defRPr>
      </a:lvl2pPr>
      <a:lvl3pPr marL="457200" algn="l" defTabSz="457200" rtl="0" eaLnBrk="1" latinLnBrk="0" hangingPunct="1">
        <a:defRPr sz="900" kern="1200">
          <a:solidFill>
            <a:schemeClr val="tx1"/>
          </a:solidFill>
          <a:latin typeface="+mn-lt"/>
          <a:ea typeface="+mn-ea"/>
          <a:cs typeface="+mn-cs"/>
        </a:defRPr>
      </a:lvl3pPr>
      <a:lvl4pPr marL="685800" algn="l" defTabSz="457200" rtl="0" eaLnBrk="1" latinLnBrk="0" hangingPunct="1">
        <a:defRPr sz="900" kern="1200">
          <a:solidFill>
            <a:schemeClr val="tx1"/>
          </a:solidFill>
          <a:latin typeface="+mn-lt"/>
          <a:ea typeface="+mn-ea"/>
          <a:cs typeface="+mn-cs"/>
        </a:defRPr>
      </a:lvl4pPr>
      <a:lvl5pPr marL="914400" algn="l" defTabSz="457200" rtl="0" eaLnBrk="1" latinLnBrk="0" hangingPunct="1">
        <a:defRPr sz="900" kern="1200">
          <a:solidFill>
            <a:schemeClr val="tx1"/>
          </a:solidFill>
          <a:latin typeface="+mn-lt"/>
          <a:ea typeface="+mn-ea"/>
          <a:cs typeface="+mn-cs"/>
        </a:defRPr>
      </a:lvl5pPr>
      <a:lvl6pPr marL="1143000" algn="l" defTabSz="457200" rtl="0" eaLnBrk="1" latinLnBrk="0" hangingPunct="1">
        <a:defRPr sz="900" kern="1200">
          <a:solidFill>
            <a:schemeClr val="tx1"/>
          </a:solidFill>
          <a:latin typeface="+mn-lt"/>
          <a:ea typeface="+mn-ea"/>
          <a:cs typeface="+mn-cs"/>
        </a:defRPr>
      </a:lvl6pPr>
      <a:lvl7pPr marL="1371600" algn="l" defTabSz="457200" rtl="0" eaLnBrk="1" latinLnBrk="0" hangingPunct="1">
        <a:defRPr sz="900" kern="1200">
          <a:solidFill>
            <a:schemeClr val="tx1"/>
          </a:solidFill>
          <a:latin typeface="+mn-lt"/>
          <a:ea typeface="+mn-ea"/>
          <a:cs typeface="+mn-cs"/>
        </a:defRPr>
      </a:lvl7pPr>
      <a:lvl8pPr marL="1600200" algn="l" defTabSz="457200" rtl="0" eaLnBrk="1" latinLnBrk="0" hangingPunct="1">
        <a:defRPr sz="900" kern="1200">
          <a:solidFill>
            <a:schemeClr val="tx1"/>
          </a:solidFill>
          <a:latin typeface="+mn-lt"/>
          <a:ea typeface="+mn-ea"/>
          <a:cs typeface="+mn-cs"/>
        </a:defRPr>
      </a:lvl8pPr>
      <a:lvl9pPr marL="1828800" algn="l" defTabSz="457200" rtl="0" eaLnBrk="1" latinLnBrk="0" hangingPunct="1">
        <a:defRPr sz="9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sldGuideLst>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E243A338-5EC7-4196-A0E8-05B1FE38639B}"/>
              </a:ext>
            </a:extLst>
          </p:cNvPr>
          <p:cNvSpPr>
            <a:spLocks noGrp="1"/>
          </p:cNvSpPr>
          <p:nvPr>
            <p:ph type="title"/>
          </p:nvPr>
        </p:nvSpPr>
        <p:spPr>
          <a:xfrm>
            <a:off x="960182" y="1258479"/>
            <a:ext cx="10273953" cy="1059526"/>
          </a:xfrm>
          <a:prstGeom prst="rect">
            <a:avLst/>
          </a:prstGeom>
        </p:spPr>
        <p:txBody>
          <a:bodyPr vert="horz" lIns="0" tIns="0" rIns="0" bIns="0" rtlCol="0" anchor="t" anchorCtr="0">
            <a:noAutofit/>
          </a:bodyPr>
          <a:lstStyle/>
          <a:p>
            <a:r>
              <a:rPr lang="fi-FI"/>
              <a:t>Muokkaa </a:t>
            </a:r>
            <a:r>
              <a:rPr lang="fi-FI" err="1"/>
              <a:t>ots</a:t>
            </a:r>
            <a:r>
              <a:rPr lang="fi-FI"/>
              <a:t>. </a:t>
            </a:r>
            <a:r>
              <a:rPr lang="fi-FI" err="1"/>
              <a:t>perustyyl</a:t>
            </a:r>
            <a:r>
              <a:rPr lang="fi-FI"/>
              <a:t>. </a:t>
            </a:r>
            <a:r>
              <a:rPr lang="fi-FI" err="1"/>
              <a:t>napsautt</a:t>
            </a:r>
            <a:r>
              <a:rPr lang="fi-FI"/>
              <a:t>.</a:t>
            </a:r>
          </a:p>
        </p:txBody>
      </p:sp>
      <p:sp>
        <p:nvSpPr>
          <p:cNvPr id="3" name="Tekstin paikkamerkki 2">
            <a:extLst>
              <a:ext uri="{FF2B5EF4-FFF2-40B4-BE49-F238E27FC236}">
                <a16:creationId xmlns:a16="http://schemas.microsoft.com/office/drawing/2014/main" id="{861561A0-4845-4E30-A051-2FD9AFC9AE2A}"/>
              </a:ext>
            </a:extLst>
          </p:cNvPr>
          <p:cNvSpPr>
            <a:spLocks noGrp="1"/>
          </p:cNvSpPr>
          <p:nvPr>
            <p:ph type="body" idx="1"/>
          </p:nvPr>
        </p:nvSpPr>
        <p:spPr>
          <a:xfrm>
            <a:off x="960182" y="2318004"/>
            <a:ext cx="10273953" cy="3600000"/>
          </a:xfrm>
          <a:prstGeom prst="rect">
            <a:avLst/>
          </a:prstGeom>
        </p:spPr>
        <p:txBody>
          <a:bodyPr vert="horz" lIns="0" tIns="0" rIns="0" bIns="0" rtlCol="0" anchor="t" anchorCtr="0">
            <a:no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DB01483E-483F-47D3-AD16-1A9A682B89F5}"/>
              </a:ext>
            </a:extLst>
          </p:cNvPr>
          <p:cNvSpPr>
            <a:spLocks noGrp="1"/>
          </p:cNvSpPr>
          <p:nvPr>
            <p:ph type="dt" sz="half" idx="2"/>
          </p:nvPr>
        </p:nvSpPr>
        <p:spPr>
          <a:xfrm>
            <a:off x="838200" y="6432605"/>
            <a:ext cx="2743200" cy="288870"/>
          </a:xfrm>
          <a:prstGeom prst="rect">
            <a:avLst/>
          </a:prstGeom>
        </p:spPr>
        <p:txBody>
          <a:bodyPr vert="horz" lIns="0" tIns="0" rIns="0" bIns="0" rtlCol="0" anchor="ctr" anchorCtr="0">
            <a:noAutofit/>
          </a:bodyPr>
          <a:lstStyle>
            <a:lvl1pPr algn="l">
              <a:defRPr sz="1000">
                <a:solidFill>
                  <a:schemeClr val="tx1"/>
                </a:solidFill>
              </a:defRPr>
            </a:lvl1pPr>
          </a:lstStyle>
          <a:p>
            <a:fld id="{B62D47A2-5883-460C-BB04-150A3ADAC716}" type="datetime1">
              <a:rPr lang="fi-FI" smtClean="0"/>
              <a:t>9.5.2023</a:t>
            </a:fld>
            <a:endParaRPr lang="fi-FI"/>
          </a:p>
        </p:txBody>
      </p:sp>
      <p:sp>
        <p:nvSpPr>
          <p:cNvPr id="5" name="Alatunnisteen paikkamerkki 4">
            <a:extLst>
              <a:ext uri="{FF2B5EF4-FFF2-40B4-BE49-F238E27FC236}">
                <a16:creationId xmlns:a16="http://schemas.microsoft.com/office/drawing/2014/main" id="{CFDCAB2B-23AF-4B8F-8F67-2952F4848072}"/>
              </a:ext>
            </a:extLst>
          </p:cNvPr>
          <p:cNvSpPr>
            <a:spLocks noGrp="1"/>
          </p:cNvSpPr>
          <p:nvPr>
            <p:ph type="ftr" sz="quarter" idx="3"/>
          </p:nvPr>
        </p:nvSpPr>
        <p:spPr>
          <a:xfrm>
            <a:off x="7289504" y="6432605"/>
            <a:ext cx="4114800" cy="288870"/>
          </a:xfrm>
          <a:prstGeom prst="rect">
            <a:avLst/>
          </a:prstGeom>
        </p:spPr>
        <p:txBody>
          <a:bodyPr vert="horz" lIns="0" tIns="0" rIns="0" bIns="0" rtlCol="0" anchor="ctr" anchorCtr="0">
            <a:noAutofit/>
          </a:bodyPr>
          <a:lstStyle>
            <a:lvl1pPr algn="ctr">
              <a:defRPr sz="1000">
                <a:solidFill>
                  <a:schemeClr val="tx1"/>
                </a:solidFill>
              </a:defRPr>
            </a:lvl1pPr>
          </a:lstStyle>
          <a:p>
            <a:endParaRPr lang="fi-FI"/>
          </a:p>
        </p:txBody>
      </p:sp>
      <p:sp>
        <p:nvSpPr>
          <p:cNvPr id="6" name="Dian numeron paikkamerkki 5">
            <a:extLst>
              <a:ext uri="{FF2B5EF4-FFF2-40B4-BE49-F238E27FC236}">
                <a16:creationId xmlns:a16="http://schemas.microsoft.com/office/drawing/2014/main" id="{7B7EE758-1955-4ECF-A6DD-011EFA3D630C}"/>
              </a:ext>
            </a:extLst>
          </p:cNvPr>
          <p:cNvSpPr>
            <a:spLocks noGrp="1"/>
          </p:cNvSpPr>
          <p:nvPr>
            <p:ph type="sldNum" sz="quarter" idx="4"/>
          </p:nvPr>
        </p:nvSpPr>
        <p:spPr>
          <a:xfrm>
            <a:off x="238723" y="6432605"/>
            <a:ext cx="424260" cy="288870"/>
          </a:xfrm>
          <a:prstGeom prst="rect">
            <a:avLst/>
          </a:prstGeom>
        </p:spPr>
        <p:txBody>
          <a:bodyPr vert="horz" lIns="0" tIns="0" rIns="0" bIns="0" rtlCol="0" anchor="ctr" anchorCtr="0">
            <a:noAutofit/>
          </a:bodyPr>
          <a:lstStyle>
            <a:lvl1pPr algn="r">
              <a:defRPr sz="1000">
                <a:solidFill>
                  <a:schemeClr val="tx1"/>
                </a:solidFill>
              </a:defRPr>
            </a:lvl1pPr>
          </a:lstStyle>
          <a:p>
            <a:fld id="{03D2D5F4-4871-4469-8343-ED7F6811B37D}" type="slidenum">
              <a:rPr lang="fi-FI" smtClean="0"/>
              <a:pPr/>
              <a:t>‹#›</a:t>
            </a:fld>
            <a:endParaRPr lang="fi-FI"/>
          </a:p>
        </p:txBody>
      </p:sp>
      <p:pic>
        <p:nvPicPr>
          <p:cNvPr id="9" name="Kuva 8">
            <a:extLst>
              <a:ext uri="{FF2B5EF4-FFF2-40B4-BE49-F238E27FC236}">
                <a16:creationId xmlns:a16="http://schemas.microsoft.com/office/drawing/2014/main" id="{AD22220A-C205-40F2-91C4-6D86D4D6081B}"/>
              </a:ext>
            </a:extLst>
          </p:cNvPr>
          <p:cNvPicPr>
            <a:picLocks noChangeAspect="1"/>
          </p:cNvPicPr>
          <p:nvPr userDrawn="1"/>
        </p:nvPicPr>
        <p:blipFill>
          <a:blip r:embed="rId24" cstate="print">
            <a:extLst>
              <a:ext uri="{28A0092B-C50C-407E-A947-70E740481C1C}">
                <a14:useLocalDpi xmlns:a14="http://schemas.microsoft.com/office/drawing/2010/main" val="0"/>
              </a:ext>
            </a:extLst>
          </a:blip>
          <a:srcRect/>
          <a:stretch/>
        </p:blipFill>
        <p:spPr>
          <a:xfrm>
            <a:off x="9788890" y="433578"/>
            <a:ext cx="1895983" cy="193549"/>
          </a:xfrm>
          <a:prstGeom prst="rect">
            <a:avLst/>
          </a:prstGeom>
        </p:spPr>
      </p:pic>
    </p:spTree>
    <p:extLst>
      <p:ext uri="{BB962C8B-B14F-4D97-AF65-F5344CB8AC3E}">
        <p14:creationId xmlns:p14="http://schemas.microsoft.com/office/powerpoint/2010/main" val="876649302"/>
      </p:ext>
    </p:extLst>
  </p:cSld>
  <p:clrMap bg1="lt1" tx1="dk1" bg2="lt2" tx2="dk2" accent1="accent1" accent2="accent2" accent3="accent3" accent4="accent4" accent5="accent5" accent6="accent6" hlink="hlink" folHlink="folHlink"/>
  <p:sldLayoutIdLst>
    <p:sldLayoutId id="2147483908" r:id="rId1"/>
    <p:sldLayoutId id="2147483909" r:id="rId2"/>
    <p:sldLayoutId id="2147483677" r:id="rId3"/>
    <p:sldLayoutId id="2147483911" r:id="rId4"/>
    <p:sldLayoutId id="2147483912" r:id="rId5"/>
    <p:sldLayoutId id="2147483913" r:id="rId6"/>
    <p:sldLayoutId id="2147483914" r:id="rId7"/>
    <p:sldLayoutId id="2147483915" r:id="rId8"/>
    <p:sldLayoutId id="2147483916" r:id="rId9"/>
    <p:sldLayoutId id="2147483917" r:id="rId10"/>
    <p:sldLayoutId id="2147483918" r:id="rId11"/>
    <p:sldLayoutId id="2147483919" r:id="rId12"/>
    <p:sldLayoutId id="2147483920" r:id="rId13"/>
    <p:sldLayoutId id="2147483921" r:id="rId14"/>
    <p:sldLayoutId id="2147483922" r:id="rId15"/>
    <p:sldLayoutId id="2147483923" r:id="rId16"/>
    <p:sldLayoutId id="2147483924" r:id="rId17"/>
    <p:sldLayoutId id="2147483925" r:id="rId18"/>
    <p:sldLayoutId id="2147483926" r:id="rId19"/>
    <p:sldLayoutId id="2147483927" r:id="rId20"/>
    <p:sldLayoutId id="2147483928" r:id="rId21"/>
    <p:sldLayoutId id="2147483929" r:id="rId22"/>
  </p:sldLayoutIdLst>
  <p:hf sldNum="0" hdr="0" ftr="0" dt="0"/>
  <p:txStyles>
    <p:titleStyle>
      <a:lvl1pPr algn="l" defTabSz="457200" rtl="0" eaLnBrk="1" latinLnBrk="0" hangingPunct="1">
        <a:lnSpc>
          <a:spcPct val="80000"/>
        </a:lnSpc>
        <a:spcBef>
          <a:spcPct val="0"/>
        </a:spcBef>
        <a:buNone/>
        <a:defRPr sz="4800" b="1" kern="1200">
          <a:solidFill>
            <a:schemeClr val="tx1"/>
          </a:solidFill>
          <a:latin typeface="+mj-lt"/>
          <a:ea typeface="+mj-ea"/>
          <a:cs typeface="+mj-cs"/>
        </a:defRPr>
      </a:lvl1pPr>
    </p:titleStyle>
    <p:bodyStyle>
      <a:lvl1pPr marL="134144" indent="-134144" algn="l" defTabSz="4572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1pPr>
      <a:lvl2pPr marL="313532" indent="-134144" algn="l" defTabSz="4572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2pPr>
      <a:lvl3pPr marL="492919" indent="-134144" algn="l" defTabSz="4572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3pPr>
      <a:lvl4pPr marL="672307" indent="-134144" algn="l" defTabSz="4572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4pPr>
      <a:lvl5pPr marL="851694" indent="-134144" algn="l" defTabSz="457200" rtl="0" eaLnBrk="1" latinLnBrk="0" hangingPunct="1">
        <a:lnSpc>
          <a:spcPct val="100000"/>
        </a:lnSpc>
        <a:spcBef>
          <a:spcPts val="0"/>
        </a:spcBef>
        <a:buFont typeface="Arial" panose="020B0604020202020204" pitchFamily="34" charset="0"/>
        <a:buChar char="•"/>
        <a:defRPr sz="2400" kern="1200">
          <a:solidFill>
            <a:schemeClr val="tx1"/>
          </a:solidFill>
          <a:latin typeface="+mn-lt"/>
          <a:ea typeface="+mn-ea"/>
          <a:cs typeface="+mn-cs"/>
        </a:defRPr>
      </a:lvl5pPr>
      <a:lvl6pPr marL="1257300" indent="-114300" algn="l" defTabSz="457200" rtl="0" eaLnBrk="1" latinLnBrk="0" hangingPunct="1">
        <a:lnSpc>
          <a:spcPct val="90000"/>
        </a:lnSpc>
        <a:spcBef>
          <a:spcPts val="250"/>
        </a:spcBef>
        <a:buFont typeface="Arial" panose="020B0604020202020204" pitchFamily="34" charset="0"/>
        <a:buChar char="•"/>
        <a:defRPr sz="900" kern="1200">
          <a:solidFill>
            <a:schemeClr val="tx1"/>
          </a:solidFill>
          <a:latin typeface="+mn-lt"/>
          <a:ea typeface="+mn-ea"/>
          <a:cs typeface="+mn-cs"/>
        </a:defRPr>
      </a:lvl6pPr>
      <a:lvl7pPr marL="1485900" indent="-114300" algn="l" defTabSz="457200" rtl="0" eaLnBrk="1" latinLnBrk="0" hangingPunct="1">
        <a:lnSpc>
          <a:spcPct val="90000"/>
        </a:lnSpc>
        <a:spcBef>
          <a:spcPts val="250"/>
        </a:spcBef>
        <a:buFont typeface="Arial" panose="020B0604020202020204" pitchFamily="34" charset="0"/>
        <a:buChar char="•"/>
        <a:defRPr sz="900" kern="1200">
          <a:solidFill>
            <a:schemeClr val="tx1"/>
          </a:solidFill>
          <a:latin typeface="+mn-lt"/>
          <a:ea typeface="+mn-ea"/>
          <a:cs typeface="+mn-cs"/>
        </a:defRPr>
      </a:lvl7pPr>
      <a:lvl8pPr marL="1714500" indent="-114300" algn="l" defTabSz="457200" rtl="0" eaLnBrk="1" latinLnBrk="0" hangingPunct="1">
        <a:lnSpc>
          <a:spcPct val="90000"/>
        </a:lnSpc>
        <a:spcBef>
          <a:spcPts val="250"/>
        </a:spcBef>
        <a:buFont typeface="Arial" panose="020B0604020202020204" pitchFamily="34" charset="0"/>
        <a:buChar char="•"/>
        <a:defRPr sz="900" kern="1200">
          <a:solidFill>
            <a:schemeClr val="tx1"/>
          </a:solidFill>
          <a:latin typeface="+mn-lt"/>
          <a:ea typeface="+mn-ea"/>
          <a:cs typeface="+mn-cs"/>
        </a:defRPr>
      </a:lvl8pPr>
      <a:lvl9pPr marL="1943100" indent="-114300" algn="l" defTabSz="457200" rtl="0" eaLnBrk="1" latinLnBrk="0" hangingPunct="1">
        <a:lnSpc>
          <a:spcPct val="90000"/>
        </a:lnSpc>
        <a:spcBef>
          <a:spcPts val="250"/>
        </a:spcBef>
        <a:buFont typeface="Arial" panose="020B0604020202020204" pitchFamily="34" charset="0"/>
        <a:buChar char="•"/>
        <a:defRPr sz="900" kern="1200">
          <a:solidFill>
            <a:schemeClr val="tx1"/>
          </a:solidFill>
          <a:latin typeface="+mn-lt"/>
          <a:ea typeface="+mn-ea"/>
          <a:cs typeface="+mn-cs"/>
        </a:defRPr>
      </a:lvl9pPr>
    </p:bodyStyle>
    <p:otherStyle>
      <a:defPPr>
        <a:defRPr lang="fi-FI"/>
      </a:defPPr>
      <a:lvl1pPr marL="0" algn="l" defTabSz="457200" rtl="0" eaLnBrk="1" latinLnBrk="0" hangingPunct="1">
        <a:defRPr sz="900" kern="1200">
          <a:solidFill>
            <a:schemeClr val="tx1"/>
          </a:solidFill>
          <a:latin typeface="+mn-lt"/>
          <a:ea typeface="+mn-ea"/>
          <a:cs typeface="+mn-cs"/>
        </a:defRPr>
      </a:lvl1pPr>
      <a:lvl2pPr marL="228600" algn="l" defTabSz="457200" rtl="0" eaLnBrk="1" latinLnBrk="0" hangingPunct="1">
        <a:defRPr sz="900" kern="1200">
          <a:solidFill>
            <a:schemeClr val="tx1"/>
          </a:solidFill>
          <a:latin typeface="+mn-lt"/>
          <a:ea typeface="+mn-ea"/>
          <a:cs typeface="+mn-cs"/>
        </a:defRPr>
      </a:lvl2pPr>
      <a:lvl3pPr marL="457200" algn="l" defTabSz="457200" rtl="0" eaLnBrk="1" latinLnBrk="0" hangingPunct="1">
        <a:defRPr sz="900" kern="1200">
          <a:solidFill>
            <a:schemeClr val="tx1"/>
          </a:solidFill>
          <a:latin typeface="+mn-lt"/>
          <a:ea typeface="+mn-ea"/>
          <a:cs typeface="+mn-cs"/>
        </a:defRPr>
      </a:lvl3pPr>
      <a:lvl4pPr marL="685800" algn="l" defTabSz="457200" rtl="0" eaLnBrk="1" latinLnBrk="0" hangingPunct="1">
        <a:defRPr sz="900" kern="1200">
          <a:solidFill>
            <a:schemeClr val="tx1"/>
          </a:solidFill>
          <a:latin typeface="+mn-lt"/>
          <a:ea typeface="+mn-ea"/>
          <a:cs typeface="+mn-cs"/>
        </a:defRPr>
      </a:lvl4pPr>
      <a:lvl5pPr marL="914400" algn="l" defTabSz="457200" rtl="0" eaLnBrk="1" latinLnBrk="0" hangingPunct="1">
        <a:defRPr sz="900" kern="1200">
          <a:solidFill>
            <a:schemeClr val="tx1"/>
          </a:solidFill>
          <a:latin typeface="+mn-lt"/>
          <a:ea typeface="+mn-ea"/>
          <a:cs typeface="+mn-cs"/>
        </a:defRPr>
      </a:lvl5pPr>
      <a:lvl6pPr marL="1143000" algn="l" defTabSz="457200" rtl="0" eaLnBrk="1" latinLnBrk="0" hangingPunct="1">
        <a:defRPr sz="900" kern="1200">
          <a:solidFill>
            <a:schemeClr val="tx1"/>
          </a:solidFill>
          <a:latin typeface="+mn-lt"/>
          <a:ea typeface="+mn-ea"/>
          <a:cs typeface="+mn-cs"/>
        </a:defRPr>
      </a:lvl6pPr>
      <a:lvl7pPr marL="1371600" algn="l" defTabSz="457200" rtl="0" eaLnBrk="1" latinLnBrk="0" hangingPunct="1">
        <a:defRPr sz="900" kern="1200">
          <a:solidFill>
            <a:schemeClr val="tx1"/>
          </a:solidFill>
          <a:latin typeface="+mn-lt"/>
          <a:ea typeface="+mn-ea"/>
          <a:cs typeface="+mn-cs"/>
        </a:defRPr>
      </a:lvl7pPr>
      <a:lvl8pPr marL="1600200" algn="l" defTabSz="457200" rtl="0" eaLnBrk="1" latinLnBrk="0" hangingPunct="1">
        <a:defRPr sz="900" kern="1200">
          <a:solidFill>
            <a:schemeClr val="tx1"/>
          </a:solidFill>
          <a:latin typeface="+mn-lt"/>
          <a:ea typeface="+mn-ea"/>
          <a:cs typeface="+mn-cs"/>
        </a:defRPr>
      </a:lvl8pPr>
      <a:lvl9pPr marL="1828800" algn="l" defTabSz="457200" rtl="0" eaLnBrk="1" latinLnBrk="0" hangingPunct="1">
        <a:defRPr sz="9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0764EEA-D436-3C4A-3897-F98B42CCD4B4}"/>
              </a:ext>
            </a:extLst>
          </p:cNvPr>
          <p:cNvSpPr>
            <a:spLocks noGrp="1"/>
          </p:cNvSpPr>
          <p:nvPr>
            <p:ph type="title"/>
          </p:nvPr>
        </p:nvSpPr>
        <p:spPr>
          <a:xfrm>
            <a:off x="919620" y="271181"/>
            <a:ext cx="10516641" cy="1137998"/>
          </a:xfrm>
          <a:prstGeom prst="rect">
            <a:avLst/>
          </a:prstGeom>
        </p:spPr>
        <p:txBody>
          <a:bodyPr vert="horz" lIns="91440" tIns="45720" rIns="91440" bIns="45720" rtlCol="0" anchor="ctr">
            <a:normAutofit/>
          </a:bodyPr>
          <a:lstStyle/>
          <a:p>
            <a:r>
              <a:rPr lang="fi-FI" noProof="0"/>
              <a:t>Muokkaa </a:t>
            </a:r>
            <a:r>
              <a:rPr lang="fi-FI" noProof="0" err="1"/>
              <a:t>ots</a:t>
            </a:r>
            <a:r>
              <a:rPr lang="fi-FI" noProof="0"/>
              <a:t>. </a:t>
            </a:r>
            <a:r>
              <a:rPr lang="fi-FI" noProof="0" err="1"/>
              <a:t>perustyyl</a:t>
            </a:r>
            <a:r>
              <a:rPr lang="fi-FI" noProof="0"/>
              <a:t>. </a:t>
            </a:r>
            <a:r>
              <a:rPr lang="fi-FI" noProof="0" err="1"/>
              <a:t>napsautt</a:t>
            </a:r>
            <a:r>
              <a:rPr lang="fi-FI" noProof="0"/>
              <a:t>.</a:t>
            </a:r>
          </a:p>
        </p:txBody>
      </p:sp>
      <p:sp>
        <p:nvSpPr>
          <p:cNvPr id="3" name="Text Placeholder 2">
            <a:extLst>
              <a:ext uri="{FF2B5EF4-FFF2-40B4-BE49-F238E27FC236}">
                <a16:creationId xmlns:a16="http://schemas.microsoft.com/office/drawing/2014/main" id="{D14E93CC-C39C-C4AD-736B-757745438941}"/>
              </a:ext>
            </a:extLst>
          </p:cNvPr>
          <p:cNvSpPr>
            <a:spLocks noGrp="1"/>
          </p:cNvSpPr>
          <p:nvPr>
            <p:ph type="body" idx="1"/>
          </p:nvPr>
        </p:nvSpPr>
        <p:spPr>
          <a:xfrm>
            <a:off x="919620" y="1596706"/>
            <a:ext cx="10754637" cy="4419466"/>
          </a:xfrm>
          <a:prstGeom prst="rect">
            <a:avLst/>
          </a:prstGeom>
        </p:spPr>
        <p:txBody>
          <a:bodyPr vert="horz" lIns="91440" tIns="45720" rIns="91440" bIns="45720" rtlCol="0">
            <a:normAutofit/>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5" name="Footer Placeholder 4">
            <a:extLst>
              <a:ext uri="{FF2B5EF4-FFF2-40B4-BE49-F238E27FC236}">
                <a16:creationId xmlns:a16="http://schemas.microsoft.com/office/drawing/2014/main" id="{75CEC1D4-A337-4F7B-E3E9-615367E2DAD2}"/>
              </a:ext>
            </a:extLst>
          </p:cNvPr>
          <p:cNvSpPr>
            <a:spLocks noGrp="1"/>
          </p:cNvSpPr>
          <p:nvPr>
            <p:ph type="ftr" sz="quarter" idx="3"/>
          </p:nvPr>
        </p:nvSpPr>
        <p:spPr>
          <a:xfrm>
            <a:off x="7601202" y="6426027"/>
            <a:ext cx="2416916" cy="365125"/>
          </a:xfrm>
          <a:prstGeom prst="rect">
            <a:avLst/>
          </a:prstGeom>
        </p:spPr>
        <p:txBody>
          <a:bodyPr vert="horz" lIns="0" tIns="0" rIns="0" bIns="0" rtlCol="0" anchor="ctr"/>
          <a:lstStyle>
            <a:lvl1pPr algn="r">
              <a:defRPr sz="1100">
                <a:solidFill>
                  <a:srgbClr val="398BA2"/>
                </a:solidFill>
              </a:defRPr>
            </a:lvl1pPr>
          </a:lstStyle>
          <a:p>
            <a:r>
              <a:rPr lang="fi-FI" noProof="0"/>
              <a:t>Puheterapeutti Anne Hilden 2023</a:t>
            </a:r>
          </a:p>
        </p:txBody>
      </p:sp>
      <p:sp>
        <p:nvSpPr>
          <p:cNvPr id="4" name="Date Placeholder 3">
            <a:extLst>
              <a:ext uri="{FF2B5EF4-FFF2-40B4-BE49-F238E27FC236}">
                <a16:creationId xmlns:a16="http://schemas.microsoft.com/office/drawing/2014/main" id="{79917DCA-4998-0667-7822-DE9CC04238EA}"/>
              </a:ext>
            </a:extLst>
          </p:cNvPr>
          <p:cNvSpPr>
            <a:spLocks noGrp="1"/>
          </p:cNvSpPr>
          <p:nvPr>
            <p:ph type="dt" sz="half" idx="2"/>
          </p:nvPr>
        </p:nvSpPr>
        <p:spPr>
          <a:xfrm>
            <a:off x="10102710" y="6426027"/>
            <a:ext cx="827236" cy="365125"/>
          </a:xfrm>
          <a:prstGeom prst="rect">
            <a:avLst/>
          </a:prstGeom>
        </p:spPr>
        <p:txBody>
          <a:bodyPr vert="horz" lIns="0" tIns="0" rIns="0" bIns="0" rtlCol="0" anchor="ctr"/>
          <a:lstStyle>
            <a:lvl1pPr algn="l">
              <a:defRPr sz="1100">
                <a:solidFill>
                  <a:srgbClr val="398BA2"/>
                </a:solidFill>
              </a:defRPr>
            </a:lvl1pPr>
          </a:lstStyle>
          <a:p>
            <a:fld id="{63C837D0-B064-4745-9966-DB3C1041E85C}" type="datetime1">
              <a:rPr lang="fi-FI" smtClean="0"/>
              <a:t>9.5.2023</a:t>
            </a:fld>
            <a:endParaRPr lang="fi-FI"/>
          </a:p>
        </p:txBody>
      </p:sp>
      <p:sp>
        <p:nvSpPr>
          <p:cNvPr id="6" name="Slide Number Placeholder 5">
            <a:extLst>
              <a:ext uri="{FF2B5EF4-FFF2-40B4-BE49-F238E27FC236}">
                <a16:creationId xmlns:a16="http://schemas.microsoft.com/office/drawing/2014/main" id="{44A3DAB1-061D-A119-85B4-C527D70077FB}"/>
              </a:ext>
            </a:extLst>
          </p:cNvPr>
          <p:cNvSpPr>
            <a:spLocks noGrp="1"/>
          </p:cNvSpPr>
          <p:nvPr>
            <p:ph type="sldNum" sz="quarter" idx="4"/>
          </p:nvPr>
        </p:nvSpPr>
        <p:spPr>
          <a:xfrm>
            <a:off x="10992941" y="6426027"/>
            <a:ext cx="681316" cy="365125"/>
          </a:xfrm>
          <a:prstGeom prst="rect">
            <a:avLst/>
          </a:prstGeom>
        </p:spPr>
        <p:txBody>
          <a:bodyPr vert="horz" lIns="0" tIns="0" rIns="0" bIns="0" rtlCol="0" anchor="ctr"/>
          <a:lstStyle>
            <a:lvl1pPr algn="r">
              <a:defRPr sz="1100">
                <a:solidFill>
                  <a:srgbClr val="398BA2"/>
                </a:solidFill>
              </a:defRPr>
            </a:lvl1pPr>
          </a:lstStyle>
          <a:p>
            <a:fld id="{43AF15DB-8468-DA4F-98B9-DC37122F7E4C}" type="slidenum">
              <a:rPr lang="fi-FI" noProof="0" smtClean="0"/>
              <a:pPr/>
              <a:t>‹#›</a:t>
            </a:fld>
            <a:endParaRPr lang="fi-FI" noProof="0"/>
          </a:p>
        </p:txBody>
      </p:sp>
      <p:pic>
        <p:nvPicPr>
          <p:cNvPr id="8" name="Graphic 7">
            <a:extLst>
              <a:ext uri="{FF2B5EF4-FFF2-40B4-BE49-F238E27FC236}">
                <a16:creationId xmlns:a16="http://schemas.microsoft.com/office/drawing/2014/main" id="{BF033760-7FA4-1B3A-1D2A-7FEB2EEBA33C}"/>
              </a:ext>
              <a:ext uri="{C183D7F6-B498-43B3-948B-1728B52AA6E4}">
                <adec:decorative xmlns:adec="http://schemas.microsoft.com/office/drawing/2017/decorative" val="1"/>
              </a:ext>
            </a:extLst>
          </p:cNvPr>
          <p:cNvPicPr>
            <a:picLocks noChangeAspect="1"/>
          </p:cNvPicPr>
          <p:nvPr userDrawn="1"/>
        </p:nvPicPr>
        <p:blipFill>
          <a:blip r:embed="rId17">
            <a:extLst>
              <a:ext uri="{96DAC541-7B7A-43D3-8B79-37D633B846F1}">
                <asvg:svgBlip xmlns:asvg="http://schemas.microsoft.com/office/drawing/2016/SVG/main" r:embed="rId18"/>
              </a:ext>
            </a:extLst>
          </a:blip>
          <a:stretch>
            <a:fillRect/>
          </a:stretch>
        </p:blipFill>
        <p:spPr>
          <a:xfrm>
            <a:off x="737346" y="6110519"/>
            <a:ext cx="2751904" cy="714607"/>
          </a:xfrm>
          <a:prstGeom prst="rect">
            <a:avLst/>
          </a:prstGeom>
        </p:spPr>
      </p:pic>
    </p:spTree>
    <p:extLst>
      <p:ext uri="{BB962C8B-B14F-4D97-AF65-F5344CB8AC3E}">
        <p14:creationId xmlns:p14="http://schemas.microsoft.com/office/powerpoint/2010/main" val="2269248874"/>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Lst>
  <p:hf sldNum="0" hdr="0" dt="0"/>
  <p:txStyles>
    <p:titleStyle>
      <a:lvl1pPr algn="l" defTabSz="914400" rtl="0" eaLnBrk="1" latinLnBrk="0" hangingPunct="1">
        <a:lnSpc>
          <a:spcPts val="3800"/>
        </a:lnSpc>
        <a:spcBef>
          <a:spcPct val="0"/>
        </a:spcBef>
        <a:buNone/>
        <a:defRPr sz="3200" b="0" i="0" kern="1200">
          <a:solidFill>
            <a:schemeClr val="tx2"/>
          </a:solidFill>
          <a:latin typeface="+mj-lt"/>
          <a:ea typeface="+mj-ea"/>
          <a:cs typeface="Segoe UI" panose="020B0502040204020203" pitchFamily="34" charset="0"/>
        </a:defRPr>
      </a:lvl1pPr>
    </p:titleStyle>
    <p:bodyStyle>
      <a:lvl1pPr marL="228600" indent="-228600" algn="l" defTabSz="914400" rtl="0" eaLnBrk="1" latinLnBrk="0" hangingPunct="1">
        <a:lnSpc>
          <a:spcPct val="114000"/>
        </a:lnSpc>
        <a:spcBef>
          <a:spcPts val="1000"/>
        </a:spcBef>
        <a:buClr>
          <a:srgbClr val="F9B233"/>
        </a:buClr>
        <a:buFont typeface="Arial" panose="020B0604020202020204" pitchFamily="34" charset="0"/>
        <a:buChar char="•"/>
        <a:defRPr sz="2200" kern="1200">
          <a:solidFill>
            <a:schemeClr val="tx1"/>
          </a:solidFill>
          <a:latin typeface="+mn-lt"/>
          <a:ea typeface="+mn-ea"/>
          <a:cs typeface="Segoe UI" panose="020B0502040204020203" pitchFamily="34" charset="0"/>
        </a:defRPr>
      </a:lvl1pPr>
      <a:lvl2pPr marL="685800" indent="-228600" algn="l" defTabSz="914400" rtl="0" eaLnBrk="1" latinLnBrk="0" hangingPunct="1">
        <a:lnSpc>
          <a:spcPct val="110000"/>
        </a:lnSpc>
        <a:spcBef>
          <a:spcPts val="500"/>
        </a:spcBef>
        <a:buClr>
          <a:srgbClr val="F9B233"/>
        </a:buClr>
        <a:buFont typeface="Arial" panose="020B0604020202020204" pitchFamily="34" charset="0"/>
        <a:buChar char="•"/>
        <a:defRPr sz="2000" kern="1200">
          <a:solidFill>
            <a:schemeClr val="tx1"/>
          </a:solidFill>
          <a:latin typeface="+mn-lt"/>
          <a:ea typeface="+mn-ea"/>
          <a:cs typeface="Segoe UI" panose="020B0502040204020203" pitchFamily="34" charset="0"/>
        </a:defRPr>
      </a:lvl2pPr>
      <a:lvl3pPr marL="1143000" indent="-228600" algn="l" defTabSz="914400" rtl="0" eaLnBrk="1" latinLnBrk="0" hangingPunct="1">
        <a:lnSpc>
          <a:spcPct val="110000"/>
        </a:lnSpc>
        <a:spcBef>
          <a:spcPts val="500"/>
        </a:spcBef>
        <a:buClr>
          <a:srgbClr val="F9B233"/>
        </a:buClr>
        <a:buFont typeface="Arial" panose="020B0604020202020204" pitchFamily="34" charset="0"/>
        <a:buChar char="•"/>
        <a:defRPr sz="1800" kern="1200">
          <a:solidFill>
            <a:schemeClr val="tx1"/>
          </a:solidFill>
          <a:latin typeface="+mn-lt"/>
          <a:ea typeface="+mn-ea"/>
          <a:cs typeface="Segoe UI" panose="020B0502040204020203" pitchFamily="34" charset="0"/>
        </a:defRPr>
      </a:lvl3pPr>
      <a:lvl4pPr marL="1600200" indent="-228600" algn="l" defTabSz="914400" rtl="0" eaLnBrk="1" latinLnBrk="0" hangingPunct="1">
        <a:lnSpc>
          <a:spcPct val="110000"/>
        </a:lnSpc>
        <a:spcBef>
          <a:spcPts val="500"/>
        </a:spcBef>
        <a:buClr>
          <a:srgbClr val="F9B233"/>
        </a:buClr>
        <a:buFont typeface="Arial" panose="020B0604020202020204" pitchFamily="34" charset="0"/>
        <a:buChar char="•"/>
        <a:defRPr sz="1600" kern="1200">
          <a:solidFill>
            <a:schemeClr val="tx1"/>
          </a:solidFill>
          <a:latin typeface="+mn-lt"/>
          <a:ea typeface="+mn-ea"/>
          <a:cs typeface="Segoe UI" panose="020B0502040204020203" pitchFamily="34" charset="0"/>
        </a:defRPr>
      </a:lvl4pPr>
      <a:lvl5pPr marL="2057400" indent="-228600" algn="l" defTabSz="914400" rtl="0" eaLnBrk="1" latinLnBrk="0" hangingPunct="1">
        <a:lnSpc>
          <a:spcPct val="110000"/>
        </a:lnSpc>
        <a:spcBef>
          <a:spcPts val="500"/>
        </a:spcBef>
        <a:buClr>
          <a:srgbClr val="F9B233"/>
        </a:buClr>
        <a:buFont typeface="Arial" panose="020B0604020202020204" pitchFamily="34" charset="0"/>
        <a:buChar char="•"/>
        <a:defRPr sz="1600" kern="1200">
          <a:solidFill>
            <a:schemeClr val="tx1"/>
          </a:solidFill>
          <a:latin typeface="+mn-lt"/>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0764EEA-D436-3C4A-3897-F98B42CCD4B4}"/>
              </a:ext>
            </a:extLst>
          </p:cNvPr>
          <p:cNvSpPr>
            <a:spLocks noGrp="1"/>
          </p:cNvSpPr>
          <p:nvPr>
            <p:ph type="title"/>
          </p:nvPr>
        </p:nvSpPr>
        <p:spPr>
          <a:xfrm>
            <a:off x="919620" y="271181"/>
            <a:ext cx="10516641" cy="1137998"/>
          </a:xfrm>
          <a:prstGeom prst="rect">
            <a:avLst/>
          </a:prstGeom>
        </p:spPr>
        <p:txBody>
          <a:bodyPr vert="horz" lIns="91440" tIns="45720" rIns="91440" bIns="45720" rtlCol="0" anchor="ctr">
            <a:normAutofit/>
          </a:bodyPr>
          <a:lstStyle/>
          <a:p>
            <a:r>
              <a:rPr lang="fi-FI" noProof="0"/>
              <a:t>Muokkaa </a:t>
            </a:r>
            <a:r>
              <a:rPr lang="fi-FI" noProof="0" err="1"/>
              <a:t>ots</a:t>
            </a:r>
            <a:r>
              <a:rPr lang="fi-FI" noProof="0"/>
              <a:t>. </a:t>
            </a:r>
            <a:r>
              <a:rPr lang="fi-FI" noProof="0" err="1"/>
              <a:t>perustyyl</a:t>
            </a:r>
            <a:r>
              <a:rPr lang="fi-FI" noProof="0"/>
              <a:t>. </a:t>
            </a:r>
            <a:r>
              <a:rPr lang="fi-FI" noProof="0" err="1"/>
              <a:t>napsautt</a:t>
            </a:r>
            <a:r>
              <a:rPr lang="fi-FI" noProof="0"/>
              <a:t>.</a:t>
            </a:r>
          </a:p>
        </p:txBody>
      </p:sp>
      <p:sp>
        <p:nvSpPr>
          <p:cNvPr id="3" name="Text Placeholder 2">
            <a:extLst>
              <a:ext uri="{FF2B5EF4-FFF2-40B4-BE49-F238E27FC236}">
                <a16:creationId xmlns:a16="http://schemas.microsoft.com/office/drawing/2014/main" id="{D14E93CC-C39C-C4AD-736B-757745438941}"/>
              </a:ext>
            </a:extLst>
          </p:cNvPr>
          <p:cNvSpPr>
            <a:spLocks noGrp="1"/>
          </p:cNvSpPr>
          <p:nvPr>
            <p:ph type="body" idx="1"/>
          </p:nvPr>
        </p:nvSpPr>
        <p:spPr>
          <a:xfrm>
            <a:off x="919620" y="1596706"/>
            <a:ext cx="10754637" cy="4419466"/>
          </a:xfrm>
          <a:prstGeom prst="rect">
            <a:avLst/>
          </a:prstGeom>
        </p:spPr>
        <p:txBody>
          <a:bodyPr vert="horz" lIns="91440" tIns="45720" rIns="91440" bIns="45720" rtlCol="0">
            <a:normAutofit/>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5" name="Footer Placeholder 4">
            <a:extLst>
              <a:ext uri="{FF2B5EF4-FFF2-40B4-BE49-F238E27FC236}">
                <a16:creationId xmlns:a16="http://schemas.microsoft.com/office/drawing/2014/main" id="{75CEC1D4-A337-4F7B-E3E9-615367E2DAD2}"/>
              </a:ext>
            </a:extLst>
          </p:cNvPr>
          <p:cNvSpPr>
            <a:spLocks noGrp="1"/>
          </p:cNvSpPr>
          <p:nvPr>
            <p:ph type="ftr" sz="quarter" idx="3"/>
          </p:nvPr>
        </p:nvSpPr>
        <p:spPr>
          <a:xfrm>
            <a:off x="7601202" y="6426027"/>
            <a:ext cx="2416916" cy="365125"/>
          </a:xfrm>
          <a:prstGeom prst="rect">
            <a:avLst/>
          </a:prstGeom>
        </p:spPr>
        <p:txBody>
          <a:bodyPr vert="horz" lIns="0" tIns="0" rIns="0" bIns="0" rtlCol="0" anchor="ctr"/>
          <a:lstStyle>
            <a:lvl1pPr algn="r">
              <a:defRPr sz="1100">
                <a:solidFill>
                  <a:srgbClr val="398BA2"/>
                </a:solidFill>
              </a:defRPr>
            </a:lvl1pPr>
          </a:lstStyle>
          <a:p>
            <a:r>
              <a:rPr lang="fi-FI" noProof="0"/>
              <a:t>Puheterapeutti Anne Hilden 2023</a:t>
            </a:r>
          </a:p>
        </p:txBody>
      </p:sp>
      <p:sp>
        <p:nvSpPr>
          <p:cNvPr id="4" name="Date Placeholder 3">
            <a:extLst>
              <a:ext uri="{FF2B5EF4-FFF2-40B4-BE49-F238E27FC236}">
                <a16:creationId xmlns:a16="http://schemas.microsoft.com/office/drawing/2014/main" id="{79917DCA-4998-0667-7822-DE9CC04238EA}"/>
              </a:ext>
            </a:extLst>
          </p:cNvPr>
          <p:cNvSpPr>
            <a:spLocks noGrp="1"/>
          </p:cNvSpPr>
          <p:nvPr>
            <p:ph type="dt" sz="half" idx="2"/>
          </p:nvPr>
        </p:nvSpPr>
        <p:spPr>
          <a:xfrm>
            <a:off x="10102710" y="6426027"/>
            <a:ext cx="827236" cy="365125"/>
          </a:xfrm>
          <a:prstGeom prst="rect">
            <a:avLst/>
          </a:prstGeom>
        </p:spPr>
        <p:txBody>
          <a:bodyPr vert="horz" lIns="0" tIns="0" rIns="0" bIns="0" rtlCol="0" anchor="ctr"/>
          <a:lstStyle>
            <a:lvl1pPr algn="l">
              <a:defRPr sz="1100">
                <a:solidFill>
                  <a:srgbClr val="398BA2"/>
                </a:solidFill>
              </a:defRPr>
            </a:lvl1pPr>
          </a:lstStyle>
          <a:p>
            <a:fld id="{63C837D0-B064-4745-9966-DB3C1041E85C}" type="datetime1">
              <a:rPr lang="fi-FI" smtClean="0"/>
              <a:t>9.5.2023</a:t>
            </a:fld>
            <a:endParaRPr lang="fi-FI"/>
          </a:p>
        </p:txBody>
      </p:sp>
      <p:sp>
        <p:nvSpPr>
          <p:cNvPr id="6" name="Slide Number Placeholder 5">
            <a:extLst>
              <a:ext uri="{FF2B5EF4-FFF2-40B4-BE49-F238E27FC236}">
                <a16:creationId xmlns:a16="http://schemas.microsoft.com/office/drawing/2014/main" id="{44A3DAB1-061D-A119-85B4-C527D70077FB}"/>
              </a:ext>
            </a:extLst>
          </p:cNvPr>
          <p:cNvSpPr>
            <a:spLocks noGrp="1"/>
          </p:cNvSpPr>
          <p:nvPr>
            <p:ph type="sldNum" sz="quarter" idx="4"/>
          </p:nvPr>
        </p:nvSpPr>
        <p:spPr>
          <a:xfrm>
            <a:off x="10992941" y="6426027"/>
            <a:ext cx="681316" cy="365125"/>
          </a:xfrm>
          <a:prstGeom prst="rect">
            <a:avLst/>
          </a:prstGeom>
        </p:spPr>
        <p:txBody>
          <a:bodyPr vert="horz" lIns="0" tIns="0" rIns="0" bIns="0" rtlCol="0" anchor="ctr"/>
          <a:lstStyle>
            <a:lvl1pPr algn="r">
              <a:defRPr sz="1100">
                <a:solidFill>
                  <a:srgbClr val="398BA2"/>
                </a:solidFill>
              </a:defRPr>
            </a:lvl1pPr>
          </a:lstStyle>
          <a:p>
            <a:fld id="{43AF15DB-8468-DA4F-98B9-DC37122F7E4C}" type="slidenum">
              <a:rPr lang="fi-FI" noProof="0" smtClean="0"/>
              <a:pPr/>
              <a:t>‹#›</a:t>
            </a:fld>
            <a:endParaRPr lang="fi-FI" noProof="0"/>
          </a:p>
        </p:txBody>
      </p:sp>
      <p:pic>
        <p:nvPicPr>
          <p:cNvPr id="8" name="Graphic 7">
            <a:extLst>
              <a:ext uri="{FF2B5EF4-FFF2-40B4-BE49-F238E27FC236}">
                <a16:creationId xmlns:a16="http://schemas.microsoft.com/office/drawing/2014/main" id="{BF033760-7FA4-1B3A-1D2A-7FEB2EEBA33C}"/>
              </a:ext>
              <a:ext uri="{C183D7F6-B498-43B3-948B-1728B52AA6E4}">
                <adec:decorative xmlns:adec="http://schemas.microsoft.com/office/drawing/2017/decorative" val="1"/>
              </a:ext>
            </a:extLst>
          </p:cNvPr>
          <p:cNvPicPr>
            <a:picLocks noChangeAspect="1"/>
          </p:cNvPicPr>
          <p:nvPr userDrawn="1"/>
        </p:nvPicPr>
        <p:blipFill>
          <a:blip r:embed="rId17">
            <a:extLst>
              <a:ext uri="{96DAC541-7B7A-43D3-8B79-37D633B846F1}">
                <asvg:svgBlip xmlns:asvg="http://schemas.microsoft.com/office/drawing/2016/SVG/main" r:embed="rId18"/>
              </a:ext>
            </a:extLst>
          </a:blip>
          <a:stretch>
            <a:fillRect/>
          </a:stretch>
        </p:blipFill>
        <p:spPr>
          <a:xfrm>
            <a:off x="737346" y="6110519"/>
            <a:ext cx="2751904" cy="714607"/>
          </a:xfrm>
          <a:prstGeom prst="rect">
            <a:avLst/>
          </a:prstGeom>
        </p:spPr>
      </p:pic>
    </p:spTree>
    <p:extLst>
      <p:ext uri="{BB962C8B-B14F-4D97-AF65-F5344CB8AC3E}">
        <p14:creationId xmlns:p14="http://schemas.microsoft.com/office/powerpoint/2010/main" val="2269248874"/>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Lst>
  <p:hf sldNum="0" hdr="0" dt="0"/>
  <p:txStyles>
    <p:titleStyle>
      <a:lvl1pPr algn="l" defTabSz="914400" rtl="0" eaLnBrk="1" latinLnBrk="0" hangingPunct="1">
        <a:lnSpc>
          <a:spcPts val="3800"/>
        </a:lnSpc>
        <a:spcBef>
          <a:spcPct val="0"/>
        </a:spcBef>
        <a:buNone/>
        <a:defRPr sz="3200" b="0" i="0" kern="1200">
          <a:solidFill>
            <a:schemeClr val="tx2"/>
          </a:solidFill>
          <a:latin typeface="+mj-lt"/>
          <a:ea typeface="+mj-ea"/>
          <a:cs typeface="Segoe UI" panose="020B0502040204020203" pitchFamily="34" charset="0"/>
        </a:defRPr>
      </a:lvl1pPr>
    </p:titleStyle>
    <p:bodyStyle>
      <a:lvl1pPr marL="228600" indent="-228600" algn="l" defTabSz="914400" rtl="0" eaLnBrk="1" latinLnBrk="0" hangingPunct="1">
        <a:lnSpc>
          <a:spcPct val="114000"/>
        </a:lnSpc>
        <a:spcBef>
          <a:spcPts val="1000"/>
        </a:spcBef>
        <a:buClr>
          <a:srgbClr val="F9B233"/>
        </a:buClr>
        <a:buFont typeface="Arial" panose="020B0604020202020204" pitchFamily="34" charset="0"/>
        <a:buChar char="•"/>
        <a:defRPr sz="2200" kern="1200">
          <a:solidFill>
            <a:schemeClr val="tx1"/>
          </a:solidFill>
          <a:latin typeface="+mn-lt"/>
          <a:ea typeface="+mn-ea"/>
          <a:cs typeface="Segoe UI" panose="020B0502040204020203" pitchFamily="34" charset="0"/>
        </a:defRPr>
      </a:lvl1pPr>
      <a:lvl2pPr marL="685800" indent="-228600" algn="l" defTabSz="914400" rtl="0" eaLnBrk="1" latinLnBrk="0" hangingPunct="1">
        <a:lnSpc>
          <a:spcPct val="110000"/>
        </a:lnSpc>
        <a:spcBef>
          <a:spcPts val="500"/>
        </a:spcBef>
        <a:buClr>
          <a:srgbClr val="F9B233"/>
        </a:buClr>
        <a:buFont typeface="Arial" panose="020B0604020202020204" pitchFamily="34" charset="0"/>
        <a:buChar char="•"/>
        <a:defRPr sz="2000" kern="1200">
          <a:solidFill>
            <a:schemeClr val="tx1"/>
          </a:solidFill>
          <a:latin typeface="+mn-lt"/>
          <a:ea typeface="+mn-ea"/>
          <a:cs typeface="Segoe UI" panose="020B0502040204020203" pitchFamily="34" charset="0"/>
        </a:defRPr>
      </a:lvl2pPr>
      <a:lvl3pPr marL="1143000" indent="-228600" algn="l" defTabSz="914400" rtl="0" eaLnBrk="1" latinLnBrk="0" hangingPunct="1">
        <a:lnSpc>
          <a:spcPct val="110000"/>
        </a:lnSpc>
        <a:spcBef>
          <a:spcPts val="500"/>
        </a:spcBef>
        <a:buClr>
          <a:srgbClr val="F9B233"/>
        </a:buClr>
        <a:buFont typeface="Arial" panose="020B0604020202020204" pitchFamily="34" charset="0"/>
        <a:buChar char="•"/>
        <a:defRPr sz="1800" kern="1200">
          <a:solidFill>
            <a:schemeClr val="tx1"/>
          </a:solidFill>
          <a:latin typeface="+mn-lt"/>
          <a:ea typeface="+mn-ea"/>
          <a:cs typeface="Segoe UI" panose="020B0502040204020203" pitchFamily="34" charset="0"/>
        </a:defRPr>
      </a:lvl3pPr>
      <a:lvl4pPr marL="1600200" indent="-228600" algn="l" defTabSz="914400" rtl="0" eaLnBrk="1" latinLnBrk="0" hangingPunct="1">
        <a:lnSpc>
          <a:spcPct val="110000"/>
        </a:lnSpc>
        <a:spcBef>
          <a:spcPts val="500"/>
        </a:spcBef>
        <a:buClr>
          <a:srgbClr val="F9B233"/>
        </a:buClr>
        <a:buFont typeface="Arial" panose="020B0604020202020204" pitchFamily="34" charset="0"/>
        <a:buChar char="•"/>
        <a:defRPr sz="1600" kern="1200">
          <a:solidFill>
            <a:schemeClr val="tx1"/>
          </a:solidFill>
          <a:latin typeface="+mn-lt"/>
          <a:ea typeface="+mn-ea"/>
          <a:cs typeface="Segoe UI" panose="020B0502040204020203" pitchFamily="34" charset="0"/>
        </a:defRPr>
      </a:lvl4pPr>
      <a:lvl5pPr marL="2057400" indent="-228600" algn="l" defTabSz="914400" rtl="0" eaLnBrk="1" latinLnBrk="0" hangingPunct="1">
        <a:lnSpc>
          <a:spcPct val="110000"/>
        </a:lnSpc>
        <a:spcBef>
          <a:spcPts val="500"/>
        </a:spcBef>
        <a:buClr>
          <a:srgbClr val="F9B233"/>
        </a:buClr>
        <a:buFont typeface="Arial" panose="020B0604020202020204" pitchFamily="34" charset="0"/>
        <a:buChar char="•"/>
        <a:defRPr sz="1600" kern="1200">
          <a:solidFill>
            <a:schemeClr val="tx1"/>
          </a:solidFill>
          <a:latin typeface="+mn-lt"/>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0764EEA-D436-3C4A-3897-F98B42CCD4B4}"/>
              </a:ext>
            </a:extLst>
          </p:cNvPr>
          <p:cNvSpPr>
            <a:spLocks noGrp="1"/>
          </p:cNvSpPr>
          <p:nvPr>
            <p:ph type="title"/>
          </p:nvPr>
        </p:nvSpPr>
        <p:spPr>
          <a:xfrm>
            <a:off x="919620" y="271181"/>
            <a:ext cx="10516641" cy="1137998"/>
          </a:xfrm>
          <a:prstGeom prst="rect">
            <a:avLst/>
          </a:prstGeom>
        </p:spPr>
        <p:txBody>
          <a:bodyPr vert="horz" lIns="91440" tIns="45720" rIns="91440" bIns="45720" rtlCol="0" anchor="ctr">
            <a:normAutofit/>
          </a:bodyPr>
          <a:lstStyle/>
          <a:p>
            <a:r>
              <a:rPr lang="fi-FI" noProof="0"/>
              <a:t>Muokkaa </a:t>
            </a:r>
            <a:r>
              <a:rPr lang="fi-FI" noProof="0" err="1"/>
              <a:t>ots</a:t>
            </a:r>
            <a:r>
              <a:rPr lang="fi-FI" noProof="0"/>
              <a:t>. </a:t>
            </a:r>
            <a:r>
              <a:rPr lang="fi-FI" noProof="0" err="1"/>
              <a:t>perustyyl</a:t>
            </a:r>
            <a:r>
              <a:rPr lang="fi-FI" noProof="0"/>
              <a:t>. </a:t>
            </a:r>
            <a:r>
              <a:rPr lang="fi-FI" noProof="0" err="1"/>
              <a:t>napsautt</a:t>
            </a:r>
            <a:r>
              <a:rPr lang="fi-FI" noProof="0"/>
              <a:t>.</a:t>
            </a:r>
          </a:p>
        </p:txBody>
      </p:sp>
      <p:sp>
        <p:nvSpPr>
          <p:cNvPr id="3" name="Text Placeholder 2">
            <a:extLst>
              <a:ext uri="{FF2B5EF4-FFF2-40B4-BE49-F238E27FC236}">
                <a16:creationId xmlns:a16="http://schemas.microsoft.com/office/drawing/2014/main" id="{D14E93CC-C39C-C4AD-736B-757745438941}"/>
              </a:ext>
            </a:extLst>
          </p:cNvPr>
          <p:cNvSpPr>
            <a:spLocks noGrp="1"/>
          </p:cNvSpPr>
          <p:nvPr>
            <p:ph type="body" idx="1"/>
          </p:nvPr>
        </p:nvSpPr>
        <p:spPr>
          <a:xfrm>
            <a:off x="919620" y="1596706"/>
            <a:ext cx="10754637" cy="4419466"/>
          </a:xfrm>
          <a:prstGeom prst="rect">
            <a:avLst/>
          </a:prstGeom>
        </p:spPr>
        <p:txBody>
          <a:bodyPr vert="horz" lIns="91440" tIns="45720" rIns="91440" bIns="45720" rtlCol="0">
            <a:normAutofit/>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5" name="Footer Placeholder 4">
            <a:extLst>
              <a:ext uri="{FF2B5EF4-FFF2-40B4-BE49-F238E27FC236}">
                <a16:creationId xmlns:a16="http://schemas.microsoft.com/office/drawing/2014/main" id="{75CEC1D4-A337-4F7B-E3E9-615367E2DAD2}"/>
              </a:ext>
            </a:extLst>
          </p:cNvPr>
          <p:cNvSpPr>
            <a:spLocks noGrp="1"/>
          </p:cNvSpPr>
          <p:nvPr>
            <p:ph type="ftr" sz="quarter" idx="3"/>
          </p:nvPr>
        </p:nvSpPr>
        <p:spPr>
          <a:xfrm>
            <a:off x="7601202" y="6426027"/>
            <a:ext cx="2416916" cy="365125"/>
          </a:xfrm>
          <a:prstGeom prst="rect">
            <a:avLst/>
          </a:prstGeom>
        </p:spPr>
        <p:txBody>
          <a:bodyPr vert="horz" lIns="0" tIns="0" rIns="0" bIns="0" rtlCol="0" anchor="ctr"/>
          <a:lstStyle>
            <a:lvl1pPr algn="r">
              <a:defRPr sz="1100">
                <a:solidFill>
                  <a:srgbClr val="398BA2"/>
                </a:solidFill>
              </a:defRPr>
            </a:lvl1pPr>
          </a:lstStyle>
          <a:p>
            <a:r>
              <a:rPr lang="fi-FI" noProof="0"/>
              <a:t>Puheterapeutti Anne Hilden 2023</a:t>
            </a:r>
          </a:p>
        </p:txBody>
      </p:sp>
      <p:sp>
        <p:nvSpPr>
          <p:cNvPr id="4" name="Date Placeholder 3">
            <a:extLst>
              <a:ext uri="{FF2B5EF4-FFF2-40B4-BE49-F238E27FC236}">
                <a16:creationId xmlns:a16="http://schemas.microsoft.com/office/drawing/2014/main" id="{79917DCA-4998-0667-7822-DE9CC04238EA}"/>
              </a:ext>
            </a:extLst>
          </p:cNvPr>
          <p:cNvSpPr>
            <a:spLocks noGrp="1"/>
          </p:cNvSpPr>
          <p:nvPr>
            <p:ph type="dt" sz="half" idx="2"/>
          </p:nvPr>
        </p:nvSpPr>
        <p:spPr>
          <a:xfrm>
            <a:off x="10102710" y="6426027"/>
            <a:ext cx="827236" cy="365125"/>
          </a:xfrm>
          <a:prstGeom prst="rect">
            <a:avLst/>
          </a:prstGeom>
        </p:spPr>
        <p:txBody>
          <a:bodyPr vert="horz" lIns="0" tIns="0" rIns="0" bIns="0" rtlCol="0" anchor="ctr"/>
          <a:lstStyle>
            <a:lvl1pPr algn="l">
              <a:defRPr sz="1100">
                <a:solidFill>
                  <a:srgbClr val="398BA2"/>
                </a:solidFill>
              </a:defRPr>
            </a:lvl1pPr>
          </a:lstStyle>
          <a:p>
            <a:fld id="{63C837D0-B064-4745-9966-DB3C1041E85C}" type="datetime1">
              <a:rPr lang="fi-FI" smtClean="0"/>
              <a:t>9.5.2023</a:t>
            </a:fld>
            <a:endParaRPr lang="fi-FI"/>
          </a:p>
        </p:txBody>
      </p:sp>
      <p:sp>
        <p:nvSpPr>
          <p:cNvPr id="6" name="Slide Number Placeholder 5">
            <a:extLst>
              <a:ext uri="{FF2B5EF4-FFF2-40B4-BE49-F238E27FC236}">
                <a16:creationId xmlns:a16="http://schemas.microsoft.com/office/drawing/2014/main" id="{44A3DAB1-061D-A119-85B4-C527D70077FB}"/>
              </a:ext>
            </a:extLst>
          </p:cNvPr>
          <p:cNvSpPr>
            <a:spLocks noGrp="1"/>
          </p:cNvSpPr>
          <p:nvPr>
            <p:ph type="sldNum" sz="quarter" idx="4"/>
          </p:nvPr>
        </p:nvSpPr>
        <p:spPr>
          <a:xfrm>
            <a:off x="10992941" y="6426027"/>
            <a:ext cx="681316" cy="365125"/>
          </a:xfrm>
          <a:prstGeom prst="rect">
            <a:avLst/>
          </a:prstGeom>
        </p:spPr>
        <p:txBody>
          <a:bodyPr vert="horz" lIns="0" tIns="0" rIns="0" bIns="0" rtlCol="0" anchor="ctr"/>
          <a:lstStyle>
            <a:lvl1pPr algn="r">
              <a:defRPr sz="1100">
                <a:solidFill>
                  <a:srgbClr val="398BA2"/>
                </a:solidFill>
              </a:defRPr>
            </a:lvl1pPr>
          </a:lstStyle>
          <a:p>
            <a:fld id="{43AF15DB-8468-DA4F-98B9-DC37122F7E4C}" type="slidenum">
              <a:rPr lang="fi-FI" noProof="0" smtClean="0"/>
              <a:pPr/>
              <a:t>‹#›</a:t>
            </a:fld>
            <a:endParaRPr lang="fi-FI" noProof="0"/>
          </a:p>
        </p:txBody>
      </p:sp>
      <p:pic>
        <p:nvPicPr>
          <p:cNvPr id="8" name="Graphic 7">
            <a:extLst>
              <a:ext uri="{FF2B5EF4-FFF2-40B4-BE49-F238E27FC236}">
                <a16:creationId xmlns:a16="http://schemas.microsoft.com/office/drawing/2014/main" id="{BF033760-7FA4-1B3A-1D2A-7FEB2EEBA33C}"/>
              </a:ext>
              <a:ext uri="{C183D7F6-B498-43B3-948B-1728B52AA6E4}">
                <adec:decorative xmlns:adec="http://schemas.microsoft.com/office/drawing/2017/decorative" val="1"/>
              </a:ext>
            </a:extLst>
          </p:cNvPr>
          <p:cNvPicPr>
            <a:picLocks noChangeAspect="1"/>
          </p:cNvPicPr>
          <p:nvPr userDrawn="1"/>
        </p:nvPicPr>
        <p:blipFill>
          <a:blip r:embed="rId17">
            <a:extLst>
              <a:ext uri="{96DAC541-7B7A-43D3-8B79-37D633B846F1}">
                <asvg:svgBlip xmlns:asvg="http://schemas.microsoft.com/office/drawing/2016/SVG/main" r:embed="rId18"/>
              </a:ext>
            </a:extLst>
          </a:blip>
          <a:stretch>
            <a:fillRect/>
          </a:stretch>
        </p:blipFill>
        <p:spPr>
          <a:xfrm>
            <a:off x="737346" y="6110519"/>
            <a:ext cx="2751904" cy="714607"/>
          </a:xfrm>
          <a:prstGeom prst="rect">
            <a:avLst/>
          </a:prstGeom>
        </p:spPr>
      </p:pic>
    </p:spTree>
    <p:extLst>
      <p:ext uri="{BB962C8B-B14F-4D97-AF65-F5344CB8AC3E}">
        <p14:creationId xmlns:p14="http://schemas.microsoft.com/office/powerpoint/2010/main" val="2269248874"/>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 id="2147483732" r:id="rId14"/>
    <p:sldLayoutId id="2147483733" r:id="rId15"/>
  </p:sldLayoutIdLst>
  <p:hf sldNum="0" hdr="0" dt="0"/>
  <p:txStyles>
    <p:titleStyle>
      <a:lvl1pPr algn="l" defTabSz="914400" rtl="0" eaLnBrk="1" latinLnBrk="0" hangingPunct="1">
        <a:lnSpc>
          <a:spcPts val="3800"/>
        </a:lnSpc>
        <a:spcBef>
          <a:spcPct val="0"/>
        </a:spcBef>
        <a:buNone/>
        <a:defRPr sz="3200" b="0" i="0" kern="1200">
          <a:solidFill>
            <a:schemeClr val="tx2"/>
          </a:solidFill>
          <a:latin typeface="+mj-lt"/>
          <a:ea typeface="+mj-ea"/>
          <a:cs typeface="Segoe UI" panose="020B0502040204020203" pitchFamily="34" charset="0"/>
        </a:defRPr>
      </a:lvl1pPr>
    </p:titleStyle>
    <p:bodyStyle>
      <a:lvl1pPr marL="228600" indent="-228600" algn="l" defTabSz="914400" rtl="0" eaLnBrk="1" latinLnBrk="0" hangingPunct="1">
        <a:lnSpc>
          <a:spcPct val="114000"/>
        </a:lnSpc>
        <a:spcBef>
          <a:spcPts val="1000"/>
        </a:spcBef>
        <a:buClr>
          <a:srgbClr val="F9B233"/>
        </a:buClr>
        <a:buFont typeface="Arial" panose="020B0604020202020204" pitchFamily="34" charset="0"/>
        <a:buChar char="•"/>
        <a:defRPr sz="2200" kern="1200">
          <a:solidFill>
            <a:schemeClr val="tx1"/>
          </a:solidFill>
          <a:latin typeface="+mn-lt"/>
          <a:ea typeface="+mn-ea"/>
          <a:cs typeface="Segoe UI" panose="020B0502040204020203" pitchFamily="34" charset="0"/>
        </a:defRPr>
      </a:lvl1pPr>
      <a:lvl2pPr marL="685800" indent="-228600" algn="l" defTabSz="914400" rtl="0" eaLnBrk="1" latinLnBrk="0" hangingPunct="1">
        <a:lnSpc>
          <a:spcPct val="110000"/>
        </a:lnSpc>
        <a:spcBef>
          <a:spcPts val="500"/>
        </a:spcBef>
        <a:buClr>
          <a:srgbClr val="F9B233"/>
        </a:buClr>
        <a:buFont typeface="Arial" panose="020B0604020202020204" pitchFamily="34" charset="0"/>
        <a:buChar char="•"/>
        <a:defRPr sz="2000" kern="1200">
          <a:solidFill>
            <a:schemeClr val="tx1"/>
          </a:solidFill>
          <a:latin typeface="+mn-lt"/>
          <a:ea typeface="+mn-ea"/>
          <a:cs typeface="Segoe UI" panose="020B0502040204020203" pitchFamily="34" charset="0"/>
        </a:defRPr>
      </a:lvl2pPr>
      <a:lvl3pPr marL="1143000" indent="-228600" algn="l" defTabSz="914400" rtl="0" eaLnBrk="1" latinLnBrk="0" hangingPunct="1">
        <a:lnSpc>
          <a:spcPct val="110000"/>
        </a:lnSpc>
        <a:spcBef>
          <a:spcPts val="500"/>
        </a:spcBef>
        <a:buClr>
          <a:srgbClr val="F9B233"/>
        </a:buClr>
        <a:buFont typeface="Arial" panose="020B0604020202020204" pitchFamily="34" charset="0"/>
        <a:buChar char="•"/>
        <a:defRPr sz="1800" kern="1200">
          <a:solidFill>
            <a:schemeClr val="tx1"/>
          </a:solidFill>
          <a:latin typeface="+mn-lt"/>
          <a:ea typeface="+mn-ea"/>
          <a:cs typeface="Segoe UI" panose="020B0502040204020203" pitchFamily="34" charset="0"/>
        </a:defRPr>
      </a:lvl3pPr>
      <a:lvl4pPr marL="1600200" indent="-228600" algn="l" defTabSz="914400" rtl="0" eaLnBrk="1" latinLnBrk="0" hangingPunct="1">
        <a:lnSpc>
          <a:spcPct val="110000"/>
        </a:lnSpc>
        <a:spcBef>
          <a:spcPts val="500"/>
        </a:spcBef>
        <a:buClr>
          <a:srgbClr val="F9B233"/>
        </a:buClr>
        <a:buFont typeface="Arial" panose="020B0604020202020204" pitchFamily="34" charset="0"/>
        <a:buChar char="•"/>
        <a:defRPr sz="1600" kern="1200">
          <a:solidFill>
            <a:schemeClr val="tx1"/>
          </a:solidFill>
          <a:latin typeface="+mn-lt"/>
          <a:ea typeface="+mn-ea"/>
          <a:cs typeface="Segoe UI" panose="020B0502040204020203" pitchFamily="34" charset="0"/>
        </a:defRPr>
      </a:lvl4pPr>
      <a:lvl5pPr marL="2057400" indent="-228600" algn="l" defTabSz="914400" rtl="0" eaLnBrk="1" latinLnBrk="0" hangingPunct="1">
        <a:lnSpc>
          <a:spcPct val="110000"/>
        </a:lnSpc>
        <a:spcBef>
          <a:spcPts val="500"/>
        </a:spcBef>
        <a:buClr>
          <a:srgbClr val="F9B233"/>
        </a:buClr>
        <a:buFont typeface="Arial" panose="020B0604020202020204" pitchFamily="34" charset="0"/>
        <a:buChar char="•"/>
        <a:defRPr sz="1600" kern="1200">
          <a:solidFill>
            <a:schemeClr val="tx1"/>
          </a:solidFill>
          <a:latin typeface="+mn-lt"/>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0764EEA-D436-3C4A-3897-F98B42CCD4B4}"/>
              </a:ext>
            </a:extLst>
          </p:cNvPr>
          <p:cNvSpPr>
            <a:spLocks noGrp="1"/>
          </p:cNvSpPr>
          <p:nvPr>
            <p:ph type="title"/>
          </p:nvPr>
        </p:nvSpPr>
        <p:spPr>
          <a:xfrm>
            <a:off x="919620" y="271181"/>
            <a:ext cx="10516641" cy="1137998"/>
          </a:xfrm>
          <a:prstGeom prst="rect">
            <a:avLst/>
          </a:prstGeom>
        </p:spPr>
        <p:txBody>
          <a:bodyPr vert="horz" lIns="91440" tIns="45720" rIns="91440" bIns="45720" rtlCol="0" anchor="ctr">
            <a:normAutofit/>
          </a:bodyPr>
          <a:lstStyle/>
          <a:p>
            <a:r>
              <a:rPr lang="fi-FI" noProof="0"/>
              <a:t>Muokkaa </a:t>
            </a:r>
            <a:r>
              <a:rPr lang="fi-FI" noProof="0" err="1"/>
              <a:t>ots</a:t>
            </a:r>
            <a:r>
              <a:rPr lang="fi-FI" noProof="0"/>
              <a:t>. </a:t>
            </a:r>
            <a:r>
              <a:rPr lang="fi-FI" noProof="0" err="1"/>
              <a:t>perustyyl</a:t>
            </a:r>
            <a:r>
              <a:rPr lang="fi-FI" noProof="0"/>
              <a:t>. </a:t>
            </a:r>
            <a:r>
              <a:rPr lang="fi-FI" noProof="0" err="1"/>
              <a:t>napsautt</a:t>
            </a:r>
            <a:r>
              <a:rPr lang="fi-FI" noProof="0"/>
              <a:t>.</a:t>
            </a:r>
          </a:p>
        </p:txBody>
      </p:sp>
      <p:sp>
        <p:nvSpPr>
          <p:cNvPr id="3" name="Text Placeholder 2">
            <a:extLst>
              <a:ext uri="{FF2B5EF4-FFF2-40B4-BE49-F238E27FC236}">
                <a16:creationId xmlns:a16="http://schemas.microsoft.com/office/drawing/2014/main" id="{D14E93CC-C39C-C4AD-736B-757745438941}"/>
              </a:ext>
            </a:extLst>
          </p:cNvPr>
          <p:cNvSpPr>
            <a:spLocks noGrp="1"/>
          </p:cNvSpPr>
          <p:nvPr>
            <p:ph type="body" idx="1"/>
          </p:nvPr>
        </p:nvSpPr>
        <p:spPr>
          <a:xfrm>
            <a:off x="919620" y="1596706"/>
            <a:ext cx="10754637" cy="4419466"/>
          </a:xfrm>
          <a:prstGeom prst="rect">
            <a:avLst/>
          </a:prstGeom>
        </p:spPr>
        <p:txBody>
          <a:bodyPr vert="horz" lIns="91440" tIns="45720" rIns="91440" bIns="45720" rtlCol="0">
            <a:normAutofit/>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5" name="Footer Placeholder 4">
            <a:extLst>
              <a:ext uri="{FF2B5EF4-FFF2-40B4-BE49-F238E27FC236}">
                <a16:creationId xmlns:a16="http://schemas.microsoft.com/office/drawing/2014/main" id="{75CEC1D4-A337-4F7B-E3E9-615367E2DAD2}"/>
              </a:ext>
            </a:extLst>
          </p:cNvPr>
          <p:cNvSpPr>
            <a:spLocks noGrp="1"/>
          </p:cNvSpPr>
          <p:nvPr>
            <p:ph type="ftr" sz="quarter" idx="3"/>
          </p:nvPr>
        </p:nvSpPr>
        <p:spPr>
          <a:xfrm>
            <a:off x="7601202" y="6426027"/>
            <a:ext cx="2416916" cy="365125"/>
          </a:xfrm>
          <a:prstGeom prst="rect">
            <a:avLst/>
          </a:prstGeom>
        </p:spPr>
        <p:txBody>
          <a:bodyPr vert="horz" lIns="0" tIns="0" rIns="0" bIns="0" rtlCol="0" anchor="ctr"/>
          <a:lstStyle>
            <a:lvl1pPr algn="r">
              <a:defRPr sz="1100">
                <a:solidFill>
                  <a:srgbClr val="398BA2"/>
                </a:solidFill>
              </a:defRPr>
            </a:lvl1pPr>
          </a:lstStyle>
          <a:p>
            <a:r>
              <a:rPr lang="fi-FI" noProof="0"/>
              <a:t>Puheterapeutti Anne Hilden 2023</a:t>
            </a:r>
          </a:p>
        </p:txBody>
      </p:sp>
      <p:sp>
        <p:nvSpPr>
          <p:cNvPr id="4" name="Date Placeholder 3">
            <a:extLst>
              <a:ext uri="{FF2B5EF4-FFF2-40B4-BE49-F238E27FC236}">
                <a16:creationId xmlns:a16="http://schemas.microsoft.com/office/drawing/2014/main" id="{79917DCA-4998-0667-7822-DE9CC04238EA}"/>
              </a:ext>
            </a:extLst>
          </p:cNvPr>
          <p:cNvSpPr>
            <a:spLocks noGrp="1"/>
          </p:cNvSpPr>
          <p:nvPr>
            <p:ph type="dt" sz="half" idx="2"/>
          </p:nvPr>
        </p:nvSpPr>
        <p:spPr>
          <a:xfrm>
            <a:off x="10102710" y="6426027"/>
            <a:ext cx="827236" cy="365125"/>
          </a:xfrm>
          <a:prstGeom prst="rect">
            <a:avLst/>
          </a:prstGeom>
        </p:spPr>
        <p:txBody>
          <a:bodyPr vert="horz" lIns="0" tIns="0" rIns="0" bIns="0" rtlCol="0" anchor="ctr"/>
          <a:lstStyle>
            <a:lvl1pPr algn="l">
              <a:defRPr sz="1100">
                <a:solidFill>
                  <a:srgbClr val="398BA2"/>
                </a:solidFill>
              </a:defRPr>
            </a:lvl1pPr>
          </a:lstStyle>
          <a:p>
            <a:fld id="{63C837D0-B064-4745-9966-DB3C1041E85C}" type="datetime1">
              <a:rPr lang="fi-FI" smtClean="0"/>
              <a:t>9.5.2023</a:t>
            </a:fld>
            <a:endParaRPr lang="fi-FI"/>
          </a:p>
        </p:txBody>
      </p:sp>
      <p:sp>
        <p:nvSpPr>
          <p:cNvPr id="6" name="Slide Number Placeholder 5">
            <a:extLst>
              <a:ext uri="{FF2B5EF4-FFF2-40B4-BE49-F238E27FC236}">
                <a16:creationId xmlns:a16="http://schemas.microsoft.com/office/drawing/2014/main" id="{44A3DAB1-061D-A119-85B4-C527D70077FB}"/>
              </a:ext>
            </a:extLst>
          </p:cNvPr>
          <p:cNvSpPr>
            <a:spLocks noGrp="1"/>
          </p:cNvSpPr>
          <p:nvPr>
            <p:ph type="sldNum" sz="quarter" idx="4"/>
          </p:nvPr>
        </p:nvSpPr>
        <p:spPr>
          <a:xfrm>
            <a:off x="10992941" y="6426027"/>
            <a:ext cx="681316" cy="365125"/>
          </a:xfrm>
          <a:prstGeom prst="rect">
            <a:avLst/>
          </a:prstGeom>
        </p:spPr>
        <p:txBody>
          <a:bodyPr vert="horz" lIns="0" tIns="0" rIns="0" bIns="0" rtlCol="0" anchor="ctr"/>
          <a:lstStyle>
            <a:lvl1pPr algn="r">
              <a:defRPr sz="1100">
                <a:solidFill>
                  <a:srgbClr val="398BA2"/>
                </a:solidFill>
              </a:defRPr>
            </a:lvl1pPr>
          </a:lstStyle>
          <a:p>
            <a:fld id="{43AF15DB-8468-DA4F-98B9-DC37122F7E4C}" type="slidenum">
              <a:rPr lang="fi-FI" noProof="0" smtClean="0"/>
              <a:pPr/>
              <a:t>‹#›</a:t>
            </a:fld>
            <a:endParaRPr lang="fi-FI" noProof="0"/>
          </a:p>
        </p:txBody>
      </p:sp>
      <p:pic>
        <p:nvPicPr>
          <p:cNvPr id="8" name="Graphic 7">
            <a:extLst>
              <a:ext uri="{FF2B5EF4-FFF2-40B4-BE49-F238E27FC236}">
                <a16:creationId xmlns:a16="http://schemas.microsoft.com/office/drawing/2014/main" id="{BF033760-7FA4-1B3A-1D2A-7FEB2EEBA33C}"/>
              </a:ext>
              <a:ext uri="{C183D7F6-B498-43B3-948B-1728B52AA6E4}">
                <adec:decorative xmlns:adec="http://schemas.microsoft.com/office/drawing/2017/decorative" val="1"/>
              </a:ext>
            </a:extLst>
          </p:cNvPr>
          <p:cNvPicPr>
            <a:picLocks noChangeAspect="1"/>
          </p:cNvPicPr>
          <p:nvPr userDrawn="1"/>
        </p:nvPicPr>
        <p:blipFill>
          <a:blip r:embed="rId17">
            <a:extLst>
              <a:ext uri="{96DAC541-7B7A-43D3-8B79-37D633B846F1}">
                <asvg:svgBlip xmlns:asvg="http://schemas.microsoft.com/office/drawing/2016/SVG/main" r:embed="rId18"/>
              </a:ext>
            </a:extLst>
          </a:blip>
          <a:stretch>
            <a:fillRect/>
          </a:stretch>
        </p:blipFill>
        <p:spPr>
          <a:xfrm>
            <a:off x="737346" y="6110519"/>
            <a:ext cx="2751904" cy="714607"/>
          </a:xfrm>
          <a:prstGeom prst="rect">
            <a:avLst/>
          </a:prstGeom>
        </p:spPr>
      </p:pic>
    </p:spTree>
    <p:extLst>
      <p:ext uri="{BB962C8B-B14F-4D97-AF65-F5344CB8AC3E}">
        <p14:creationId xmlns:p14="http://schemas.microsoft.com/office/powerpoint/2010/main" val="2269248874"/>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 id="2147483746" r:id="rId12"/>
    <p:sldLayoutId id="2147483747" r:id="rId13"/>
    <p:sldLayoutId id="2147483748" r:id="rId14"/>
    <p:sldLayoutId id="2147483749" r:id="rId15"/>
  </p:sldLayoutIdLst>
  <p:hf sldNum="0" hdr="0" dt="0"/>
  <p:txStyles>
    <p:titleStyle>
      <a:lvl1pPr algn="l" defTabSz="914400" rtl="0" eaLnBrk="1" latinLnBrk="0" hangingPunct="1">
        <a:lnSpc>
          <a:spcPts val="3800"/>
        </a:lnSpc>
        <a:spcBef>
          <a:spcPct val="0"/>
        </a:spcBef>
        <a:buNone/>
        <a:defRPr sz="3200" b="0" i="0" kern="1200">
          <a:solidFill>
            <a:schemeClr val="tx2"/>
          </a:solidFill>
          <a:latin typeface="+mj-lt"/>
          <a:ea typeface="+mj-ea"/>
          <a:cs typeface="Segoe UI" panose="020B0502040204020203" pitchFamily="34" charset="0"/>
        </a:defRPr>
      </a:lvl1pPr>
    </p:titleStyle>
    <p:bodyStyle>
      <a:lvl1pPr marL="228600" indent="-228600" algn="l" defTabSz="914400" rtl="0" eaLnBrk="1" latinLnBrk="0" hangingPunct="1">
        <a:lnSpc>
          <a:spcPct val="114000"/>
        </a:lnSpc>
        <a:spcBef>
          <a:spcPts val="1000"/>
        </a:spcBef>
        <a:buClr>
          <a:srgbClr val="F9B233"/>
        </a:buClr>
        <a:buFont typeface="Arial" panose="020B0604020202020204" pitchFamily="34" charset="0"/>
        <a:buChar char="•"/>
        <a:defRPr sz="2200" kern="1200">
          <a:solidFill>
            <a:schemeClr val="tx1"/>
          </a:solidFill>
          <a:latin typeface="+mn-lt"/>
          <a:ea typeface="+mn-ea"/>
          <a:cs typeface="Segoe UI" panose="020B0502040204020203" pitchFamily="34" charset="0"/>
        </a:defRPr>
      </a:lvl1pPr>
      <a:lvl2pPr marL="685800" indent="-228600" algn="l" defTabSz="914400" rtl="0" eaLnBrk="1" latinLnBrk="0" hangingPunct="1">
        <a:lnSpc>
          <a:spcPct val="110000"/>
        </a:lnSpc>
        <a:spcBef>
          <a:spcPts val="500"/>
        </a:spcBef>
        <a:buClr>
          <a:srgbClr val="F9B233"/>
        </a:buClr>
        <a:buFont typeface="Arial" panose="020B0604020202020204" pitchFamily="34" charset="0"/>
        <a:buChar char="•"/>
        <a:defRPr sz="2000" kern="1200">
          <a:solidFill>
            <a:schemeClr val="tx1"/>
          </a:solidFill>
          <a:latin typeface="+mn-lt"/>
          <a:ea typeface="+mn-ea"/>
          <a:cs typeface="Segoe UI" panose="020B0502040204020203" pitchFamily="34" charset="0"/>
        </a:defRPr>
      </a:lvl2pPr>
      <a:lvl3pPr marL="1143000" indent="-228600" algn="l" defTabSz="914400" rtl="0" eaLnBrk="1" latinLnBrk="0" hangingPunct="1">
        <a:lnSpc>
          <a:spcPct val="110000"/>
        </a:lnSpc>
        <a:spcBef>
          <a:spcPts val="500"/>
        </a:spcBef>
        <a:buClr>
          <a:srgbClr val="F9B233"/>
        </a:buClr>
        <a:buFont typeface="Arial" panose="020B0604020202020204" pitchFamily="34" charset="0"/>
        <a:buChar char="•"/>
        <a:defRPr sz="1800" kern="1200">
          <a:solidFill>
            <a:schemeClr val="tx1"/>
          </a:solidFill>
          <a:latin typeface="+mn-lt"/>
          <a:ea typeface="+mn-ea"/>
          <a:cs typeface="Segoe UI" panose="020B0502040204020203" pitchFamily="34" charset="0"/>
        </a:defRPr>
      </a:lvl3pPr>
      <a:lvl4pPr marL="1600200" indent="-228600" algn="l" defTabSz="914400" rtl="0" eaLnBrk="1" latinLnBrk="0" hangingPunct="1">
        <a:lnSpc>
          <a:spcPct val="110000"/>
        </a:lnSpc>
        <a:spcBef>
          <a:spcPts val="500"/>
        </a:spcBef>
        <a:buClr>
          <a:srgbClr val="F9B233"/>
        </a:buClr>
        <a:buFont typeface="Arial" panose="020B0604020202020204" pitchFamily="34" charset="0"/>
        <a:buChar char="•"/>
        <a:defRPr sz="1600" kern="1200">
          <a:solidFill>
            <a:schemeClr val="tx1"/>
          </a:solidFill>
          <a:latin typeface="+mn-lt"/>
          <a:ea typeface="+mn-ea"/>
          <a:cs typeface="Segoe UI" panose="020B0502040204020203" pitchFamily="34" charset="0"/>
        </a:defRPr>
      </a:lvl4pPr>
      <a:lvl5pPr marL="2057400" indent="-228600" algn="l" defTabSz="914400" rtl="0" eaLnBrk="1" latinLnBrk="0" hangingPunct="1">
        <a:lnSpc>
          <a:spcPct val="110000"/>
        </a:lnSpc>
        <a:spcBef>
          <a:spcPts val="500"/>
        </a:spcBef>
        <a:buClr>
          <a:srgbClr val="F9B233"/>
        </a:buClr>
        <a:buFont typeface="Arial" panose="020B0604020202020204" pitchFamily="34" charset="0"/>
        <a:buChar char="•"/>
        <a:defRPr sz="1600" kern="1200">
          <a:solidFill>
            <a:schemeClr val="tx1"/>
          </a:solidFill>
          <a:latin typeface="+mn-lt"/>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0764EEA-D436-3C4A-3897-F98B42CCD4B4}"/>
              </a:ext>
            </a:extLst>
          </p:cNvPr>
          <p:cNvSpPr>
            <a:spLocks noGrp="1"/>
          </p:cNvSpPr>
          <p:nvPr>
            <p:ph type="title"/>
          </p:nvPr>
        </p:nvSpPr>
        <p:spPr>
          <a:xfrm>
            <a:off x="919620" y="271181"/>
            <a:ext cx="10516641" cy="1137998"/>
          </a:xfrm>
          <a:prstGeom prst="rect">
            <a:avLst/>
          </a:prstGeom>
        </p:spPr>
        <p:txBody>
          <a:bodyPr vert="horz" lIns="91440" tIns="45720" rIns="91440" bIns="45720" rtlCol="0" anchor="ctr">
            <a:normAutofit/>
          </a:bodyPr>
          <a:lstStyle/>
          <a:p>
            <a:r>
              <a:rPr lang="fi-FI" noProof="0"/>
              <a:t>Muokkaa </a:t>
            </a:r>
            <a:r>
              <a:rPr lang="fi-FI" noProof="0" err="1"/>
              <a:t>ots</a:t>
            </a:r>
            <a:r>
              <a:rPr lang="fi-FI" noProof="0"/>
              <a:t>. </a:t>
            </a:r>
            <a:r>
              <a:rPr lang="fi-FI" noProof="0" err="1"/>
              <a:t>perustyyl</a:t>
            </a:r>
            <a:r>
              <a:rPr lang="fi-FI" noProof="0"/>
              <a:t>. </a:t>
            </a:r>
            <a:r>
              <a:rPr lang="fi-FI" noProof="0" err="1"/>
              <a:t>napsautt</a:t>
            </a:r>
            <a:r>
              <a:rPr lang="fi-FI" noProof="0"/>
              <a:t>.</a:t>
            </a:r>
          </a:p>
        </p:txBody>
      </p:sp>
      <p:sp>
        <p:nvSpPr>
          <p:cNvPr id="3" name="Text Placeholder 2">
            <a:extLst>
              <a:ext uri="{FF2B5EF4-FFF2-40B4-BE49-F238E27FC236}">
                <a16:creationId xmlns:a16="http://schemas.microsoft.com/office/drawing/2014/main" id="{D14E93CC-C39C-C4AD-736B-757745438941}"/>
              </a:ext>
            </a:extLst>
          </p:cNvPr>
          <p:cNvSpPr>
            <a:spLocks noGrp="1"/>
          </p:cNvSpPr>
          <p:nvPr>
            <p:ph type="body" idx="1"/>
          </p:nvPr>
        </p:nvSpPr>
        <p:spPr>
          <a:xfrm>
            <a:off x="919620" y="1596706"/>
            <a:ext cx="10754637" cy="4419466"/>
          </a:xfrm>
          <a:prstGeom prst="rect">
            <a:avLst/>
          </a:prstGeom>
        </p:spPr>
        <p:txBody>
          <a:bodyPr vert="horz" lIns="91440" tIns="45720" rIns="91440" bIns="45720" rtlCol="0">
            <a:normAutofit/>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5" name="Footer Placeholder 4">
            <a:extLst>
              <a:ext uri="{FF2B5EF4-FFF2-40B4-BE49-F238E27FC236}">
                <a16:creationId xmlns:a16="http://schemas.microsoft.com/office/drawing/2014/main" id="{75CEC1D4-A337-4F7B-E3E9-615367E2DAD2}"/>
              </a:ext>
            </a:extLst>
          </p:cNvPr>
          <p:cNvSpPr>
            <a:spLocks noGrp="1"/>
          </p:cNvSpPr>
          <p:nvPr>
            <p:ph type="ftr" sz="quarter" idx="3"/>
          </p:nvPr>
        </p:nvSpPr>
        <p:spPr>
          <a:xfrm>
            <a:off x="7601202" y="6426027"/>
            <a:ext cx="2416916" cy="365125"/>
          </a:xfrm>
          <a:prstGeom prst="rect">
            <a:avLst/>
          </a:prstGeom>
        </p:spPr>
        <p:txBody>
          <a:bodyPr vert="horz" lIns="0" tIns="0" rIns="0" bIns="0" rtlCol="0" anchor="ctr"/>
          <a:lstStyle>
            <a:lvl1pPr algn="r">
              <a:defRPr sz="1100">
                <a:solidFill>
                  <a:srgbClr val="398BA2"/>
                </a:solidFill>
              </a:defRPr>
            </a:lvl1pPr>
          </a:lstStyle>
          <a:p>
            <a:r>
              <a:rPr lang="fi-FI" noProof="0"/>
              <a:t>Puheterapeutti Anne Hilden 2023</a:t>
            </a:r>
          </a:p>
        </p:txBody>
      </p:sp>
      <p:sp>
        <p:nvSpPr>
          <p:cNvPr id="4" name="Date Placeholder 3">
            <a:extLst>
              <a:ext uri="{FF2B5EF4-FFF2-40B4-BE49-F238E27FC236}">
                <a16:creationId xmlns:a16="http://schemas.microsoft.com/office/drawing/2014/main" id="{79917DCA-4998-0667-7822-DE9CC04238EA}"/>
              </a:ext>
            </a:extLst>
          </p:cNvPr>
          <p:cNvSpPr>
            <a:spLocks noGrp="1"/>
          </p:cNvSpPr>
          <p:nvPr>
            <p:ph type="dt" sz="half" idx="2"/>
          </p:nvPr>
        </p:nvSpPr>
        <p:spPr>
          <a:xfrm>
            <a:off x="10102710" y="6426027"/>
            <a:ext cx="827236" cy="365125"/>
          </a:xfrm>
          <a:prstGeom prst="rect">
            <a:avLst/>
          </a:prstGeom>
        </p:spPr>
        <p:txBody>
          <a:bodyPr vert="horz" lIns="0" tIns="0" rIns="0" bIns="0" rtlCol="0" anchor="ctr"/>
          <a:lstStyle>
            <a:lvl1pPr algn="l">
              <a:defRPr sz="1100">
                <a:solidFill>
                  <a:srgbClr val="398BA2"/>
                </a:solidFill>
              </a:defRPr>
            </a:lvl1pPr>
          </a:lstStyle>
          <a:p>
            <a:fld id="{63C837D0-B064-4745-9966-DB3C1041E85C}" type="datetime1">
              <a:rPr lang="fi-FI" smtClean="0"/>
              <a:t>9.5.2023</a:t>
            </a:fld>
            <a:endParaRPr lang="fi-FI"/>
          </a:p>
        </p:txBody>
      </p:sp>
      <p:sp>
        <p:nvSpPr>
          <p:cNvPr id="6" name="Slide Number Placeholder 5">
            <a:extLst>
              <a:ext uri="{FF2B5EF4-FFF2-40B4-BE49-F238E27FC236}">
                <a16:creationId xmlns:a16="http://schemas.microsoft.com/office/drawing/2014/main" id="{44A3DAB1-061D-A119-85B4-C527D70077FB}"/>
              </a:ext>
            </a:extLst>
          </p:cNvPr>
          <p:cNvSpPr>
            <a:spLocks noGrp="1"/>
          </p:cNvSpPr>
          <p:nvPr>
            <p:ph type="sldNum" sz="quarter" idx="4"/>
          </p:nvPr>
        </p:nvSpPr>
        <p:spPr>
          <a:xfrm>
            <a:off x="10992941" y="6426027"/>
            <a:ext cx="681316" cy="365125"/>
          </a:xfrm>
          <a:prstGeom prst="rect">
            <a:avLst/>
          </a:prstGeom>
        </p:spPr>
        <p:txBody>
          <a:bodyPr vert="horz" lIns="0" tIns="0" rIns="0" bIns="0" rtlCol="0" anchor="ctr"/>
          <a:lstStyle>
            <a:lvl1pPr algn="r">
              <a:defRPr sz="1100">
                <a:solidFill>
                  <a:srgbClr val="398BA2"/>
                </a:solidFill>
              </a:defRPr>
            </a:lvl1pPr>
          </a:lstStyle>
          <a:p>
            <a:fld id="{43AF15DB-8468-DA4F-98B9-DC37122F7E4C}" type="slidenum">
              <a:rPr lang="fi-FI" noProof="0" smtClean="0"/>
              <a:pPr/>
              <a:t>‹#›</a:t>
            </a:fld>
            <a:endParaRPr lang="fi-FI" noProof="0"/>
          </a:p>
        </p:txBody>
      </p:sp>
      <p:pic>
        <p:nvPicPr>
          <p:cNvPr id="8" name="Graphic 7">
            <a:extLst>
              <a:ext uri="{FF2B5EF4-FFF2-40B4-BE49-F238E27FC236}">
                <a16:creationId xmlns:a16="http://schemas.microsoft.com/office/drawing/2014/main" id="{BF033760-7FA4-1B3A-1D2A-7FEB2EEBA33C}"/>
              </a:ext>
              <a:ext uri="{C183D7F6-B498-43B3-948B-1728B52AA6E4}">
                <adec:decorative xmlns:adec="http://schemas.microsoft.com/office/drawing/2017/decorative" val="1"/>
              </a:ext>
            </a:extLst>
          </p:cNvPr>
          <p:cNvPicPr>
            <a:picLocks noChangeAspect="1"/>
          </p:cNvPicPr>
          <p:nvPr userDrawn="1"/>
        </p:nvPicPr>
        <p:blipFill>
          <a:blip r:embed="rId17">
            <a:extLst>
              <a:ext uri="{96DAC541-7B7A-43D3-8B79-37D633B846F1}">
                <asvg:svgBlip xmlns:asvg="http://schemas.microsoft.com/office/drawing/2016/SVG/main" r:embed="rId18"/>
              </a:ext>
            </a:extLst>
          </a:blip>
          <a:stretch>
            <a:fillRect/>
          </a:stretch>
        </p:blipFill>
        <p:spPr>
          <a:xfrm>
            <a:off x="737346" y="6110519"/>
            <a:ext cx="2751904" cy="714607"/>
          </a:xfrm>
          <a:prstGeom prst="rect">
            <a:avLst/>
          </a:prstGeom>
        </p:spPr>
      </p:pic>
    </p:spTree>
    <p:extLst>
      <p:ext uri="{BB962C8B-B14F-4D97-AF65-F5344CB8AC3E}">
        <p14:creationId xmlns:p14="http://schemas.microsoft.com/office/powerpoint/2010/main" val="2269248874"/>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Lst>
  <p:hf sldNum="0" hdr="0" dt="0"/>
  <p:txStyles>
    <p:titleStyle>
      <a:lvl1pPr algn="l" defTabSz="914400" rtl="0" eaLnBrk="1" latinLnBrk="0" hangingPunct="1">
        <a:lnSpc>
          <a:spcPts val="3800"/>
        </a:lnSpc>
        <a:spcBef>
          <a:spcPct val="0"/>
        </a:spcBef>
        <a:buNone/>
        <a:defRPr sz="3200" b="0" i="0" kern="1200">
          <a:solidFill>
            <a:schemeClr val="tx2"/>
          </a:solidFill>
          <a:latin typeface="+mj-lt"/>
          <a:ea typeface="+mj-ea"/>
          <a:cs typeface="Segoe UI" panose="020B0502040204020203" pitchFamily="34" charset="0"/>
        </a:defRPr>
      </a:lvl1pPr>
    </p:titleStyle>
    <p:bodyStyle>
      <a:lvl1pPr marL="228600" indent="-228600" algn="l" defTabSz="914400" rtl="0" eaLnBrk="1" latinLnBrk="0" hangingPunct="1">
        <a:lnSpc>
          <a:spcPct val="114000"/>
        </a:lnSpc>
        <a:spcBef>
          <a:spcPts val="1000"/>
        </a:spcBef>
        <a:buClr>
          <a:srgbClr val="F9B233"/>
        </a:buClr>
        <a:buFont typeface="Arial" panose="020B0604020202020204" pitchFamily="34" charset="0"/>
        <a:buChar char="•"/>
        <a:defRPr sz="2200" kern="1200">
          <a:solidFill>
            <a:schemeClr val="tx1"/>
          </a:solidFill>
          <a:latin typeface="+mn-lt"/>
          <a:ea typeface="+mn-ea"/>
          <a:cs typeface="Segoe UI" panose="020B0502040204020203" pitchFamily="34" charset="0"/>
        </a:defRPr>
      </a:lvl1pPr>
      <a:lvl2pPr marL="685800" indent="-228600" algn="l" defTabSz="914400" rtl="0" eaLnBrk="1" latinLnBrk="0" hangingPunct="1">
        <a:lnSpc>
          <a:spcPct val="110000"/>
        </a:lnSpc>
        <a:spcBef>
          <a:spcPts val="500"/>
        </a:spcBef>
        <a:buClr>
          <a:srgbClr val="F9B233"/>
        </a:buClr>
        <a:buFont typeface="Arial" panose="020B0604020202020204" pitchFamily="34" charset="0"/>
        <a:buChar char="•"/>
        <a:defRPr sz="2000" kern="1200">
          <a:solidFill>
            <a:schemeClr val="tx1"/>
          </a:solidFill>
          <a:latin typeface="+mn-lt"/>
          <a:ea typeface="+mn-ea"/>
          <a:cs typeface="Segoe UI" panose="020B0502040204020203" pitchFamily="34" charset="0"/>
        </a:defRPr>
      </a:lvl2pPr>
      <a:lvl3pPr marL="1143000" indent="-228600" algn="l" defTabSz="914400" rtl="0" eaLnBrk="1" latinLnBrk="0" hangingPunct="1">
        <a:lnSpc>
          <a:spcPct val="110000"/>
        </a:lnSpc>
        <a:spcBef>
          <a:spcPts val="500"/>
        </a:spcBef>
        <a:buClr>
          <a:srgbClr val="F9B233"/>
        </a:buClr>
        <a:buFont typeface="Arial" panose="020B0604020202020204" pitchFamily="34" charset="0"/>
        <a:buChar char="•"/>
        <a:defRPr sz="1800" kern="1200">
          <a:solidFill>
            <a:schemeClr val="tx1"/>
          </a:solidFill>
          <a:latin typeface="+mn-lt"/>
          <a:ea typeface="+mn-ea"/>
          <a:cs typeface="Segoe UI" panose="020B0502040204020203" pitchFamily="34" charset="0"/>
        </a:defRPr>
      </a:lvl3pPr>
      <a:lvl4pPr marL="1600200" indent="-228600" algn="l" defTabSz="914400" rtl="0" eaLnBrk="1" latinLnBrk="0" hangingPunct="1">
        <a:lnSpc>
          <a:spcPct val="110000"/>
        </a:lnSpc>
        <a:spcBef>
          <a:spcPts val="500"/>
        </a:spcBef>
        <a:buClr>
          <a:srgbClr val="F9B233"/>
        </a:buClr>
        <a:buFont typeface="Arial" panose="020B0604020202020204" pitchFamily="34" charset="0"/>
        <a:buChar char="•"/>
        <a:defRPr sz="1600" kern="1200">
          <a:solidFill>
            <a:schemeClr val="tx1"/>
          </a:solidFill>
          <a:latin typeface="+mn-lt"/>
          <a:ea typeface="+mn-ea"/>
          <a:cs typeface="Segoe UI" panose="020B0502040204020203" pitchFamily="34" charset="0"/>
        </a:defRPr>
      </a:lvl4pPr>
      <a:lvl5pPr marL="2057400" indent="-228600" algn="l" defTabSz="914400" rtl="0" eaLnBrk="1" latinLnBrk="0" hangingPunct="1">
        <a:lnSpc>
          <a:spcPct val="110000"/>
        </a:lnSpc>
        <a:spcBef>
          <a:spcPts val="500"/>
        </a:spcBef>
        <a:buClr>
          <a:srgbClr val="F9B233"/>
        </a:buClr>
        <a:buFont typeface="Arial" panose="020B0604020202020204" pitchFamily="34" charset="0"/>
        <a:buChar char="•"/>
        <a:defRPr sz="1600" kern="1200">
          <a:solidFill>
            <a:schemeClr val="tx1"/>
          </a:solidFill>
          <a:latin typeface="+mn-lt"/>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0764EEA-D436-3C4A-3897-F98B42CCD4B4}"/>
              </a:ext>
            </a:extLst>
          </p:cNvPr>
          <p:cNvSpPr>
            <a:spLocks noGrp="1"/>
          </p:cNvSpPr>
          <p:nvPr>
            <p:ph type="title"/>
          </p:nvPr>
        </p:nvSpPr>
        <p:spPr>
          <a:xfrm>
            <a:off x="919620" y="271181"/>
            <a:ext cx="10516641" cy="1137998"/>
          </a:xfrm>
          <a:prstGeom prst="rect">
            <a:avLst/>
          </a:prstGeom>
        </p:spPr>
        <p:txBody>
          <a:bodyPr vert="horz" lIns="91440" tIns="45720" rIns="91440" bIns="45720" rtlCol="0" anchor="ctr">
            <a:normAutofit/>
          </a:bodyPr>
          <a:lstStyle/>
          <a:p>
            <a:r>
              <a:rPr lang="fi-FI" noProof="0"/>
              <a:t>Muokkaa </a:t>
            </a:r>
            <a:r>
              <a:rPr lang="fi-FI" noProof="0" err="1"/>
              <a:t>ots</a:t>
            </a:r>
            <a:r>
              <a:rPr lang="fi-FI" noProof="0"/>
              <a:t>. </a:t>
            </a:r>
            <a:r>
              <a:rPr lang="fi-FI" noProof="0" err="1"/>
              <a:t>perustyyl</a:t>
            </a:r>
            <a:r>
              <a:rPr lang="fi-FI" noProof="0"/>
              <a:t>. </a:t>
            </a:r>
            <a:r>
              <a:rPr lang="fi-FI" noProof="0" err="1"/>
              <a:t>napsautt</a:t>
            </a:r>
            <a:r>
              <a:rPr lang="fi-FI" noProof="0"/>
              <a:t>.</a:t>
            </a:r>
          </a:p>
        </p:txBody>
      </p:sp>
      <p:sp>
        <p:nvSpPr>
          <p:cNvPr id="3" name="Text Placeholder 2">
            <a:extLst>
              <a:ext uri="{FF2B5EF4-FFF2-40B4-BE49-F238E27FC236}">
                <a16:creationId xmlns:a16="http://schemas.microsoft.com/office/drawing/2014/main" id="{D14E93CC-C39C-C4AD-736B-757745438941}"/>
              </a:ext>
            </a:extLst>
          </p:cNvPr>
          <p:cNvSpPr>
            <a:spLocks noGrp="1"/>
          </p:cNvSpPr>
          <p:nvPr>
            <p:ph type="body" idx="1"/>
          </p:nvPr>
        </p:nvSpPr>
        <p:spPr>
          <a:xfrm>
            <a:off x="919620" y="1596706"/>
            <a:ext cx="10754637" cy="4419466"/>
          </a:xfrm>
          <a:prstGeom prst="rect">
            <a:avLst/>
          </a:prstGeom>
        </p:spPr>
        <p:txBody>
          <a:bodyPr vert="horz" lIns="91440" tIns="45720" rIns="91440" bIns="45720" rtlCol="0">
            <a:normAutofit/>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5" name="Footer Placeholder 4">
            <a:extLst>
              <a:ext uri="{FF2B5EF4-FFF2-40B4-BE49-F238E27FC236}">
                <a16:creationId xmlns:a16="http://schemas.microsoft.com/office/drawing/2014/main" id="{75CEC1D4-A337-4F7B-E3E9-615367E2DAD2}"/>
              </a:ext>
            </a:extLst>
          </p:cNvPr>
          <p:cNvSpPr>
            <a:spLocks noGrp="1"/>
          </p:cNvSpPr>
          <p:nvPr>
            <p:ph type="ftr" sz="quarter" idx="3"/>
          </p:nvPr>
        </p:nvSpPr>
        <p:spPr>
          <a:xfrm>
            <a:off x="7601202" y="6426027"/>
            <a:ext cx="2416916" cy="365125"/>
          </a:xfrm>
          <a:prstGeom prst="rect">
            <a:avLst/>
          </a:prstGeom>
        </p:spPr>
        <p:txBody>
          <a:bodyPr vert="horz" lIns="0" tIns="0" rIns="0" bIns="0" rtlCol="0" anchor="ctr"/>
          <a:lstStyle>
            <a:lvl1pPr algn="r">
              <a:defRPr sz="1100">
                <a:solidFill>
                  <a:srgbClr val="398BA2"/>
                </a:solidFill>
              </a:defRPr>
            </a:lvl1pPr>
          </a:lstStyle>
          <a:p>
            <a:r>
              <a:rPr lang="fi-FI" noProof="0"/>
              <a:t>Puheterapeutti Anne Hilden 2023</a:t>
            </a:r>
          </a:p>
        </p:txBody>
      </p:sp>
      <p:sp>
        <p:nvSpPr>
          <p:cNvPr id="4" name="Date Placeholder 3">
            <a:extLst>
              <a:ext uri="{FF2B5EF4-FFF2-40B4-BE49-F238E27FC236}">
                <a16:creationId xmlns:a16="http://schemas.microsoft.com/office/drawing/2014/main" id="{79917DCA-4998-0667-7822-DE9CC04238EA}"/>
              </a:ext>
            </a:extLst>
          </p:cNvPr>
          <p:cNvSpPr>
            <a:spLocks noGrp="1"/>
          </p:cNvSpPr>
          <p:nvPr>
            <p:ph type="dt" sz="half" idx="2"/>
          </p:nvPr>
        </p:nvSpPr>
        <p:spPr>
          <a:xfrm>
            <a:off x="10102710" y="6426027"/>
            <a:ext cx="827236" cy="365125"/>
          </a:xfrm>
          <a:prstGeom prst="rect">
            <a:avLst/>
          </a:prstGeom>
        </p:spPr>
        <p:txBody>
          <a:bodyPr vert="horz" lIns="0" tIns="0" rIns="0" bIns="0" rtlCol="0" anchor="ctr"/>
          <a:lstStyle>
            <a:lvl1pPr algn="l">
              <a:defRPr sz="1100">
                <a:solidFill>
                  <a:srgbClr val="398BA2"/>
                </a:solidFill>
              </a:defRPr>
            </a:lvl1pPr>
          </a:lstStyle>
          <a:p>
            <a:fld id="{63C837D0-B064-4745-9966-DB3C1041E85C}" type="datetime1">
              <a:rPr lang="fi-FI" smtClean="0"/>
              <a:t>9.5.2023</a:t>
            </a:fld>
            <a:endParaRPr lang="fi-FI"/>
          </a:p>
        </p:txBody>
      </p:sp>
      <p:sp>
        <p:nvSpPr>
          <p:cNvPr id="6" name="Slide Number Placeholder 5">
            <a:extLst>
              <a:ext uri="{FF2B5EF4-FFF2-40B4-BE49-F238E27FC236}">
                <a16:creationId xmlns:a16="http://schemas.microsoft.com/office/drawing/2014/main" id="{44A3DAB1-061D-A119-85B4-C527D70077FB}"/>
              </a:ext>
            </a:extLst>
          </p:cNvPr>
          <p:cNvSpPr>
            <a:spLocks noGrp="1"/>
          </p:cNvSpPr>
          <p:nvPr>
            <p:ph type="sldNum" sz="quarter" idx="4"/>
          </p:nvPr>
        </p:nvSpPr>
        <p:spPr>
          <a:xfrm>
            <a:off x="10992941" y="6426027"/>
            <a:ext cx="681316" cy="365125"/>
          </a:xfrm>
          <a:prstGeom prst="rect">
            <a:avLst/>
          </a:prstGeom>
        </p:spPr>
        <p:txBody>
          <a:bodyPr vert="horz" lIns="0" tIns="0" rIns="0" bIns="0" rtlCol="0" anchor="ctr"/>
          <a:lstStyle>
            <a:lvl1pPr algn="r">
              <a:defRPr sz="1100">
                <a:solidFill>
                  <a:srgbClr val="398BA2"/>
                </a:solidFill>
              </a:defRPr>
            </a:lvl1pPr>
          </a:lstStyle>
          <a:p>
            <a:fld id="{43AF15DB-8468-DA4F-98B9-DC37122F7E4C}" type="slidenum">
              <a:rPr lang="fi-FI" noProof="0" smtClean="0"/>
              <a:pPr/>
              <a:t>‹#›</a:t>
            </a:fld>
            <a:endParaRPr lang="fi-FI" noProof="0"/>
          </a:p>
        </p:txBody>
      </p:sp>
      <p:pic>
        <p:nvPicPr>
          <p:cNvPr id="8" name="Graphic 7">
            <a:extLst>
              <a:ext uri="{FF2B5EF4-FFF2-40B4-BE49-F238E27FC236}">
                <a16:creationId xmlns:a16="http://schemas.microsoft.com/office/drawing/2014/main" id="{BF033760-7FA4-1B3A-1D2A-7FEB2EEBA33C}"/>
              </a:ext>
              <a:ext uri="{C183D7F6-B498-43B3-948B-1728B52AA6E4}">
                <adec:decorative xmlns:adec="http://schemas.microsoft.com/office/drawing/2017/decorative" val="1"/>
              </a:ext>
            </a:extLst>
          </p:cNvPr>
          <p:cNvPicPr>
            <a:picLocks noChangeAspect="1"/>
          </p:cNvPicPr>
          <p:nvPr userDrawn="1"/>
        </p:nvPicPr>
        <p:blipFill>
          <a:blip r:embed="rId17">
            <a:extLst>
              <a:ext uri="{96DAC541-7B7A-43D3-8B79-37D633B846F1}">
                <asvg:svgBlip xmlns:asvg="http://schemas.microsoft.com/office/drawing/2016/SVG/main" r:embed="rId18"/>
              </a:ext>
            </a:extLst>
          </a:blip>
          <a:stretch>
            <a:fillRect/>
          </a:stretch>
        </p:blipFill>
        <p:spPr>
          <a:xfrm>
            <a:off x="737346" y="6110519"/>
            <a:ext cx="2751904" cy="714607"/>
          </a:xfrm>
          <a:prstGeom prst="rect">
            <a:avLst/>
          </a:prstGeom>
        </p:spPr>
      </p:pic>
    </p:spTree>
    <p:extLst>
      <p:ext uri="{BB962C8B-B14F-4D97-AF65-F5344CB8AC3E}">
        <p14:creationId xmlns:p14="http://schemas.microsoft.com/office/powerpoint/2010/main" val="2269248874"/>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 id="2147483778" r:id="rId12"/>
    <p:sldLayoutId id="2147483779" r:id="rId13"/>
    <p:sldLayoutId id="2147483780" r:id="rId14"/>
    <p:sldLayoutId id="2147483781" r:id="rId15"/>
  </p:sldLayoutIdLst>
  <p:hf sldNum="0" hdr="0" dt="0"/>
  <p:txStyles>
    <p:titleStyle>
      <a:lvl1pPr algn="l" defTabSz="914400" rtl="0" eaLnBrk="1" latinLnBrk="0" hangingPunct="1">
        <a:lnSpc>
          <a:spcPts val="3800"/>
        </a:lnSpc>
        <a:spcBef>
          <a:spcPct val="0"/>
        </a:spcBef>
        <a:buNone/>
        <a:defRPr sz="3200" b="0" i="0" kern="1200">
          <a:solidFill>
            <a:schemeClr val="tx2"/>
          </a:solidFill>
          <a:latin typeface="+mj-lt"/>
          <a:ea typeface="+mj-ea"/>
          <a:cs typeface="Segoe UI" panose="020B0502040204020203" pitchFamily="34" charset="0"/>
        </a:defRPr>
      </a:lvl1pPr>
    </p:titleStyle>
    <p:bodyStyle>
      <a:lvl1pPr marL="228600" indent="-228600" algn="l" defTabSz="914400" rtl="0" eaLnBrk="1" latinLnBrk="0" hangingPunct="1">
        <a:lnSpc>
          <a:spcPct val="114000"/>
        </a:lnSpc>
        <a:spcBef>
          <a:spcPts val="1000"/>
        </a:spcBef>
        <a:buClr>
          <a:srgbClr val="F9B233"/>
        </a:buClr>
        <a:buFont typeface="Arial" panose="020B0604020202020204" pitchFamily="34" charset="0"/>
        <a:buChar char="•"/>
        <a:defRPr sz="2200" kern="1200">
          <a:solidFill>
            <a:schemeClr val="tx1"/>
          </a:solidFill>
          <a:latin typeface="+mn-lt"/>
          <a:ea typeface="+mn-ea"/>
          <a:cs typeface="Segoe UI" panose="020B0502040204020203" pitchFamily="34" charset="0"/>
        </a:defRPr>
      </a:lvl1pPr>
      <a:lvl2pPr marL="685800" indent="-228600" algn="l" defTabSz="914400" rtl="0" eaLnBrk="1" latinLnBrk="0" hangingPunct="1">
        <a:lnSpc>
          <a:spcPct val="110000"/>
        </a:lnSpc>
        <a:spcBef>
          <a:spcPts val="500"/>
        </a:spcBef>
        <a:buClr>
          <a:srgbClr val="F9B233"/>
        </a:buClr>
        <a:buFont typeface="Arial" panose="020B0604020202020204" pitchFamily="34" charset="0"/>
        <a:buChar char="•"/>
        <a:defRPr sz="2000" kern="1200">
          <a:solidFill>
            <a:schemeClr val="tx1"/>
          </a:solidFill>
          <a:latin typeface="+mn-lt"/>
          <a:ea typeface="+mn-ea"/>
          <a:cs typeface="Segoe UI" panose="020B0502040204020203" pitchFamily="34" charset="0"/>
        </a:defRPr>
      </a:lvl2pPr>
      <a:lvl3pPr marL="1143000" indent="-228600" algn="l" defTabSz="914400" rtl="0" eaLnBrk="1" latinLnBrk="0" hangingPunct="1">
        <a:lnSpc>
          <a:spcPct val="110000"/>
        </a:lnSpc>
        <a:spcBef>
          <a:spcPts val="500"/>
        </a:spcBef>
        <a:buClr>
          <a:srgbClr val="F9B233"/>
        </a:buClr>
        <a:buFont typeface="Arial" panose="020B0604020202020204" pitchFamily="34" charset="0"/>
        <a:buChar char="•"/>
        <a:defRPr sz="1800" kern="1200">
          <a:solidFill>
            <a:schemeClr val="tx1"/>
          </a:solidFill>
          <a:latin typeface="+mn-lt"/>
          <a:ea typeface="+mn-ea"/>
          <a:cs typeface="Segoe UI" panose="020B0502040204020203" pitchFamily="34" charset="0"/>
        </a:defRPr>
      </a:lvl3pPr>
      <a:lvl4pPr marL="1600200" indent="-228600" algn="l" defTabSz="914400" rtl="0" eaLnBrk="1" latinLnBrk="0" hangingPunct="1">
        <a:lnSpc>
          <a:spcPct val="110000"/>
        </a:lnSpc>
        <a:spcBef>
          <a:spcPts val="500"/>
        </a:spcBef>
        <a:buClr>
          <a:srgbClr val="F9B233"/>
        </a:buClr>
        <a:buFont typeface="Arial" panose="020B0604020202020204" pitchFamily="34" charset="0"/>
        <a:buChar char="•"/>
        <a:defRPr sz="1600" kern="1200">
          <a:solidFill>
            <a:schemeClr val="tx1"/>
          </a:solidFill>
          <a:latin typeface="+mn-lt"/>
          <a:ea typeface="+mn-ea"/>
          <a:cs typeface="Segoe UI" panose="020B0502040204020203" pitchFamily="34" charset="0"/>
        </a:defRPr>
      </a:lvl4pPr>
      <a:lvl5pPr marL="2057400" indent="-228600" algn="l" defTabSz="914400" rtl="0" eaLnBrk="1" latinLnBrk="0" hangingPunct="1">
        <a:lnSpc>
          <a:spcPct val="110000"/>
        </a:lnSpc>
        <a:spcBef>
          <a:spcPts val="500"/>
        </a:spcBef>
        <a:buClr>
          <a:srgbClr val="F9B233"/>
        </a:buClr>
        <a:buFont typeface="Arial" panose="020B0604020202020204" pitchFamily="34" charset="0"/>
        <a:buChar char="•"/>
        <a:defRPr sz="1600" kern="1200">
          <a:solidFill>
            <a:schemeClr val="tx1"/>
          </a:solidFill>
          <a:latin typeface="+mn-lt"/>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0764EEA-D436-3C4A-3897-F98B42CCD4B4}"/>
              </a:ext>
            </a:extLst>
          </p:cNvPr>
          <p:cNvSpPr>
            <a:spLocks noGrp="1"/>
          </p:cNvSpPr>
          <p:nvPr>
            <p:ph type="title"/>
          </p:nvPr>
        </p:nvSpPr>
        <p:spPr>
          <a:xfrm>
            <a:off x="919620" y="271181"/>
            <a:ext cx="10516641" cy="1137998"/>
          </a:xfrm>
          <a:prstGeom prst="rect">
            <a:avLst/>
          </a:prstGeom>
        </p:spPr>
        <p:txBody>
          <a:bodyPr vert="horz" lIns="91440" tIns="45720" rIns="91440" bIns="45720" rtlCol="0" anchor="ctr">
            <a:normAutofit/>
          </a:bodyPr>
          <a:lstStyle/>
          <a:p>
            <a:r>
              <a:rPr lang="fi-FI" noProof="0"/>
              <a:t>Muokkaa </a:t>
            </a:r>
            <a:r>
              <a:rPr lang="fi-FI" noProof="0" err="1"/>
              <a:t>ots</a:t>
            </a:r>
            <a:r>
              <a:rPr lang="fi-FI" noProof="0"/>
              <a:t>. </a:t>
            </a:r>
            <a:r>
              <a:rPr lang="fi-FI" noProof="0" err="1"/>
              <a:t>perustyyl</a:t>
            </a:r>
            <a:r>
              <a:rPr lang="fi-FI" noProof="0"/>
              <a:t>. </a:t>
            </a:r>
            <a:r>
              <a:rPr lang="fi-FI" noProof="0" err="1"/>
              <a:t>napsautt</a:t>
            </a:r>
            <a:r>
              <a:rPr lang="fi-FI" noProof="0"/>
              <a:t>.</a:t>
            </a:r>
          </a:p>
        </p:txBody>
      </p:sp>
      <p:sp>
        <p:nvSpPr>
          <p:cNvPr id="3" name="Text Placeholder 2">
            <a:extLst>
              <a:ext uri="{FF2B5EF4-FFF2-40B4-BE49-F238E27FC236}">
                <a16:creationId xmlns:a16="http://schemas.microsoft.com/office/drawing/2014/main" id="{D14E93CC-C39C-C4AD-736B-757745438941}"/>
              </a:ext>
            </a:extLst>
          </p:cNvPr>
          <p:cNvSpPr>
            <a:spLocks noGrp="1"/>
          </p:cNvSpPr>
          <p:nvPr>
            <p:ph type="body" idx="1"/>
          </p:nvPr>
        </p:nvSpPr>
        <p:spPr>
          <a:xfrm>
            <a:off x="919620" y="1596706"/>
            <a:ext cx="10754637" cy="4419466"/>
          </a:xfrm>
          <a:prstGeom prst="rect">
            <a:avLst/>
          </a:prstGeom>
        </p:spPr>
        <p:txBody>
          <a:bodyPr vert="horz" lIns="91440" tIns="45720" rIns="91440" bIns="45720" rtlCol="0">
            <a:normAutofit/>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5" name="Footer Placeholder 4">
            <a:extLst>
              <a:ext uri="{FF2B5EF4-FFF2-40B4-BE49-F238E27FC236}">
                <a16:creationId xmlns:a16="http://schemas.microsoft.com/office/drawing/2014/main" id="{75CEC1D4-A337-4F7B-E3E9-615367E2DAD2}"/>
              </a:ext>
            </a:extLst>
          </p:cNvPr>
          <p:cNvSpPr>
            <a:spLocks noGrp="1"/>
          </p:cNvSpPr>
          <p:nvPr>
            <p:ph type="ftr" sz="quarter" idx="3"/>
          </p:nvPr>
        </p:nvSpPr>
        <p:spPr>
          <a:xfrm>
            <a:off x="7601202" y="6426027"/>
            <a:ext cx="2416916" cy="365125"/>
          </a:xfrm>
          <a:prstGeom prst="rect">
            <a:avLst/>
          </a:prstGeom>
        </p:spPr>
        <p:txBody>
          <a:bodyPr vert="horz" lIns="0" tIns="0" rIns="0" bIns="0" rtlCol="0" anchor="ctr"/>
          <a:lstStyle>
            <a:lvl1pPr algn="r">
              <a:defRPr sz="1100">
                <a:solidFill>
                  <a:srgbClr val="398BA2"/>
                </a:solidFill>
              </a:defRPr>
            </a:lvl1pPr>
          </a:lstStyle>
          <a:p>
            <a:r>
              <a:rPr lang="fi-FI" noProof="0"/>
              <a:t>Puheterapeutti Anne Hilden 2023</a:t>
            </a:r>
          </a:p>
        </p:txBody>
      </p:sp>
      <p:sp>
        <p:nvSpPr>
          <p:cNvPr id="4" name="Date Placeholder 3">
            <a:extLst>
              <a:ext uri="{FF2B5EF4-FFF2-40B4-BE49-F238E27FC236}">
                <a16:creationId xmlns:a16="http://schemas.microsoft.com/office/drawing/2014/main" id="{79917DCA-4998-0667-7822-DE9CC04238EA}"/>
              </a:ext>
            </a:extLst>
          </p:cNvPr>
          <p:cNvSpPr>
            <a:spLocks noGrp="1"/>
          </p:cNvSpPr>
          <p:nvPr>
            <p:ph type="dt" sz="half" idx="2"/>
          </p:nvPr>
        </p:nvSpPr>
        <p:spPr>
          <a:xfrm>
            <a:off x="10102710" y="6426027"/>
            <a:ext cx="827236" cy="365125"/>
          </a:xfrm>
          <a:prstGeom prst="rect">
            <a:avLst/>
          </a:prstGeom>
        </p:spPr>
        <p:txBody>
          <a:bodyPr vert="horz" lIns="0" tIns="0" rIns="0" bIns="0" rtlCol="0" anchor="ctr"/>
          <a:lstStyle>
            <a:lvl1pPr algn="l">
              <a:defRPr sz="1100">
                <a:solidFill>
                  <a:srgbClr val="398BA2"/>
                </a:solidFill>
              </a:defRPr>
            </a:lvl1pPr>
          </a:lstStyle>
          <a:p>
            <a:fld id="{63C837D0-B064-4745-9966-DB3C1041E85C}" type="datetime1">
              <a:rPr lang="fi-FI" smtClean="0"/>
              <a:t>9.5.2023</a:t>
            </a:fld>
            <a:endParaRPr lang="fi-FI"/>
          </a:p>
        </p:txBody>
      </p:sp>
      <p:sp>
        <p:nvSpPr>
          <p:cNvPr id="6" name="Slide Number Placeholder 5">
            <a:extLst>
              <a:ext uri="{FF2B5EF4-FFF2-40B4-BE49-F238E27FC236}">
                <a16:creationId xmlns:a16="http://schemas.microsoft.com/office/drawing/2014/main" id="{44A3DAB1-061D-A119-85B4-C527D70077FB}"/>
              </a:ext>
            </a:extLst>
          </p:cNvPr>
          <p:cNvSpPr>
            <a:spLocks noGrp="1"/>
          </p:cNvSpPr>
          <p:nvPr>
            <p:ph type="sldNum" sz="quarter" idx="4"/>
          </p:nvPr>
        </p:nvSpPr>
        <p:spPr>
          <a:xfrm>
            <a:off x="10992941" y="6426027"/>
            <a:ext cx="681316" cy="365125"/>
          </a:xfrm>
          <a:prstGeom prst="rect">
            <a:avLst/>
          </a:prstGeom>
        </p:spPr>
        <p:txBody>
          <a:bodyPr vert="horz" lIns="0" tIns="0" rIns="0" bIns="0" rtlCol="0" anchor="ctr"/>
          <a:lstStyle>
            <a:lvl1pPr algn="r">
              <a:defRPr sz="1100">
                <a:solidFill>
                  <a:srgbClr val="398BA2"/>
                </a:solidFill>
              </a:defRPr>
            </a:lvl1pPr>
          </a:lstStyle>
          <a:p>
            <a:fld id="{43AF15DB-8468-DA4F-98B9-DC37122F7E4C}" type="slidenum">
              <a:rPr lang="fi-FI" noProof="0" smtClean="0"/>
              <a:pPr/>
              <a:t>‹#›</a:t>
            </a:fld>
            <a:endParaRPr lang="fi-FI" noProof="0"/>
          </a:p>
        </p:txBody>
      </p:sp>
      <p:pic>
        <p:nvPicPr>
          <p:cNvPr id="8" name="Graphic 7">
            <a:extLst>
              <a:ext uri="{FF2B5EF4-FFF2-40B4-BE49-F238E27FC236}">
                <a16:creationId xmlns:a16="http://schemas.microsoft.com/office/drawing/2014/main" id="{BF033760-7FA4-1B3A-1D2A-7FEB2EEBA33C}"/>
              </a:ext>
              <a:ext uri="{C183D7F6-B498-43B3-948B-1728B52AA6E4}">
                <adec:decorative xmlns:adec="http://schemas.microsoft.com/office/drawing/2017/decorative" val="1"/>
              </a:ext>
            </a:extLst>
          </p:cNvPr>
          <p:cNvPicPr>
            <a:picLocks noChangeAspect="1"/>
          </p:cNvPicPr>
          <p:nvPr userDrawn="1"/>
        </p:nvPicPr>
        <p:blipFill>
          <a:blip r:embed="rId17">
            <a:extLst>
              <a:ext uri="{96DAC541-7B7A-43D3-8B79-37D633B846F1}">
                <asvg:svgBlip xmlns:asvg="http://schemas.microsoft.com/office/drawing/2016/SVG/main" r:embed="rId18"/>
              </a:ext>
            </a:extLst>
          </a:blip>
          <a:stretch>
            <a:fillRect/>
          </a:stretch>
        </p:blipFill>
        <p:spPr>
          <a:xfrm>
            <a:off x="737346" y="6110519"/>
            <a:ext cx="2751904" cy="714607"/>
          </a:xfrm>
          <a:prstGeom prst="rect">
            <a:avLst/>
          </a:prstGeom>
        </p:spPr>
      </p:pic>
    </p:spTree>
    <p:extLst>
      <p:ext uri="{BB962C8B-B14F-4D97-AF65-F5344CB8AC3E}">
        <p14:creationId xmlns:p14="http://schemas.microsoft.com/office/powerpoint/2010/main" val="2269248874"/>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 id="2147483794" r:id="rId12"/>
    <p:sldLayoutId id="2147483795" r:id="rId13"/>
    <p:sldLayoutId id="2147483796" r:id="rId14"/>
    <p:sldLayoutId id="2147483797" r:id="rId15"/>
  </p:sldLayoutIdLst>
  <p:hf sldNum="0" hdr="0" dt="0"/>
  <p:txStyles>
    <p:titleStyle>
      <a:lvl1pPr algn="l" defTabSz="914400" rtl="0" eaLnBrk="1" latinLnBrk="0" hangingPunct="1">
        <a:lnSpc>
          <a:spcPts val="3800"/>
        </a:lnSpc>
        <a:spcBef>
          <a:spcPct val="0"/>
        </a:spcBef>
        <a:buNone/>
        <a:defRPr sz="3200" b="0" i="0" kern="1200">
          <a:solidFill>
            <a:schemeClr val="tx2"/>
          </a:solidFill>
          <a:latin typeface="+mj-lt"/>
          <a:ea typeface="+mj-ea"/>
          <a:cs typeface="Segoe UI" panose="020B0502040204020203" pitchFamily="34" charset="0"/>
        </a:defRPr>
      </a:lvl1pPr>
    </p:titleStyle>
    <p:bodyStyle>
      <a:lvl1pPr marL="228600" indent="-228600" algn="l" defTabSz="914400" rtl="0" eaLnBrk="1" latinLnBrk="0" hangingPunct="1">
        <a:lnSpc>
          <a:spcPct val="114000"/>
        </a:lnSpc>
        <a:spcBef>
          <a:spcPts val="1000"/>
        </a:spcBef>
        <a:buClr>
          <a:srgbClr val="F9B233"/>
        </a:buClr>
        <a:buFont typeface="Arial" panose="020B0604020202020204" pitchFamily="34" charset="0"/>
        <a:buChar char="•"/>
        <a:defRPr sz="2200" kern="1200">
          <a:solidFill>
            <a:schemeClr val="tx1"/>
          </a:solidFill>
          <a:latin typeface="+mn-lt"/>
          <a:ea typeface="+mn-ea"/>
          <a:cs typeface="Segoe UI" panose="020B0502040204020203" pitchFamily="34" charset="0"/>
        </a:defRPr>
      </a:lvl1pPr>
      <a:lvl2pPr marL="685800" indent="-228600" algn="l" defTabSz="914400" rtl="0" eaLnBrk="1" latinLnBrk="0" hangingPunct="1">
        <a:lnSpc>
          <a:spcPct val="110000"/>
        </a:lnSpc>
        <a:spcBef>
          <a:spcPts val="500"/>
        </a:spcBef>
        <a:buClr>
          <a:srgbClr val="F9B233"/>
        </a:buClr>
        <a:buFont typeface="Arial" panose="020B0604020202020204" pitchFamily="34" charset="0"/>
        <a:buChar char="•"/>
        <a:defRPr sz="2000" kern="1200">
          <a:solidFill>
            <a:schemeClr val="tx1"/>
          </a:solidFill>
          <a:latin typeface="+mn-lt"/>
          <a:ea typeface="+mn-ea"/>
          <a:cs typeface="Segoe UI" panose="020B0502040204020203" pitchFamily="34" charset="0"/>
        </a:defRPr>
      </a:lvl2pPr>
      <a:lvl3pPr marL="1143000" indent="-228600" algn="l" defTabSz="914400" rtl="0" eaLnBrk="1" latinLnBrk="0" hangingPunct="1">
        <a:lnSpc>
          <a:spcPct val="110000"/>
        </a:lnSpc>
        <a:spcBef>
          <a:spcPts val="500"/>
        </a:spcBef>
        <a:buClr>
          <a:srgbClr val="F9B233"/>
        </a:buClr>
        <a:buFont typeface="Arial" panose="020B0604020202020204" pitchFamily="34" charset="0"/>
        <a:buChar char="•"/>
        <a:defRPr sz="1800" kern="1200">
          <a:solidFill>
            <a:schemeClr val="tx1"/>
          </a:solidFill>
          <a:latin typeface="+mn-lt"/>
          <a:ea typeface="+mn-ea"/>
          <a:cs typeface="Segoe UI" panose="020B0502040204020203" pitchFamily="34" charset="0"/>
        </a:defRPr>
      </a:lvl3pPr>
      <a:lvl4pPr marL="1600200" indent="-228600" algn="l" defTabSz="914400" rtl="0" eaLnBrk="1" latinLnBrk="0" hangingPunct="1">
        <a:lnSpc>
          <a:spcPct val="110000"/>
        </a:lnSpc>
        <a:spcBef>
          <a:spcPts val="500"/>
        </a:spcBef>
        <a:buClr>
          <a:srgbClr val="F9B233"/>
        </a:buClr>
        <a:buFont typeface="Arial" panose="020B0604020202020204" pitchFamily="34" charset="0"/>
        <a:buChar char="•"/>
        <a:defRPr sz="1600" kern="1200">
          <a:solidFill>
            <a:schemeClr val="tx1"/>
          </a:solidFill>
          <a:latin typeface="+mn-lt"/>
          <a:ea typeface="+mn-ea"/>
          <a:cs typeface="Segoe UI" panose="020B0502040204020203" pitchFamily="34" charset="0"/>
        </a:defRPr>
      </a:lvl4pPr>
      <a:lvl5pPr marL="2057400" indent="-228600" algn="l" defTabSz="914400" rtl="0" eaLnBrk="1" latinLnBrk="0" hangingPunct="1">
        <a:lnSpc>
          <a:spcPct val="110000"/>
        </a:lnSpc>
        <a:spcBef>
          <a:spcPts val="500"/>
        </a:spcBef>
        <a:buClr>
          <a:srgbClr val="F9B233"/>
        </a:buClr>
        <a:buFont typeface="Arial" panose="020B0604020202020204" pitchFamily="34" charset="0"/>
        <a:buChar char="•"/>
        <a:defRPr sz="1600" kern="1200">
          <a:solidFill>
            <a:schemeClr val="tx1"/>
          </a:solidFill>
          <a:latin typeface="+mn-lt"/>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0764EEA-D436-3C4A-3897-F98B42CCD4B4}"/>
              </a:ext>
            </a:extLst>
          </p:cNvPr>
          <p:cNvSpPr>
            <a:spLocks noGrp="1"/>
          </p:cNvSpPr>
          <p:nvPr>
            <p:ph type="title"/>
          </p:nvPr>
        </p:nvSpPr>
        <p:spPr>
          <a:xfrm>
            <a:off x="919620" y="271181"/>
            <a:ext cx="10516641" cy="1137998"/>
          </a:xfrm>
          <a:prstGeom prst="rect">
            <a:avLst/>
          </a:prstGeom>
        </p:spPr>
        <p:txBody>
          <a:bodyPr vert="horz" lIns="91440" tIns="45720" rIns="91440" bIns="45720" rtlCol="0" anchor="ctr">
            <a:normAutofit/>
          </a:bodyPr>
          <a:lstStyle/>
          <a:p>
            <a:r>
              <a:rPr lang="fi-FI" noProof="0"/>
              <a:t>Muokkaa </a:t>
            </a:r>
            <a:r>
              <a:rPr lang="fi-FI" noProof="0" err="1"/>
              <a:t>ots</a:t>
            </a:r>
            <a:r>
              <a:rPr lang="fi-FI" noProof="0"/>
              <a:t>. </a:t>
            </a:r>
            <a:r>
              <a:rPr lang="fi-FI" noProof="0" err="1"/>
              <a:t>perustyyl</a:t>
            </a:r>
            <a:r>
              <a:rPr lang="fi-FI" noProof="0"/>
              <a:t>. </a:t>
            </a:r>
            <a:r>
              <a:rPr lang="fi-FI" noProof="0" err="1"/>
              <a:t>napsautt</a:t>
            </a:r>
            <a:r>
              <a:rPr lang="fi-FI" noProof="0"/>
              <a:t>.</a:t>
            </a:r>
          </a:p>
        </p:txBody>
      </p:sp>
      <p:sp>
        <p:nvSpPr>
          <p:cNvPr id="3" name="Text Placeholder 2">
            <a:extLst>
              <a:ext uri="{FF2B5EF4-FFF2-40B4-BE49-F238E27FC236}">
                <a16:creationId xmlns:a16="http://schemas.microsoft.com/office/drawing/2014/main" id="{D14E93CC-C39C-C4AD-736B-757745438941}"/>
              </a:ext>
            </a:extLst>
          </p:cNvPr>
          <p:cNvSpPr>
            <a:spLocks noGrp="1"/>
          </p:cNvSpPr>
          <p:nvPr>
            <p:ph type="body" idx="1"/>
          </p:nvPr>
        </p:nvSpPr>
        <p:spPr>
          <a:xfrm>
            <a:off x="919620" y="1596706"/>
            <a:ext cx="10754637" cy="4419466"/>
          </a:xfrm>
          <a:prstGeom prst="rect">
            <a:avLst/>
          </a:prstGeom>
        </p:spPr>
        <p:txBody>
          <a:bodyPr vert="horz" lIns="91440" tIns="45720" rIns="91440" bIns="45720" rtlCol="0">
            <a:normAutofit/>
          </a:body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5" name="Footer Placeholder 4">
            <a:extLst>
              <a:ext uri="{FF2B5EF4-FFF2-40B4-BE49-F238E27FC236}">
                <a16:creationId xmlns:a16="http://schemas.microsoft.com/office/drawing/2014/main" id="{75CEC1D4-A337-4F7B-E3E9-615367E2DAD2}"/>
              </a:ext>
            </a:extLst>
          </p:cNvPr>
          <p:cNvSpPr>
            <a:spLocks noGrp="1"/>
          </p:cNvSpPr>
          <p:nvPr>
            <p:ph type="ftr" sz="quarter" idx="3"/>
          </p:nvPr>
        </p:nvSpPr>
        <p:spPr>
          <a:xfrm>
            <a:off x="7601202" y="6426027"/>
            <a:ext cx="2416916" cy="365125"/>
          </a:xfrm>
          <a:prstGeom prst="rect">
            <a:avLst/>
          </a:prstGeom>
        </p:spPr>
        <p:txBody>
          <a:bodyPr vert="horz" lIns="0" tIns="0" rIns="0" bIns="0" rtlCol="0" anchor="ctr"/>
          <a:lstStyle>
            <a:lvl1pPr algn="r">
              <a:defRPr sz="1100">
                <a:solidFill>
                  <a:srgbClr val="398BA2"/>
                </a:solidFill>
              </a:defRPr>
            </a:lvl1pPr>
          </a:lstStyle>
          <a:p>
            <a:r>
              <a:rPr lang="fi-FI" noProof="0"/>
              <a:t>Puheterapeutti Anne Hilden 2023</a:t>
            </a:r>
          </a:p>
        </p:txBody>
      </p:sp>
      <p:sp>
        <p:nvSpPr>
          <p:cNvPr id="4" name="Date Placeholder 3">
            <a:extLst>
              <a:ext uri="{FF2B5EF4-FFF2-40B4-BE49-F238E27FC236}">
                <a16:creationId xmlns:a16="http://schemas.microsoft.com/office/drawing/2014/main" id="{79917DCA-4998-0667-7822-DE9CC04238EA}"/>
              </a:ext>
            </a:extLst>
          </p:cNvPr>
          <p:cNvSpPr>
            <a:spLocks noGrp="1"/>
          </p:cNvSpPr>
          <p:nvPr>
            <p:ph type="dt" sz="half" idx="2"/>
          </p:nvPr>
        </p:nvSpPr>
        <p:spPr>
          <a:xfrm>
            <a:off x="10102710" y="6426027"/>
            <a:ext cx="827236" cy="365125"/>
          </a:xfrm>
          <a:prstGeom prst="rect">
            <a:avLst/>
          </a:prstGeom>
        </p:spPr>
        <p:txBody>
          <a:bodyPr vert="horz" lIns="0" tIns="0" rIns="0" bIns="0" rtlCol="0" anchor="ctr"/>
          <a:lstStyle>
            <a:lvl1pPr algn="l">
              <a:defRPr sz="1100">
                <a:solidFill>
                  <a:srgbClr val="398BA2"/>
                </a:solidFill>
              </a:defRPr>
            </a:lvl1pPr>
          </a:lstStyle>
          <a:p>
            <a:fld id="{63C837D0-B064-4745-9966-DB3C1041E85C}" type="datetime1">
              <a:rPr lang="fi-FI" smtClean="0"/>
              <a:t>9.5.2023</a:t>
            </a:fld>
            <a:endParaRPr lang="fi-FI"/>
          </a:p>
        </p:txBody>
      </p:sp>
      <p:sp>
        <p:nvSpPr>
          <p:cNvPr id="6" name="Slide Number Placeholder 5">
            <a:extLst>
              <a:ext uri="{FF2B5EF4-FFF2-40B4-BE49-F238E27FC236}">
                <a16:creationId xmlns:a16="http://schemas.microsoft.com/office/drawing/2014/main" id="{44A3DAB1-061D-A119-85B4-C527D70077FB}"/>
              </a:ext>
            </a:extLst>
          </p:cNvPr>
          <p:cNvSpPr>
            <a:spLocks noGrp="1"/>
          </p:cNvSpPr>
          <p:nvPr>
            <p:ph type="sldNum" sz="quarter" idx="4"/>
          </p:nvPr>
        </p:nvSpPr>
        <p:spPr>
          <a:xfrm>
            <a:off x="10992941" y="6426027"/>
            <a:ext cx="681316" cy="365125"/>
          </a:xfrm>
          <a:prstGeom prst="rect">
            <a:avLst/>
          </a:prstGeom>
        </p:spPr>
        <p:txBody>
          <a:bodyPr vert="horz" lIns="0" tIns="0" rIns="0" bIns="0" rtlCol="0" anchor="ctr"/>
          <a:lstStyle>
            <a:lvl1pPr algn="r">
              <a:defRPr sz="1100">
                <a:solidFill>
                  <a:srgbClr val="398BA2"/>
                </a:solidFill>
              </a:defRPr>
            </a:lvl1pPr>
          </a:lstStyle>
          <a:p>
            <a:fld id="{43AF15DB-8468-DA4F-98B9-DC37122F7E4C}" type="slidenum">
              <a:rPr lang="fi-FI" noProof="0" smtClean="0"/>
              <a:pPr/>
              <a:t>‹#›</a:t>
            </a:fld>
            <a:endParaRPr lang="fi-FI" noProof="0"/>
          </a:p>
        </p:txBody>
      </p:sp>
      <p:pic>
        <p:nvPicPr>
          <p:cNvPr id="8" name="Graphic 7">
            <a:extLst>
              <a:ext uri="{FF2B5EF4-FFF2-40B4-BE49-F238E27FC236}">
                <a16:creationId xmlns:a16="http://schemas.microsoft.com/office/drawing/2014/main" id="{BF033760-7FA4-1B3A-1D2A-7FEB2EEBA33C}"/>
              </a:ext>
              <a:ext uri="{C183D7F6-B498-43B3-948B-1728B52AA6E4}">
                <adec:decorative xmlns:adec="http://schemas.microsoft.com/office/drawing/2017/decorative" val="1"/>
              </a:ext>
            </a:extLst>
          </p:cNvPr>
          <p:cNvPicPr>
            <a:picLocks noChangeAspect="1"/>
          </p:cNvPicPr>
          <p:nvPr userDrawn="1"/>
        </p:nvPicPr>
        <p:blipFill>
          <a:blip r:embed="rId17">
            <a:extLst>
              <a:ext uri="{96DAC541-7B7A-43D3-8B79-37D633B846F1}">
                <asvg:svgBlip xmlns:asvg="http://schemas.microsoft.com/office/drawing/2016/SVG/main" r:embed="rId18"/>
              </a:ext>
            </a:extLst>
          </a:blip>
          <a:stretch>
            <a:fillRect/>
          </a:stretch>
        </p:blipFill>
        <p:spPr>
          <a:xfrm>
            <a:off x="737346" y="6110519"/>
            <a:ext cx="2751904" cy="714607"/>
          </a:xfrm>
          <a:prstGeom prst="rect">
            <a:avLst/>
          </a:prstGeom>
        </p:spPr>
      </p:pic>
    </p:spTree>
    <p:extLst>
      <p:ext uri="{BB962C8B-B14F-4D97-AF65-F5344CB8AC3E}">
        <p14:creationId xmlns:p14="http://schemas.microsoft.com/office/powerpoint/2010/main" val="2269248874"/>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 id="2147483810" r:id="rId12"/>
    <p:sldLayoutId id="2147483811" r:id="rId13"/>
    <p:sldLayoutId id="2147483812" r:id="rId14"/>
    <p:sldLayoutId id="2147483813" r:id="rId15"/>
  </p:sldLayoutIdLst>
  <p:hf sldNum="0" hdr="0" dt="0"/>
  <p:txStyles>
    <p:titleStyle>
      <a:lvl1pPr algn="l" defTabSz="914400" rtl="0" eaLnBrk="1" latinLnBrk="0" hangingPunct="1">
        <a:lnSpc>
          <a:spcPts val="3800"/>
        </a:lnSpc>
        <a:spcBef>
          <a:spcPct val="0"/>
        </a:spcBef>
        <a:buNone/>
        <a:defRPr sz="3200" b="0" i="0" kern="1200">
          <a:solidFill>
            <a:schemeClr val="tx2"/>
          </a:solidFill>
          <a:latin typeface="+mj-lt"/>
          <a:ea typeface="+mj-ea"/>
          <a:cs typeface="Segoe UI" panose="020B0502040204020203" pitchFamily="34" charset="0"/>
        </a:defRPr>
      </a:lvl1pPr>
    </p:titleStyle>
    <p:bodyStyle>
      <a:lvl1pPr marL="228600" indent="-228600" algn="l" defTabSz="914400" rtl="0" eaLnBrk="1" latinLnBrk="0" hangingPunct="1">
        <a:lnSpc>
          <a:spcPct val="114000"/>
        </a:lnSpc>
        <a:spcBef>
          <a:spcPts val="1000"/>
        </a:spcBef>
        <a:buClr>
          <a:srgbClr val="F9B233"/>
        </a:buClr>
        <a:buFont typeface="Arial" panose="020B0604020202020204" pitchFamily="34" charset="0"/>
        <a:buChar char="•"/>
        <a:defRPr sz="2200" kern="1200">
          <a:solidFill>
            <a:schemeClr val="tx1"/>
          </a:solidFill>
          <a:latin typeface="+mn-lt"/>
          <a:ea typeface="+mn-ea"/>
          <a:cs typeface="Segoe UI" panose="020B0502040204020203" pitchFamily="34" charset="0"/>
        </a:defRPr>
      </a:lvl1pPr>
      <a:lvl2pPr marL="685800" indent="-228600" algn="l" defTabSz="914400" rtl="0" eaLnBrk="1" latinLnBrk="0" hangingPunct="1">
        <a:lnSpc>
          <a:spcPct val="110000"/>
        </a:lnSpc>
        <a:spcBef>
          <a:spcPts val="500"/>
        </a:spcBef>
        <a:buClr>
          <a:srgbClr val="F9B233"/>
        </a:buClr>
        <a:buFont typeface="Arial" panose="020B0604020202020204" pitchFamily="34" charset="0"/>
        <a:buChar char="•"/>
        <a:defRPr sz="2000" kern="1200">
          <a:solidFill>
            <a:schemeClr val="tx1"/>
          </a:solidFill>
          <a:latin typeface="+mn-lt"/>
          <a:ea typeface="+mn-ea"/>
          <a:cs typeface="Segoe UI" panose="020B0502040204020203" pitchFamily="34" charset="0"/>
        </a:defRPr>
      </a:lvl2pPr>
      <a:lvl3pPr marL="1143000" indent="-228600" algn="l" defTabSz="914400" rtl="0" eaLnBrk="1" latinLnBrk="0" hangingPunct="1">
        <a:lnSpc>
          <a:spcPct val="110000"/>
        </a:lnSpc>
        <a:spcBef>
          <a:spcPts val="500"/>
        </a:spcBef>
        <a:buClr>
          <a:srgbClr val="F9B233"/>
        </a:buClr>
        <a:buFont typeface="Arial" panose="020B0604020202020204" pitchFamily="34" charset="0"/>
        <a:buChar char="•"/>
        <a:defRPr sz="1800" kern="1200">
          <a:solidFill>
            <a:schemeClr val="tx1"/>
          </a:solidFill>
          <a:latin typeface="+mn-lt"/>
          <a:ea typeface="+mn-ea"/>
          <a:cs typeface="Segoe UI" panose="020B0502040204020203" pitchFamily="34" charset="0"/>
        </a:defRPr>
      </a:lvl3pPr>
      <a:lvl4pPr marL="1600200" indent="-228600" algn="l" defTabSz="914400" rtl="0" eaLnBrk="1" latinLnBrk="0" hangingPunct="1">
        <a:lnSpc>
          <a:spcPct val="110000"/>
        </a:lnSpc>
        <a:spcBef>
          <a:spcPts val="500"/>
        </a:spcBef>
        <a:buClr>
          <a:srgbClr val="F9B233"/>
        </a:buClr>
        <a:buFont typeface="Arial" panose="020B0604020202020204" pitchFamily="34" charset="0"/>
        <a:buChar char="•"/>
        <a:defRPr sz="1600" kern="1200">
          <a:solidFill>
            <a:schemeClr val="tx1"/>
          </a:solidFill>
          <a:latin typeface="+mn-lt"/>
          <a:ea typeface="+mn-ea"/>
          <a:cs typeface="Segoe UI" panose="020B0502040204020203" pitchFamily="34" charset="0"/>
        </a:defRPr>
      </a:lvl4pPr>
      <a:lvl5pPr marL="2057400" indent="-228600" algn="l" defTabSz="914400" rtl="0" eaLnBrk="1" latinLnBrk="0" hangingPunct="1">
        <a:lnSpc>
          <a:spcPct val="110000"/>
        </a:lnSpc>
        <a:spcBef>
          <a:spcPts val="500"/>
        </a:spcBef>
        <a:buClr>
          <a:srgbClr val="F9B233"/>
        </a:buClr>
        <a:buFont typeface="Arial" panose="020B0604020202020204" pitchFamily="34" charset="0"/>
        <a:buChar char="•"/>
        <a:defRPr sz="1600" kern="1200">
          <a:solidFill>
            <a:schemeClr val="tx1"/>
          </a:solidFill>
          <a:latin typeface="+mn-lt"/>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0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8.xml"/></Relationships>
</file>

<file path=ppt/slides/_rels/slide1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01.xml"/><Relationship Id="rId4" Type="http://schemas.openxmlformats.org/officeDocument/2006/relationships/image" Target="../media/image46.svg"/></Relationships>
</file>

<file path=ppt/slides/_rels/slide1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0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18.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201.xml"/></Relationships>
</file>

<file path=ppt/slides/_rels/slide19.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20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3.xml"/></Relationships>
</file>

<file path=ppt/slides/_rels/slide20.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8.svg"/><Relationship Id="rId7" Type="http://schemas.openxmlformats.org/officeDocument/2006/relationships/image" Target="../media/image50.svg"/><Relationship Id="rId2" Type="http://schemas.openxmlformats.org/officeDocument/2006/relationships/image" Target="../media/image47.png"/><Relationship Id="rId1" Type="http://schemas.openxmlformats.org/officeDocument/2006/relationships/slideLayout" Target="../slideLayouts/slideLayout201.xml"/><Relationship Id="rId6" Type="http://schemas.openxmlformats.org/officeDocument/2006/relationships/image" Target="../media/image49.png"/><Relationship Id="rId11" Type="http://schemas.openxmlformats.org/officeDocument/2006/relationships/image" Target="../media/image37.svg"/><Relationship Id="rId5" Type="http://schemas.openxmlformats.org/officeDocument/2006/relationships/image" Target="../media/image30.svg"/><Relationship Id="rId10" Type="http://schemas.openxmlformats.org/officeDocument/2006/relationships/image" Target="../media/image36.png"/><Relationship Id="rId4" Type="http://schemas.openxmlformats.org/officeDocument/2006/relationships/image" Target="../media/image29.png"/><Relationship Id="rId9" Type="http://schemas.openxmlformats.org/officeDocument/2006/relationships/image" Target="../media/image52.svg"/></Relationships>
</file>

<file path=ppt/slides/_rels/slide21.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201.xml"/></Relationships>
</file>

<file path=ppt/slides/_rels/slide22.xml.rels><?xml version="1.0" encoding="UTF-8" standalone="yes"?>
<Relationships xmlns="http://schemas.openxmlformats.org/package/2006/relationships"><Relationship Id="rId8" Type="http://schemas.openxmlformats.org/officeDocument/2006/relationships/hyperlink" Target="https://sites.utu.fi/kielivertailu/wp-content/uploads/sites/1197/2022/10/KiVe_harjoitus_7_Pihasanadomino.pdf" TargetMode="External"/><Relationship Id="rId13" Type="http://schemas.openxmlformats.org/officeDocument/2006/relationships/hyperlink" Target="https://sites.utu.fi/kielivertailu/wp-content/uploads/sites/1197/2022/12/KiVe_harjoitus_12_Pelasta_Prinssi_Affe_v6.pdf" TargetMode="External"/><Relationship Id="rId3" Type="http://schemas.openxmlformats.org/officeDocument/2006/relationships/hyperlink" Target="https://sites.utu.fi/kielivertailu/wp-content/uploads/sites/1197/2022/10/KiVe_harjoitus_2_Aannejumppa.pdf" TargetMode="External"/><Relationship Id="rId7" Type="http://schemas.openxmlformats.org/officeDocument/2006/relationships/hyperlink" Target="https://sites.utu.fi/kielivertailu/wp-content/uploads/sites/1197/2022/10/KiVe_harjoitus_6_Tankataan_aanteita.pdf" TargetMode="External"/><Relationship Id="rId12" Type="http://schemas.openxmlformats.org/officeDocument/2006/relationships/hyperlink" Target="https://sites.utu.fi/kielivertailu/wp-content/uploads/sites/1197/2022/10/KiVe_harjoitus_11_Hyppyrata_sanoilla.pdf" TargetMode="External"/><Relationship Id="rId2" Type="http://schemas.openxmlformats.org/officeDocument/2006/relationships/hyperlink" Target="https://sites.utu.fi/kielivertailu/wp-content/uploads/sites/1197/2022/10/KiVe_harjoitus_1_Aanneralli.pdf" TargetMode="External"/><Relationship Id="rId1" Type="http://schemas.openxmlformats.org/officeDocument/2006/relationships/slideLayout" Target="../slideLayouts/slideLayout63.xml"/><Relationship Id="rId6" Type="http://schemas.openxmlformats.org/officeDocument/2006/relationships/hyperlink" Target="https://sites.utu.fi/kielivertailu/wp-content/uploads/sites/1197/2022/10/KiVe_harjoitus_5_Halytysajoneuvot.pdf" TargetMode="External"/><Relationship Id="rId11" Type="http://schemas.openxmlformats.org/officeDocument/2006/relationships/hyperlink" Target="https://sites.utu.fi/kielivertailu/wp-content/uploads/sites/1197/2022/10/KiVe_harjoitus_10_Elainten_loikkarata.pdf" TargetMode="External"/><Relationship Id="rId5" Type="http://schemas.openxmlformats.org/officeDocument/2006/relationships/hyperlink" Target="https://sites.utu.fi/kielivertailu/wp-content/uploads/sites/1197/2022/10/KiVe_harjoitus_4_Aannesalapoliisit.pdf" TargetMode="External"/><Relationship Id="rId10" Type="http://schemas.openxmlformats.org/officeDocument/2006/relationships/hyperlink" Target="https://sites.utu.fi/kielivertailu/wp-content/uploads/sites/1197/2022/10/KiVe_harjoitus_9_Tarinat.pdf" TargetMode="External"/><Relationship Id="rId4" Type="http://schemas.openxmlformats.org/officeDocument/2006/relationships/hyperlink" Target="https://sites.utu.fi/kielivertailu/wp-content/uploads/sites/1197/2022/10/KiVe_harjoitus_3_Papukaija.pdf" TargetMode="External"/><Relationship Id="rId9" Type="http://schemas.openxmlformats.org/officeDocument/2006/relationships/hyperlink" Target="https://sites.utu.fi/kielivertailu/wp-content/uploads/sites/1197/2022/10/KiVe_harjoitus_8_Hyorin_pyorin.pdf"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01.xml"/></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01.xml"/></Relationships>
</file>

<file path=ppt/slides/_rels/slide2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09.xml"/><Relationship Id="rId4" Type="http://schemas.openxmlformats.org/officeDocument/2006/relationships/hyperlink" Target="https://sites.google.com/view/kuvilla/materiaalit/uusimmat"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0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8.xml"/></Relationships>
</file>

<file path=ppt/slides/_rels/slide3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09.xml"/><Relationship Id="rId4" Type="http://schemas.openxmlformats.org/officeDocument/2006/relationships/hyperlink" Target="https://sites.google.com/view/kuvilla/materiaalit/uusimmat"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01.xml"/></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01.xml"/></Relationships>
</file>

<file path=ppt/slides/_rels/slide3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09.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34.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6.jpeg"/><Relationship Id="rId7" Type="http://schemas.openxmlformats.org/officeDocument/2006/relationships/image" Target="../media/image68.svg"/><Relationship Id="rId2" Type="http://schemas.openxmlformats.org/officeDocument/2006/relationships/image" Target="../media/image65.png"/><Relationship Id="rId1" Type="http://schemas.openxmlformats.org/officeDocument/2006/relationships/slideLayout" Target="../slideLayouts/slideLayout201.xml"/><Relationship Id="rId6" Type="http://schemas.openxmlformats.org/officeDocument/2006/relationships/image" Target="../media/image67.png"/><Relationship Id="rId5" Type="http://schemas.openxmlformats.org/officeDocument/2006/relationships/image" Target="../media/image30.svg"/><Relationship Id="rId4" Type="http://schemas.openxmlformats.org/officeDocument/2006/relationships/image" Target="../media/image29.png"/><Relationship Id="rId9" Type="http://schemas.openxmlformats.org/officeDocument/2006/relationships/image" Target="../media/image70.svg"/></Relationships>
</file>

<file path=ppt/slides/_rels/slide35.xml.rels><?xml version="1.0" encoding="UTF-8" standalone="yes"?>
<Relationships xmlns="http://schemas.openxmlformats.org/package/2006/relationships"><Relationship Id="rId8" Type="http://schemas.openxmlformats.org/officeDocument/2006/relationships/hyperlink" Target="https://www.oph.fi/sites/default/files/documents/monikielisyyden_tukeminen_varhaiskasvatuksessa.pdf" TargetMode="External"/><Relationship Id="rId13" Type="http://schemas.openxmlformats.org/officeDocument/2006/relationships/hyperlink" Target="https://eur01.safelinks.protection.outlook.com/?url=https%3A%2F%2Fsites.google.com%2Fjyu.fi%2Ftunne-kieli-verkkomateriaali%2F&amp;data=05%7C01%7C%7C2f805bdf1dfe46522e1508db507b97d4%7C08b21313808342aaaf1d2f4c9f2cad5d%7C1%7C0%7C638192264009325491%7CUnknown%7CTWFpbGZsb3d8eyJWIjoiMC4wLjAwMDAiLCJQIjoiV2luMzIiLCJBTiI6Ik1haWwiLCJXVCI6Mn0%3D%7C3000%7C%7C%7C&amp;sdata=9c5mMxJ8uyexl5Apg%2F9o%2BvMciyKpa4A0D5Sn7LgfefI%3D&amp;reserved=0" TargetMode="External"/><Relationship Id="rId3" Type="http://schemas.openxmlformats.org/officeDocument/2006/relationships/hyperlink" Target="https://www.moominls.fi/suomi-s2/" TargetMode="External"/><Relationship Id="rId7" Type="http://schemas.openxmlformats.org/officeDocument/2006/relationships/hyperlink" Target="https://www.oph.fi/fi/koulutus-ja-tutkinnot/kielten-rikas-maailma-materiaali" TargetMode="External"/><Relationship Id="rId12" Type="http://schemas.openxmlformats.org/officeDocument/2006/relationships/hyperlink" Target="https://www.kielinuppu.fi/" TargetMode="External"/><Relationship Id="rId2" Type="http://schemas.openxmlformats.org/officeDocument/2006/relationships/hyperlink" Target="https://www.oph.fi/fi/kehittaminen/reimari-varhaiskasvatuksen-kielellisen-ja-kulttuurisen-moninaisuuden" TargetMode="External"/><Relationship Id="rId1" Type="http://schemas.openxmlformats.org/officeDocument/2006/relationships/slideLayout" Target="../slideLayouts/slideLayout201.xml"/><Relationship Id="rId6" Type="http://schemas.openxmlformats.org/officeDocument/2006/relationships/hyperlink" Target="https://view.officeapps.live.com/op/view.aspx?src=https%3A%2F%2Fwww.utu.fi%2Fsites%2Fdefault%2Ffiles%2Fmedia%2FKieliPeda%2520osio%25201%2520Word%2520lomake_0.docx&amp;wdOrigin=BROWSELINK" TargetMode="External"/><Relationship Id="rId11" Type="http://schemas.openxmlformats.org/officeDocument/2006/relationships/hyperlink" Target="https://sites.google.com/view/kuvilla/materiaalit/uusimmat" TargetMode="External"/><Relationship Id="rId5" Type="http://schemas.openxmlformats.org/officeDocument/2006/relationships/hyperlink" Target="https://www.utu.fi/sites/default/files/media/Kielipeda_tyovaline.pdf" TargetMode="External"/><Relationship Id="rId10" Type="http://schemas.openxmlformats.org/officeDocument/2006/relationships/hyperlink" Target="https://papunet.net/" TargetMode="External"/><Relationship Id="rId4" Type="http://schemas.openxmlformats.org/officeDocument/2006/relationships/hyperlink" Target="https://sites.utu.fi/iki-taru/perhelukeminen/hyppy-tarinoihin-kirjanen/" TargetMode="External"/><Relationship Id="rId9" Type="http://schemas.openxmlformats.org/officeDocument/2006/relationships/hyperlink" Target="https://sites.utu.fi/kielivertailu/"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www.vol.fi/blogit/kielellisen-ja-kulttuurisen-moninaisuuden-kohtaaminen-ja-tukeminen/" TargetMode="External"/><Relationship Id="rId2" Type="http://schemas.openxmlformats.org/officeDocument/2006/relationships/hyperlink" Target="https://www.oph.fi/sites/default/files/documents/monikielisyyden_tukeminen_varhaiskasvatuksessa.pdf" TargetMode="External"/><Relationship Id="rId1" Type="http://schemas.openxmlformats.org/officeDocument/2006/relationships/slideLayout" Target="../slideLayouts/slideLayout20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36.xml"/></Relationships>
</file>

<file path=ppt/slides/_rels/slide4.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201.xml"/></Relationships>
</file>

<file path=ppt/slides/_rels/slide5.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201.xml"/></Relationships>
</file>

<file path=ppt/slides/_rels/slide6.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Layout" Target="../slideLayouts/slideLayout201.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slides/_rels/slide7.xml.rels><?xml version="1.0" encoding="UTF-8" standalone="yes"?>
<Relationships xmlns="http://schemas.openxmlformats.org/package/2006/relationships"><Relationship Id="rId3" Type="http://schemas.openxmlformats.org/officeDocument/2006/relationships/hyperlink" Target="https://www.oph.fi/sites/default/files/documents/reflektointityokalu_inklusiivisuuden_arviointiin_2019.pdf" TargetMode="External"/><Relationship Id="rId2" Type="http://schemas.openxmlformats.org/officeDocument/2006/relationships/image" Target="../media/image38.png"/><Relationship Id="rId1" Type="http://schemas.openxmlformats.org/officeDocument/2006/relationships/slideLayout" Target="../slideLayouts/slideLayout201.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3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3.xml"/></Relationships>
</file>

<file path=ppt/slides/_rels/slide9.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201.xml"/><Relationship Id="rId5" Type="http://schemas.openxmlformats.org/officeDocument/2006/relationships/image" Target="../media/image41.svg"/><Relationship Id="rId4"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p:txBody>
          <a:bodyPr>
            <a:normAutofit fontScale="90000"/>
          </a:bodyPr>
          <a:lstStyle/>
          <a:p>
            <a:r>
              <a:rPr lang="fi-FI" dirty="0"/>
              <a:t>Monikielisyyden huomioiminen pienten lasten kielellisen kehityksen tukemisessa.</a:t>
            </a:r>
          </a:p>
        </p:txBody>
      </p:sp>
      <p:sp>
        <p:nvSpPr>
          <p:cNvPr id="3" name="Alaotsikko 2"/>
          <p:cNvSpPr>
            <a:spLocks noGrp="1"/>
          </p:cNvSpPr>
          <p:nvPr>
            <p:ph type="subTitle" idx="1"/>
          </p:nvPr>
        </p:nvSpPr>
        <p:spPr/>
        <p:txBody>
          <a:bodyPr/>
          <a:lstStyle/>
          <a:p>
            <a:r>
              <a:rPr lang="fi-FI"/>
              <a:t>Projektikoordinaattori, puheterapeutti Anne Hilden 2023</a:t>
            </a:r>
          </a:p>
          <a:p>
            <a:r>
              <a:rPr lang="fi-FI"/>
              <a:t>Kehitetty osana </a:t>
            </a:r>
            <a:r>
              <a:rPr lang="fi-FI" err="1"/>
              <a:t>STM:n</a:t>
            </a:r>
            <a:r>
              <a:rPr lang="fi-FI"/>
              <a:t> rahoittamaa Tulevaisuuden </a:t>
            </a:r>
            <a:r>
              <a:rPr lang="fi-FI" err="1"/>
              <a:t>sotekeskus</a:t>
            </a:r>
            <a:r>
              <a:rPr lang="fi-FI"/>
              <a:t>-hanketta Kymenlaakson hyvinvointialueella</a:t>
            </a:r>
          </a:p>
          <a:p>
            <a:endParaRPr lang="fi-FI"/>
          </a:p>
        </p:txBody>
      </p:sp>
    </p:spTree>
    <p:extLst>
      <p:ext uri="{BB962C8B-B14F-4D97-AF65-F5344CB8AC3E}">
        <p14:creationId xmlns:p14="http://schemas.microsoft.com/office/powerpoint/2010/main" val="39837296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CD9D2CE-6ED4-02CB-187A-5BF0A6CC1E94}"/>
              </a:ext>
            </a:extLst>
          </p:cNvPr>
          <p:cNvSpPr>
            <a:spLocks noGrp="1"/>
          </p:cNvSpPr>
          <p:nvPr>
            <p:ph type="title"/>
          </p:nvPr>
        </p:nvSpPr>
        <p:spPr>
          <a:xfrm>
            <a:off x="771987" y="765467"/>
            <a:ext cx="11078364" cy="1577110"/>
          </a:xfrm>
        </p:spPr>
        <p:txBody>
          <a:bodyPr/>
          <a:lstStyle/>
          <a:p>
            <a:r>
              <a:rPr lang="fi-FI" dirty="0"/>
              <a:t>                </a:t>
            </a:r>
            <a:r>
              <a:rPr lang="fi-FI" sz="4000" dirty="0"/>
              <a:t>VUOROVAIKUTUS</a:t>
            </a:r>
            <a:r>
              <a:rPr lang="fi-FI" sz="3200" dirty="0"/>
              <a:t> </a:t>
            </a:r>
          </a:p>
        </p:txBody>
      </p:sp>
      <p:sp>
        <p:nvSpPr>
          <p:cNvPr id="5" name="Tekstiruutu 4">
            <a:extLst>
              <a:ext uri="{FF2B5EF4-FFF2-40B4-BE49-F238E27FC236}">
                <a16:creationId xmlns:a16="http://schemas.microsoft.com/office/drawing/2014/main" id="{80620AAE-485F-F2BE-D6FB-CC4B351BF83E}"/>
              </a:ext>
            </a:extLst>
          </p:cNvPr>
          <p:cNvSpPr txBox="1"/>
          <p:nvPr/>
        </p:nvSpPr>
        <p:spPr>
          <a:xfrm>
            <a:off x="454166" y="1665810"/>
            <a:ext cx="11279188" cy="4585871"/>
          </a:xfrm>
          <a:prstGeom prst="rect">
            <a:avLst/>
          </a:prstGeom>
          <a:noFill/>
          <a:ln>
            <a:no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endParaRPr lang="fi-FI" sz="900" dirty="0">
              <a:cs typeface="Arial"/>
            </a:endParaRPr>
          </a:p>
          <a:p>
            <a:pPr marL="285750" indent="-285750">
              <a:buFont typeface="Arial"/>
              <a:buChar char="•"/>
            </a:pPr>
            <a:r>
              <a:rPr lang="fi-FI" sz="1200" dirty="0">
                <a:ea typeface="+mn-lt"/>
                <a:cs typeface="+mn-lt"/>
              </a:rPr>
              <a:t>Ryhmässä on kiireetön ilmapiiri       </a:t>
            </a:r>
            <a:r>
              <a:rPr lang="fi-FI" sz="1200" dirty="0">
                <a:solidFill>
                  <a:srgbClr val="000000"/>
                </a:solidFill>
                <a:ea typeface="+mn-lt"/>
                <a:cs typeface="+mn-lt"/>
              </a:rPr>
              <a:t>        </a:t>
            </a:r>
            <a:r>
              <a:rPr lang="fi-FI" sz="1200" dirty="0">
                <a:solidFill>
                  <a:srgbClr val="00B0F0"/>
                </a:solidFill>
                <a:ea typeface="+mn-lt"/>
                <a:cs typeface="+mn-lt"/>
              </a:rPr>
              <a:t>Aikuinen kiinnittää huomiota omaan kielelliseen tuottamiseen, aikaa kielen tietoiselle vahvistamiselle arjen tilanteissa, toistot</a:t>
            </a:r>
          </a:p>
          <a:p>
            <a:endParaRPr lang="fi-FI" sz="1200" dirty="0">
              <a:ea typeface="+mn-lt"/>
              <a:cs typeface="+mn-lt"/>
            </a:endParaRPr>
          </a:p>
          <a:p>
            <a:pPr marL="285750" indent="-285750">
              <a:buFont typeface="Arial"/>
              <a:buChar char="•"/>
            </a:pPr>
            <a:r>
              <a:rPr lang="fi-FI" sz="1200" dirty="0">
                <a:ea typeface="+mn-lt"/>
                <a:cs typeface="+mn-lt"/>
              </a:rPr>
              <a:t>Myönteinen ja sensitiivinen vuorovaikutus näkyy puheessa, eleissä ja toiminnassa                </a:t>
            </a:r>
            <a:r>
              <a:rPr lang="fi-FI" sz="1200" dirty="0">
                <a:solidFill>
                  <a:srgbClr val="00B0F0"/>
                </a:solidFill>
                <a:ea typeface="+mn-lt"/>
                <a:cs typeface="+mn-lt"/>
              </a:rPr>
              <a:t>Aikuinen viestittää hyväksyntää lapsen kulttuuria ja äidinkieltä kohtaan mahdollisista omista ennakkoluuloista huolimatta</a:t>
            </a:r>
          </a:p>
          <a:p>
            <a:endParaRPr lang="fi-FI" sz="1200" dirty="0">
              <a:ea typeface="+mn-lt"/>
              <a:cs typeface="+mn-lt"/>
            </a:endParaRPr>
          </a:p>
          <a:p>
            <a:pPr marL="285750" indent="-285750">
              <a:buFont typeface="Arial"/>
              <a:buChar char="•"/>
            </a:pPr>
            <a:r>
              <a:rPr lang="fi-FI" sz="1200" dirty="0">
                <a:ea typeface="+mn-lt"/>
                <a:cs typeface="+mn-lt"/>
              </a:rPr>
              <a:t>Jokainen lapsi tulee kuulluksi ja kohdatuksi päivän aikana</a:t>
            </a:r>
          </a:p>
          <a:p>
            <a:endParaRPr lang="fi-FI" sz="1200" dirty="0">
              <a:ea typeface="+mn-lt"/>
              <a:cs typeface="+mn-lt"/>
            </a:endParaRPr>
          </a:p>
          <a:p>
            <a:pPr marL="285750" indent="-285750">
              <a:buFont typeface="Arial"/>
              <a:buChar char="•"/>
            </a:pPr>
            <a:r>
              <a:rPr lang="fi-FI" sz="1200" dirty="0">
                <a:ea typeface="+mn-lt"/>
                <a:cs typeface="+mn-lt"/>
              </a:rPr>
              <a:t>Ryhmässä iloitaan lasten onnistumisista ja annetaan myönteistä palautetta                 </a:t>
            </a:r>
            <a:r>
              <a:rPr lang="fi-FI" sz="1200" dirty="0">
                <a:solidFill>
                  <a:srgbClr val="00B0F0"/>
                </a:solidFill>
                <a:ea typeface="+mn-lt"/>
                <a:cs typeface="+mn-lt"/>
              </a:rPr>
              <a:t>Kielellinen iloitseminen omasta äidinkielestä ja toisaalta uuden oppimisesta</a:t>
            </a:r>
          </a:p>
          <a:p>
            <a:endParaRPr lang="fi-FI" sz="1200" dirty="0">
              <a:ea typeface="+mn-lt"/>
              <a:cs typeface="+mn-lt"/>
            </a:endParaRPr>
          </a:p>
          <a:p>
            <a:pPr marL="285750" indent="-285750">
              <a:buFont typeface="Arial"/>
              <a:buChar char="•"/>
            </a:pPr>
            <a:r>
              <a:rPr lang="fi-FI" sz="1200" dirty="0">
                <a:ea typeface="+mn-lt"/>
                <a:cs typeface="+mn-lt"/>
              </a:rPr>
              <a:t>Ryhmässä käytetään ohjeita kieltojen sijaan                </a:t>
            </a:r>
            <a:r>
              <a:rPr lang="fi-FI" sz="1200" dirty="0">
                <a:solidFill>
                  <a:srgbClr val="00B0F0"/>
                </a:solidFill>
                <a:ea typeface="+mn-lt"/>
                <a:cs typeface="+mn-lt"/>
              </a:rPr>
              <a:t>Lyhyet, selkeät ilmaisut, joskus kieltäminen tai ei -sanan käyttö on perusteltua, kuvien käyttö</a:t>
            </a:r>
          </a:p>
          <a:p>
            <a:pPr marL="285750" indent="-285750">
              <a:buFont typeface="Arial"/>
              <a:buChar char="•"/>
            </a:pPr>
            <a:endParaRPr lang="fi-FI" sz="1200" dirty="0">
              <a:ea typeface="+mn-lt"/>
              <a:cs typeface="+mn-lt"/>
            </a:endParaRPr>
          </a:p>
          <a:p>
            <a:pPr marL="285750" indent="-285750">
              <a:buFont typeface="Arial"/>
              <a:buChar char="•"/>
            </a:pPr>
            <a:r>
              <a:rPr lang="fi-FI" sz="1200" dirty="0">
                <a:ea typeface="+mn-lt"/>
                <a:cs typeface="+mn-lt"/>
              </a:rPr>
              <a:t>Ryhmässä arvostetaan ja kunnioitetaan kaikkien näkemyksiä (lapset, työkaverit, huoltajat, yhteistyötahot)               </a:t>
            </a:r>
            <a:r>
              <a:rPr lang="fi-FI" sz="1200" dirty="0">
                <a:solidFill>
                  <a:srgbClr val="00B0F0"/>
                </a:solidFill>
                <a:ea typeface="+mn-lt"/>
                <a:cs typeface="+mn-lt"/>
              </a:rPr>
              <a:t>Yhteisen keskustelun merkitys, mitä toiveita voimme varhaiskasvatuksessa toteuttaa, suomalaisista perinteistä viestiminen</a:t>
            </a:r>
          </a:p>
          <a:p>
            <a:endParaRPr lang="fi-FI" sz="1200" dirty="0">
              <a:ea typeface="+mn-lt"/>
              <a:cs typeface="+mn-lt"/>
            </a:endParaRPr>
          </a:p>
          <a:p>
            <a:pPr marL="285750" indent="-285750">
              <a:buFont typeface="Arial"/>
              <a:buChar char="•"/>
            </a:pPr>
            <a:r>
              <a:rPr lang="fi-FI" sz="1200" dirty="0">
                <a:ea typeface="+mn-lt"/>
                <a:cs typeface="+mn-lt"/>
              </a:rPr>
              <a:t>Lasta rohkaistaan vuorovaikutukseen ja itseilmaisuun</a:t>
            </a:r>
          </a:p>
          <a:p>
            <a:endParaRPr lang="fi-FI" sz="1200" dirty="0">
              <a:ea typeface="+mn-lt"/>
              <a:cs typeface="+mn-lt"/>
            </a:endParaRPr>
          </a:p>
          <a:p>
            <a:pPr marL="285750" indent="-285750">
              <a:buFont typeface="Arial"/>
              <a:buChar char="•"/>
            </a:pPr>
            <a:r>
              <a:rPr lang="fi-FI" sz="1200" dirty="0">
                <a:ea typeface="+mn-lt"/>
                <a:cs typeface="+mn-lt"/>
              </a:rPr>
              <a:t>Jokaisella on mahdollisuus olla vuorovaikutuksessa (puhetta korvaavat ja tukevat kommunikointikeinot)</a:t>
            </a:r>
          </a:p>
          <a:p>
            <a:endParaRPr lang="fi-FI" sz="1200" dirty="0">
              <a:ea typeface="+mn-lt"/>
              <a:cs typeface="+mn-lt"/>
            </a:endParaRPr>
          </a:p>
          <a:p>
            <a:pPr marL="285750" indent="-285750">
              <a:buFont typeface="Arial"/>
              <a:buChar char="•"/>
            </a:pPr>
            <a:r>
              <a:rPr lang="fi-FI" sz="1200" dirty="0">
                <a:ea typeface="+mn-lt"/>
                <a:cs typeface="+mn-lt"/>
              </a:rPr>
              <a:t>Ryhmässä autetaan lapsia löytämään kavereita ja ylläpitämään kaverisuhteita                 </a:t>
            </a:r>
            <a:r>
              <a:rPr lang="fi-FI" sz="1200" dirty="0">
                <a:solidFill>
                  <a:srgbClr val="00B0F0"/>
                </a:solidFill>
                <a:ea typeface="+mn-lt"/>
                <a:cs typeface="+mn-lt"/>
              </a:rPr>
              <a:t>Kun kieltä ei ole, aikuisen rooli</a:t>
            </a:r>
            <a:endParaRPr lang="fi-FI" sz="1200" dirty="0">
              <a:solidFill>
                <a:srgbClr val="00B0F0"/>
              </a:solidFill>
              <a:cs typeface="Arial"/>
            </a:endParaRPr>
          </a:p>
          <a:p>
            <a:pPr marL="285750" indent="-285750">
              <a:buFont typeface="Arial"/>
              <a:buChar char="•"/>
            </a:pPr>
            <a:endParaRPr lang="fi-FI" sz="1200" dirty="0">
              <a:ea typeface="+mn-lt"/>
              <a:cs typeface="+mn-lt"/>
            </a:endParaRPr>
          </a:p>
          <a:p>
            <a:endParaRPr lang="fi-FI" sz="1400" dirty="0">
              <a:cs typeface="Arial"/>
            </a:endParaRPr>
          </a:p>
          <a:p>
            <a:endParaRPr lang="fi-FI" sz="1400" dirty="0">
              <a:cs typeface="Arial"/>
            </a:endParaRPr>
          </a:p>
          <a:p>
            <a:endParaRPr lang="fi-FI" sz="900" dirty="0">
              <a:cs typeface="Arial"/>
            </a:endParaRPr>
          </a:p>
        </p:txBody>
      </p:sp>
      <p:pic>
        <p:nvPicPr>
          <p:cNvPr id="6" name="Kuva 6">
            <a:extLst>
              <a:ext uri="{FF2B5EF4-FFF2-40B4-BE49-F238E27FC236}">
                <a16:creationId xmlns:a16="http://schemas.microsoft.com/office/drawing/2014/main" id="{A64CC979-DFBA-B03B-795F-E737A819898E}"/>
              </a:ext>
            </a:extLst>
          </p:cNvPr>
          <p:cNvPicPr>
            <a:picLocks noChangeAspect="1"/>
          </p:cNvPicPr>
          <p:nvPr/>
        </p:nvPicPr>
        <p:blipFill>
          <a:blip r:embed="rId2"/>
          <a:stretch>
            <a:fillRect/>
          </a:stretch>
        </p:blipFill>
        <p:spPr>
          <a:xfrm>
            <a:off x="10633832" y="684910"/>
            <a:ext cx="897154" cy="750788"/>
          </a:xfrm>
          <a:prstGeom prst="rect">
            <a:avLst/>
          </a:prstGeom>
        </p:spPr>
      </p:pic>
      <p:sp>
        <p:nvSpPr>
          <p:cNvPr id="4" name="Nuoli: Oikea 3">
            <a:extLst>
              <a:ext uri="{FF2B5EF4-FFF2-40B4-BE49-F238E27FC236}">
                <a16:creationId xmlns:a16="http://schemas.microsoft.com/office/drawing/2014/main" id="{115914A9-A01A-14AA-BDB3-40E0CE97C0B5}"/>
              </a:ext>
            </a:extLst>
          </p:cNvPr>
          <p:cNvSpPr/>
          <p:nvPr/>
        </p:nvSpPr>
        <p:spPr>
          <a:xfrm>
            <a:off x="2906842" y="1777518"/>
            <a:ext cx="518332" cy="225841"/>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Nuoli: Oikea 6">
            <a:extLst>
              <a:ext uri="{FF2B5EF4-FFF2-40B4-BE49-F238E27FC236}">
                <a16:creationId xmlns:a16="http://schemas.microsoft.com/office/drawing/2014/main" id="{C2B7F976-B958-CED1-3EC9-7EC1822F279C}"/>
              </a:ext>
            </a:extLst>
          </p:cNvPr>
          <p:cNvSpPr/>
          <p:nvPr/>
        </p:nvSpPr>
        <p:spPr>
          <a:xfrm>
            <a:off x="6350685" y="2349537"/>
            <a:ext cx="518332" cy="225841"/>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Nuoli: Oikea 7">
            <a:extLst>
              <a:ext uri="{FF2B5EF4-FFF2-40B4-BE49-F238E27FC236}">
                <a16:creationId xmlns:a16="http://schemas.microsoft.com/office/drawing/2014/main" id="{82E27B8B-8519-9388-8BFE-5E6723BFE7B1}"/>
              </a:ext>
            </a:extLst>
          </p:cNvPr>
          <p:cNvSpPr/>
          <p:nvPr/>
        </p:nvSpPr>
        <p:spPr>
          <a:xfrm>
            <a:off x="5895464" y="3336213"/>
            <a:ext cx="518332" cy="178804"/>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0" name="Nuoli: Oikea 9">
            <a:extLst>
              <a:ext uri="{FF2B5EF4-FFF2-40B4-BE49-F238E27FC236}">
                <a16:creationId xmlns:a16="http://schemas.microsoft.com/office/drawing/2014/main" id="{3F03B960-1248-A2CA-2793-278B224A4C1A}"/>
              </a:ext>
            </a:extLst>
          </p:cNvPr>
          <p:cNvSpPr/>
          <p:nvPr/>
        </p:nvSpPr>
        <p:spPr>
          <a:xfrm>
            <a:off x="3749963" y="3694428"/>
            <a:ext cx="518332" cy="225841"/>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1" name="Nuoli: Oikea 10">
            <a:extLst>
              <a:ext uri="{FF2B5EF4-FFF2-40B4-BE49-F238E27FC236}">
                <a16:creationId xmlns:a16="http://schemas.microsoft.com/office/drawing/2014/main" id="{E7C87937-E194-3204-BE87-46BFF13AF5E0}"/>
              </a:ext>
            </a:extLst>
          </p:cNvPr>
          <p:cNvSpPr/>
          <p:nvPr/>
        </p:nvSpPr>
        <p:spPr>
          <a:xfrm>
            <a:off x="7884579" y="4014035"/>
            <a:ext cx="518332" cy="225841"/>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2" name="Nuoli: Oikea 11">
            <a:extLst>
              <a:ext uri="{FF2B5EF4-FFF2-40B4-BE49-F238E27FC236}">
                <a16:creationId xmlns:a16="http://schemas.microsoft.com/office/drawing/2014/main" id="{36BF51DA-DA8D-1A65-6D08-5050A96F757E}"/>
              </a:ext>
            </a:extLst>
          </p:cNvPr>
          <p:cNvSpPr/>
          <p:nvPr/>
        </p:nvSpPr>
        <p:spPr>
          <a:xfrm>
            <a:off x="6052003" y="5265757"/>
            <a:ext cx="518332" cy="225841"/>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16" name="Kuva 9" descr="Kuva, joka sisältää kohteen teksti&#10;&#10;Kuvaus luotu automaattisesti">
            <a:extLst>
              <a:ext uri="{FF2B5EF4-FFF2-40B4-BE49-F238E27FC236}">
                <a16:creationId xmlns:a16="http://schemas.microsoft.com/office/drawing/2014/main" id="{3BB522A8-86A8-A679-5422-98CF8D1345E9}"/>
              </a:ext>
            </a:extLst>
          </p:cNvPr>
          <p:cNvPicPr>
            <a:picLocks noChangeAspect="1"/>
          </p:cNvPicPr>
          <p:nvPr/>
        </p:nvPicPr>
        <p:blipFill>
          <a:blip r:embed="rId3"/>
          <a:stretch>
            <a:fillRect/>
          </a:stretch>
        </p:blipFill>
        <p:spPr>
          <a:xfrm>
            <a:off x="131670" y="232615"/>
            <a:ext cx="2087892" cy="911975"/>
          </a:xfrm>
          <a:prstGeom prst="rect">
            <a:avLst/>
          </a:prstGeom>
        </p:spPr>
      </p:pic>
    </p:spTree>
    <p:extLst>
      <p:ext uri="{BB962C8B-B14F-4D97-AF65-F5344CB8AC3E}">
        <p14:creationId xmlns:p14="http://schemas.microsoft.com/office/powerpoint/2010/main" val="21321980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919620" y="271181"/>
            <a:ext cx="10516641" cy="810487"/>
          </a:xfrm>
        </p:spPr>
        <p:txBody>
          <a:bodyPr/>
          <a:lstStyle/>
          <a:p>
            <a:r>
              <a:rPr lang="fi-FI"/>
              <a:t>Peräkkäin kieltä oppiva alle 3-vuotias</a:t>
            </a:r>
          </a:p>
        </p:txBody>
      </p:sp>
      <p:sp>
        <p:nvSpPr>
          <p:cNvPr id="3" name="Sisällön paikkamerkki 2"/>
          <p:cNvSpPr>
            <a:spLocks noGrp="1"/>
          </p:cNvSpPr>
          <p:nvPr>
            <p:ph sz="quarter" idx="13"/>
          </p:nvPr>
        </p:nvSpPr>
        <p:spPr>
          <a:xfrm>
            <a:off x="713678" y="947854"/>
            <a:ext cx="10960121" cy="5307980"/>
          </a:xfrm>
        </p:spPr>
        <p:txBody>
          <a:bodyPr>
            <a:normAutofit lnSpcReduction="10000"/>
          </a:bodyPr>
          <a:lstStyle/>
          <a:p>
            <a:r>
              <a:rPr lang="fi-FI"/>
              <a:t>Vanhemmilta on tärkeää kartoittaa, </a:t>
            </a:r>
            <a:r>
              <a:rPr lang="fi-FI" b="1"/>
              <a:t>kuinka lapsi hallitsee oman äidinkielensä </a:t>
            </a:r>
            <a:r>
              <a:rPr lang="fi-FI"/>
              <a:t>sanastoa, ääntämystä, lausepuhetta sekä toimii kielellisissä tilanteissa; osaako nimetä, pyytää, kommentoida, kieltäytyä, saada apua tai tarpeitaan kerrottua.</a:t>
            </a:r>
          </a:p>
          <a:p>
            <a:r>
              <a:rPr lang="fi-FI"/>
              <a:t>Näillä lapsilla on </a:t>
            </a:r>
            <a:r>
              <a:rPr lang="fi-FI" b="1"/>
              <a:t>tavallista aluksi päivähoitoon tultuaan olla hiljaa</a:t>
            </a:r>
            <a:r>
              <a:rPr lang="fi-FI"/>
              <a:t>, koska sekä uuden kielen ymmärtäminen että oma ilmaisu on vielä ylivoimaisen vaikeaa ja vuorovaikutustilanteet lasta kuormittavia. </a:t>
            </a:r>
          </a:p>
          <a:p>
            <a:r>
              <a:rPr lang="fi-FI" b="1"/>
              <a:t>Oppimisympäristön muokkaaminen </a:t>
            </a:r>
            <a:r>
              <a:rPr lang="fi-FI"/>
              <a:t>kaikkea erilaista ilmaisua ja ymmärtämisen tukia sallivaksi on tärkeää.</a:t>
            </a:r>
          </a:p>
          <a:p>
            <a:r>
              <a:rPr lang="fi-FI"/>
              <a:t>Erilaisuuden ja vierauden tunnetta/pelkoa voidaan hälventää ja sopeutumista parantaa luomalla </a:t>
            </a:r>
            <a:r>
              <a:rPr lang="fi-FI" b="1"/>
              <a:t>lasta arvostava sensitiivinen ilmapiiri </a:t>
            </a:r>
            <a:r>
              <a:rPr lang="fi-FI"/>
              <a:t>= sensitiiviset kasvattajat, jotka ovat omassa toiminnassaan herkkiä huomaamaan lapsen tarpeet ja ei-kielelliset kommunikointialoitteet sekä käyttämään kaikkia mahdollisia tukia arjen tilanteissa.</a:t>
            </a:r>
          </a:p>
          <a:p>
            <a:r>
              <a:rPr lang="fi-FI"/>
              <a:t>Noin 1v kuluessa suomen puhekieli alkaa kehittyä.</a:t>
            </a:r>
          </a:p>
          <a:p>
            <a:endParaRPr lang="fi-FI"/>
          </a:p>
        </p:txBody>
      </p:sp>
      <p:sp>
        <p:nvSpPr>
          <p:cNvPr id="4" name="Alatunnisteen paikkamerkki 3"/>
          <p:cNvSpPr>
            <a:spLocks noGrp="1"/>
          </p:cNvSpPr>
          <p:nvPr>
            <p:ph type="ftr" sz="quarter" idx="15"/>
          </p:nvPr>
        </p:nvSpPr>
        <p:spPr/>
        <p:txBody>
          <a:bodyPr/>
          <a:lstStyle/>
          <a:p>
            <a:r>
              <a:rPr lang="fi-FI" noProof="0"/>
              <a:t>Puheterapeutti Anne Hilden 2023</a:t>
            </a:r>
          </a:p>
        </p:txBody>
      </p:sp>
    </p:spTree>
    <p:extLst>
      <p:ext uri="{BB962C8B-B14F-4D97-AF65-F5344CB8AC3E}">
        <p14:creationId xmlns:p14="http://schemas.microsoft.com/office/powerpoint/2010/main" val="40146900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919620" y="271181"/>
            <a:ext cx="10516641" cy="698975"/>
          </a:xfrm>
        </p:spPr>
        <p:txBody>
          <a:bodyPr/>
          <a:lstStyle/>
          <a:p>
            <a:r>
              <a:rPr lang="fi-FI"/>
              <a:t>Peräkkäin kieltä oppivan lapsen vanhemman ohjaus</a:t>
            </a:r>
          </a:p>
        </p:txBody>
      </p:sp>
      <p:sp>
        <p:nvSpPr>
          <p:cNvPr id="3" name="Sisällön paikkamerkki 2"/>
          <p:cNvSpPr>
            <a:spLocks noGrp="1"/>
          </p:cNvSpPr>
          <p:nvPr>
            <p:ph sz="quarter" idx="13"/>
          </p:nvPr>
        </p:nvSpPr>
        <p:spPr>
          <a:xfrm>
            <a:off x="807650" y="970156"/>
            <a:ext cx="10755094" cy="5285678"/>
          </a:xfrm>
        </p:spPr>
        <p:txBody>
          <a:bodyPr>
            <a:normAutofit/>
          </a:bodyPr>
          <a:lstStyle/>
          <a:p>
            <a:r>
              <a:rPr lang="fi-FI"/>
              <a:t>Vanhempien tulisi ymmärtää, että </a:t>
            </a:r>
            <a:r>
              <a:rPr lang="fi-FI" b="1"/>
              <a:t>lapsen ensikielen pitää kehittyä niin hyväksi, että kielellinen ajattelu on mahdollista</a:t>
            </a:r>
            <a:r>
              <a:rPr lang="fi-FI"/>
              <a:t>. Tällöin toisen tai kolmannen kielen oppiminen sujuu helpommin.</a:t>
            </a:r>
          </a:p>
          <a:p>
            <a:r>
              <a:rPr lang="fi-FI"/>
              <a:t>Kaksi-tai monikielisyys </a:t>
            </a:r>
            <a:r>
              <a:rPr lang="fi-FI" b="1">
                <a:solidFill>
                  <a:srgbClr val="FF0000"/>
                </a:solidFill>
              </a:rPr>
              <a:t>ei tule itsestään </a:t>
            </a:r>
            <a:r>
              <a:rPr lang="fi-FI"/>
              <a:t>vain siksi, että lapsen kasvuympäristöissä on monia kieliä käytössä.</a:t>
            </a:r>
          </a:p>
          <a:p>
            <a:r>
              <a:rPr lang="fi-FI"/>
              <a:t>Oman kotikielen vahvistamisen eteen pitää tehdä työtä ja aikuisten on tietoisesti mietittävä omia kielenkäyttötaitojaan. </a:t>
            </a:r>
            <a:r>
              <a:rPr lang="fi-FI" b="1"/>
              <a:t>Puolihuono englannin käyttö kotona ei paranna lapsen mahdollisuuksia oppia kieliä hyvin!</a:t>
            </a:r>
          </a:p>
          <a:p>
            <a:r>
              <a:rPr lang="fi-FI"/>
              <a:t>Vanhempien tulee saada ja tehdä kotona omalla äidinkielellä ihan samoja asioita kuin varhaiskasvatuksessa lapsen suomenkielen opettamisen kanssa tehdään.</a:t>
            </a:r>
          </a:p>
          <a:p>
            <a:r>
              <a:rPr lang="fi-FI"/>
              <a:t>Kaikkien vanhempien tulee saada </a:t>
            </a:r>
            <a:r>
              <a:rPr lang="fi-FI" b="1"/>
              <a:t>tietoa lapsen kielenkehityksen osa-alueista </a:t>
            </a:r>
            <a:r>
              <a:rPr lang="fi-FI"/>
              <a:t>ja malleja niiden tietoisesta tukemisesta.</a:t>
            </a:r>
          </a:p>
        </p:txBody>
      </p:sp>
      <p:sp>
        <p:nvSpPr>
          <p:cNvPr id="4" name="Alatunnisteen paikkamerkki 3"/>
          <p:cNvSpPr>
            <a:spLocks noGrp="1"/>
          </p:cNvSpPr>
          <p:nvPr>
            <p:ph type="ftr" sz="quarter" idx="15"/>
          </p:nvPr>
        </p:nvSpPr>
        <p:spPr/>
        <p:txBody>
          <a:bodyPr/>
          <a:lstStyle/>
          <a:p>
            <a:r>
              <a:rPr lang="fi-FI" noProof="0"/>
              <a:t>Puheterapeutti Anne Hilden 2023</a:t>
            </a:r>
          </a:p>
        </p:txBody>
      </p:sp>
    </p:spTree>
    <p:extLst>
      <p:ext uri="{BB962C8B-B14F-4D97-AF65-F5344CB8AC3E}">
        <p14:creationId xmlns:p14="http://schemas.microsoft.com/office/powerpoint/2010/main" val="22881774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919620" y="271181"/>
            <a:ext cx="10516641" cy="732429"/>
          </a:xfrm>
        </p:spPr>
        <p:txBody>
          <a:bodyPr/>
          <a:lstStyle/>
          <a:p>
            <a:r>
              <a:rPr lang="fi-FI"/>
              <a:t>Simultaanisesti monikieliseksi oppiva lapsi</a:t>
            </a:r>
          </a:p>
        </p:txBody>
      </p:sp>
      <p:sp>
        <p:nvSpPr>
          <p:cNvPr id="3" name="Sisällön paikkamerkki 2"/>
          <p:cNvSpPr>
            <a:spLocks noGrp="1"/>
          </p:cNvSpPr>
          <p:nvPr>
            <p:ph sz="quarter" idx="13"/>
          </p:nvPr>
        </p:nvSpPr>
        <p:spPr>
          <a:xfrm>
            <a:off x="602166" y="892098"/>
            <a:ext cx="11071633" cy="5397190"/>
          </a:xfrm>
        </p:spPr>
        <p:txBody>
          <a:bodyPr>
            <a:normAutofit fontScale="92500" lnSpcReduction="20000"/>
          </a:bodyPr>
          <a:lstStyle/>
          <a:p>
            <a:r>
              <a:rPr lang="fi-FI"/>
              <a:t>Saattaa tulla perheestä, jossa valmiiksi on useita kieliä käytössä, mutta ikänsä tai kehitysasteensa puolesta ei itse puhu vielä mitään.</a:t>
            </a:r>
          </a:p>
          <a:p>
            <a:r>
              <a:rPr lang="fi-FI"/>
              <a:t>Sopeutuminen ja samastuminen muiden pienten joukkoon voi olla helpompaa, kun toisillakin edessä kielen kehityksen haasteet ja rajapyykit. Silti </a:t>
            </a:r>
            <a:r>
              <a:rPr lang="fi-FI" b="1"/>
              <a:t>tietoinen kaikkien kielien huomioiminen </a:t>
            </a:r>
            <a:r>
              <a:rPr lang="fi-FI"/>
              <a:t>on tärkeää.</a:t>
            </a:r>
          </a:p>
          <a:p>
            <a:r>
              <a:rPr lang="fi-FI" b="1"/>
              <a:t>Kielitietoisuuden parantaminen </a:t>
            </a:r>
            <a:r>
              <a:rPr lang="fi-FI"/>
              <a:t>niin vanhempien kuin hoitajien osalta auttaa haasteiden ylittämisessä.</a:t>
            </a:r>
          </a:p>
          <a:p>
            <a:r>
              <a:rPr lang="fi-FI"/>
              <a:t>Samalla, kun käydään vanhempien kanssa läpi </a:t>
            </a:r>
            <a:r>
              <a:rPr lang="fi-FI" b="1" err="1"/>
              <a:t>Kielipedan</a:t>
            </a:r>
            <a:r>
              <a:rPr lang="fi-FI" b="1"/>
              <a:t> lomakkeita</a:t>
            </a:r>
            <a:r>
              <a:rPr lang="fi-FI"/>
              <a:t>, on hyvä malttaa pysähtyä oikeasti tarkistamaan:  </a:t>
            </a:r>
            <a:r>
              <a:rPr lang="fi-FI" b="1">
                <a:solidFill>
                  <a:srgbClr val="FF0000"/>
                </a:solidFill>
              </a:rPr>
              <a:t>Saako lapsi tarpeeksi virikkeitä niillä kielillä, joita perhe toivoo </a:t>
            </a:r>
            <a:r>
              <a:rPr lang="fi-FI"/>
              <a:t>lapsen osaavan? • Mitä lapsen kieltä/kieliä pitäisi vahvistaa enemmän? • Miten kieltä/kieliä voisi vahvistaa (keskustelut lapsen kanssa, kirjojen lukeminen lapselle, harrastukset, media jne.)?</a:t>
            </a:r>
          </a:p>
          <a:p>
            <a:r>
              <a:rPr lang="fi-FI"/>
              <a:t>Olisi hyvä kysyä myös </a:t>
            </a:r>
            <a:r>
              <a:rPr lang="fi-FI" b="1"/>
              <a:t>kuinka perheessä pienten lasten kanssa leikitään, </a:t>
            </a:r>
            <a:r>
              <a:rPr lang="fi-FI" b="1" err="1"/>
              <a:t>lorutellaan</a:t>
            </a:r>
            <a:r>
              <a:rPr lang="fi-FI" b="1"/>
              <a:t>, liikutaan ja pidetään lystiä kielellisesti, onko tapana puhua kasvokkain, vahvistaa lapsen aloitteita, houkutella, tukea ja kannustaa tuottamista tai mallintaa laulujen, tarinoiden tai ohjeiden kuuntelemista.</a:t>
            </a:r>
          </a:p>
        </p:txBody>
      </p:sp>
      <p:sp>
        <p:nvSpPr>
          <p:cNvPr id="4" name="Alatunnisteen paikkamerkki 3"/>
          <p:cNvSpPr>
            <a:spLocks noGrp="1"/>
          </p:cNvSpPr>
          <p:nvPr>
            <p:ph type="ftr" sz="quarter" idx="15"/>
          </p:nvPr>
        </p:nvSpPr>
        <p:spPr/>
        <p:txBody>
          <a:bodyPr/>
          <a:lstStyle/>
          <a:p>
            <a:r>
              <a:rPr lang="fi-FI" noProof="0"/>
              <a:t>Puheterapeutti Anne Hilden 2023</a:t>
            </a:r>
          </a:p>
        </p:txBody>
      </p:sp>
    </p:spTree>
    <p:extLst>
      <p:ext uri="{BB962C8B-B14F-4D97-AF65-F5344CB8AC3E}">
        <p14:creationId xmlns:p14="http://schemas.microsoft.com/office/powerpoint/2010/main" val="3376000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8BBCD37-AA34-4B28-30F7-DC0AFA448391}"/>
              </a:ext>
            </a:extLst>
          </p:cNvPr>
          <p:cNvSpPr>
            <a:spLocks noGrp="1"/>
          </p:cNvSpPr>
          <p:nvPr>
            <p:ph type="title"/>
          </p:nvPr>
        </p:nvSpPr>
        <p:spPr>
          <a:xfrm>
            <a:off x="677960" y="731664"/>
            <a:ext cx="10273953" cy="1059526"/>
          </a:xfrm>
        </p:spPr>
        <p:txBody>
          <a:bodyPr/>
          <a:lstStyle/>
          <a:p>
            <a:r>
              <a:rPr lang="fi-FI" sz="3200">
                <a:latin typeface="Arial Narrow"/>
                <a:cs typeface="Arial"/>
              </a:rPr>
              <a:t>Kuinka monikielisyyttä tuetaan lapsen kotona - Yhteistyö huoltajien kanssa</a:t>
            </a:r>
            <a:endParaRPr lang="fi-FI" sz="3200">
              <a:latin typeface="Arial Narrow"/>
            </a:endParaRPr>
          </a:p>
        </p:txBody>
      </p:sp>
      <p:sp>
        <p:nvSpPr>
          <p:cNvPr id="3" name="Sisällön paikkamerkki 2">
            <a:extLst>
              <a:ext uri="{FF2B5EF4-FFF2-40B4-BE49-F238E27FC236}">
                <a16:creationId xmlns:a16="http://schemas.microsoft.com/office/drawing/2014/main" id="{59E24CCE-55CF-3D79-F13C-4464B844B022}"/>
              </a:ext>
            </a:extLst>
          </p:cNvPr>
          <p:cNvSpPr>
            <a:spLocks noGrp="1"/>
          </p:cNvSpPr>
          <p:nvPr>
            <p:ph idx="1"/>
          </p:nvPr>
        </p:nvSpPr>
        <p:spPr>
          <a:xfrm>
            <a:off x="715589" y="1123264"/>
            <a:ext cx="10273953" cy="4992297"/>
          </a:xfrm>
        </p:spPr>
        <p:txBody>
          <a:bodyPr/>
          <a:lstStyle/>
          <a:p>
            <a:pPr marL="133985" indent="-133985"/>
            <a:endParaRPr lang="fi-FI" sz="1600">
              <a:cs typeface="Arial"/>
            </a:endParaRPr>
          </a:p>
          <a:p>
            <a:pPr marL="133985" indent="-133985"/>
            <a:endParaRPr lang="fi-FI" sz="1600">
              <a:cs typeface="Arial"/>
            </a:endParaRPr>
          </a:p>
          <a:p>
            <a:pPr marL="133985" indent="-133985"/>
            <a:endParaRPr lang="fi-FI" sz="1600">
              <a:cs typeface="Arial"/>
            </a:endParaRPr>
          </a:p>
          <a:p>
            <a:pPr marL="133985" indent="-133985"/>
            <a:endParaRPr lang="fi-FI" sz="1600">
              <a:ea typeface="+mn-lt"/>
              <a:cs typeface="+mn-lt"/>
            </a:endParaRPr>
          </a:p>
          <a:p>
            <a:pPr marL="133985" indent="-133985"/>
            <a:endParaRPr lang="fi-FI" sz="1600">
              <a:ea typeface="+mn-lt"/>
              <a:cs typeface="+mn-lt"/>
            </a:endParaRPr>
          </a:p>
          <a:p>
            <a:pPr marL="0" indent="0">
              <a:buNone/>
            </a:pPr>
            <a:endParaRPr lang="fi-FI" sz="1600">
              <a:cs typeface="Arial"/>
            </a:endParaRPr>
          </a:p>
          <a:p>
            <a:pPr marL="133985" indent="-133985"/>
            <a:endParaRPr lang="fi-FI">
              <a:cs typeface="Arial"/>
            </a:endParaRPr>
          </a:p>
        </p:txBody>
      </p:sp>
      <p:pic>
        <p:nvPicPr>
          <p:cNvPr id="4" name="Kuva 4" descr="Kuva, joka sisältää kohteen kartta&#10;&#10;Kuvaus luotu automaattisesti">
            <a:extLst>
              <a:ext uri="{FF2B5EF4-FFF2-40B4-BE49-F238E27FC236}">
                <a16:creationId xmlns:a16="http://schemas.microsoft.com/office/drawing/2014/main" id="{7EA27074-BEE9-C612-F319-B00C02198A7D}"/>
              </a:ext>
            </a:extLst>
          </p:cNvPr>
          <p:cNvPicPr>
            <a:picLocks noChangeAspect="1"/>
          </p:cNvPicPr>
          <p:nvPr/>
        </p:nvPicPr>
        <p:blipFill>
          <a:blip r:embed="rId2"/>
          <a:stretch>
            <a:fillRect/>
          </a:stretch>
        </p:blipFill>
        <p:spPr>
          <a:xfrm>
            <a:off x="8374474" y="1538912"/>
            <a:ext cx="2827866" cy="1917506"/>
          </a:xfrm>
          <a:prstGeom prst="rect">
            <a:avLst/>
          </a:prstGeom>
        </p:spPr>
      </p:pic>
      <p:sp>
        <p:nvSpPr>
          <p:cNvPr id="12" name="Ellipsi 11">
            <a:extLst>
              <a:ext uri="{FF2B5EF4-FFF2-40B4-BE49-F238E27FC236}">
                <a16:creationId xmlns:a16="http://schemas.microsoft.com/office/drawing/2014/main" id="{2B9C3877-4747-B8D1-1D9C-A1F0EADDBAFD}"/>
              </a:ext>
            </a:extLst>
          </p:cNvPr>
          <p:cNvSpPr/>
          <p:nvPr/>
        </p:nvSpPr>
        <p:spPr>
          <a:xfrm>
            <a:off x="333021" y="2492024"/>
            <a:ext cx="4348102" cy="403765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i-FI" sz="1200">
                <a:solidFill>
                  <a:schemeClr val="tx1"/>
                </a:solidFill>
                <a:cs typeface="Arial"/>
              </a:rPr>
              <a:t>Kun opetellaan ilmaisuja suomeksi, voidaan koteja pyytää harjoittelemaan samoja ilmaisuja omilla kielillä. Tämän voi tehdä jo ennen kuin samat asiat käsitellään suomeksi, jotta sanasto olisi lapsille jo tässä vaiheessa tuttua omilla kielillä. Annetaan siis esimerkiksi monisteena kuvat niistä asioista, joita varhaiskasvatuksessa tullaan opettelemaan, ja huoltajia pyydetään tutustumaan ilmaisuihin lasten kanssa heidän omilla kielillään.</a:t>
            </a:r>
            <a:r>
              <a:rPr lang="fi-FI" sz="1600">
                <a:solidFill>
                  <a:schemeClr val="tx1"/>
                </a:solidFill>
                <a:cs typeface="Arial"/>
              </a:rPr>
              <a:t> </a:t>
            </a:r>
            <a:endParaRPr lang="en-US" sz="1600">
              <a:solidFill>
                <a:schemeClr val="tx1"/>
              </a:solidFill>
              <a:cs typeface="Arial"/>
            </a:endParaRPr>
          </a:p>
          <a:p>
            <a:pPr algn="ctr"/>
            <a:endParaRPr lang="fi-FI" sz="1400">
              <a:solidFill>
                <a:schemeClr val="tx1"/>
              </a:solidFill>
              <a:cs typeface="Arial"/>
            </a:endParaRPr>
          </a:p>
        </p:txBody>
      </p:sp>
      <p:sp>
        <p:nvSpPr>
          <p:cNvPr id="13" name="Ellipsi 12">
            <a:extLst>
              <a:ext uri="{FF2B5EF4-FFF2-40B4-BE49-F238E27FC236}">
                <a16:creationId xmlns:a16="http://schemas.microsoft.com/office/drawing/2014/main" id="{ADB506AD-8DBD-FC51-1CC2-8C501E81C3FA}"/>
              </a:ext>
            </a:extLst>
          </p:cNvPr>
          <p:cNvSpPr/>
          <p:nvPr/>
        </p:nvSpPr>
        <p:spPr>
          <a:xfrm>
            <a:off x="4171243" y="3809060"/>
            <a:ext cx="2974622" cy="264536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i-FI" sz="1200">
                <a:solidFill>
                  <a:schemeClr val="tx1"/>
                </a:solidFill>
                <a:latin typeface="Arial"/>
              </a:rPr>
              <a:t>Huoltajia voi ohjeistaa ylläpitämään omaa kieltään, ja vaikka lapsi siirtyisi käyttämään puheessaan lähes ainoastaan suomea, huoltaja voi silti puheessaan toistaa lapsen kertomia asioita omalla kielellään ja siten vahvistaa lapsen kielitaitoa. </a:t>
            </a:r>
            <a:endParaRPr lang="fi-FI" sz="1200">
              <a:solidFill>
                <a:schemeClr val="tx1"/>
              </a:solidFill>
            </a:endParaRPr>
          </a:p>
        </p:txBody>
      </p:sp>
      <p:sp>
        <p:nvSpPr>
          <p:cNvPr id="14" name="Ellipsi 13">
            <a:extLst>
              <a:ext uri="{FF2B5EF4-FFF2-40B4-BE49-F238E27FC236}">
                <a16:creationId xmlns:a16="http://schemas.microsoft.com/office/drawing/2014/main" id="{E0EDCEE2-8874-6DEA-EF57-1B3494D0F1EC}"/>
              </a:ext>
            </a:extLst>
          </p:cNvPr>
          <p:cNvSpPr/>
          <p:nvPr/>
        </p:nvSpPr>
        <p:spPr>
          <a:xfrm>
            <a:off x="5582356" y="1165579"/>
            <a:ext cx="2673583" cy="260773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i-FI" sz="1200">
                <a:solidFill>
                  <a:schemeClr val="tx1"/>
                </a:solidFill>
                <a:latin typeface="Arial"/>
              </a:rPr>
              <a:t> Keskustellaan huoltajien kanssa siitä, että heidän esimerkkinsä ja arvostuksensa omia kieliään kohtaan on hyvin tärkeä  malli ja keskeistä monikielisyyden tukemisessa</a:t>
            </a:r>
            <a:endParaRPr lang="fi-FI" sz="1200">
              <a:solidFill>
                <a:schemeClr val="tx1"/>
              </a:solidFill>
              <a:cs typeface="Arial"/>
            </a:endParaRPr>
          </a:p>
        </p:txBody>
      </p:sp>
      <p:sp>
        <p:nvSpPr>
          <p:cNvPr id="15" name="Ellipsi 14">
            <a:extLst>
              <a:ext uri="{FF2B5EF4-FFF2-40B4-BE49-F238E27FC236}">
                <a16:creationId xmlns:a16="http://schemas.microsoft.com/office/drawing/2014/main" id="{8A3C0719-8B02-AED4-80A5-34DABB2D94E8}"/>
              </a:ext>
            </a:extLst>
          </p:cNvPr>
          <p:cNvSpPr/>
          <p:nvPr/>
        </p:nvSpPr>
        <p:spPr>
          <a:xfrm>
            <a:off x="6984060" y="3573876"/>
            <a:ext cx="2777066" cy="268299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i-FI" sz="1200">
                <a:solidFill>
                  <a:srgbClr val="000000"/>
                </a:solidFill>
                <a:cs typeface="Arial"/>
              </a:rPr>
              <a:t> Lasta ei pidä pakottaa minkään kielen käyttöön.   Ymmärtämisen taito on myös kielitaitoa, ja lapsi saattaa myöhemmin ryhtyä käyttämään kieliä, joita ei jossain vaiheessa ole käyttänyt. </a:t>
            </a:r>
            <a:endParaRPr lang="fi-FI" sz="1200"/>
          </a:p>
        </p:txBody>
      </p:sp>
      <p:sp>
        <p:nvSpPr>
          <p:cNvPr id="18" name="Ellipsi 17">
            <a:extLst>
              <a:ext uri="{FF2B5EF4-FFF2-40B4-BE49-F238E27FC236}">
                <a16:creationId xmlns:a16="http://schemas.microsoft.com/office/drawing/2014/main" id="{1B9F20E5-0239-72CF-D779-F544AA6D6186}"/>
              </a:ext>
            </a:extLst>
          </p:cNvPr>
          <p:cNvSpPr/>
          <p:nvPr/>
        </p:nvSpPr>
        <p:spPr>
          <a:xfrm>
            <a:off x="3362206" y="1165577"/>
            <a:ext cx="2645363" cy="221262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i-FI" sz="1200">
                <a:solidFill>
                  <a:schemeClr val="tx1"/>
                </a:solidFill>
                <a:latin typeface="Arial"/>
                <a:ea typeface="Arial"/>
                <a:cs typeface="Arial"/>
              </a:rPr>
              <a:t>Huoltajia voi pyytää keskustelemaan ja mahdollisesti myös lukemaan lasten kanssa heidän omilla kielillään erilaisista aihepiireistä, jotta lasten ilmaisuvaranto kehittyisi mahdollisimman monipuoliseksi.​</a:t>
            </a:r>
            <a:endParaRPr lang="fi-FI" sz="1200">
              <a:solidFill>
                <a:schemeClr val="tx1"/>
              </a:solidFill>
            </a:endParaRPr>
          </a:p>
        </p:txBody>
      </p:sp>
      <p:pic>
        <p:nvPicPr>
          <p:cNvPr id="20" name="Kuva 20" descr="Perhe ja kaksi lasta tasaisella täytöllä">
            <a:extLst>
              <a:ext uri="{FF2B5EF4-FFF2-40B4-BE49-F238E27FC236}">
                <a16:creationId xmlns:a16="http://schemas.microsoft.com/office/drawing/2014/main" id="{F412482A-FC48-412D-A7CD-D20F8598659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92208" y="5709355"/>
            <a:ext cx="914400" cy="914400"/>
          </a:xfrm>
          <a:prstGeom prst="rect">
            <a:avLst/>
          </a:prstGeom>
        </p:spPr>
      </p:pic>
    </p:spTree>
    <p:extLst>
      <p:ext uri="{BB962C8B-B14F-4D97-AF65-F5344CB8AC3E}">
        <p14:creationId xmlns:p14="http://schemas.microsoft.com/office/powerpoint/2010/main" val="16225869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CD9D2CE-6ED4-02CB-187A-5BF0A6CC1E94}"/>
              </a:ext>
            </a:extLst>
          </p:cNvPr>
          <p:cNvSpPr>
            <a:spLocks noGrp="1"/>
          </p:cNvSpPr>
          <p:nvPr>
            <p:ph type="title"/>
          </p:nvPr>
        </p:nvSpPr>
        <p:spPr>
          <a:xfrm>
            <a:off x="-286896" y="795155"/>
            <a:ext cx="11078364" cy="1577110"/>
          </a:xfrm>
        </p:spPr>
        <p:txBody>
          <a:bodyPr/>
          <a:lstStyle/>
          <a:p>
            <a:r>
              <a:rPr lang="fi-FI"/>
              <a:t>                 </a:t>
            </a:r>
            <a:r>
              <a:rPr lang="fi-FI" sz="4000"/>
              <a:t>YHTEISTYÖ HUOLTAJIEN KANSSA</a:t>
            </a:r>
            <a:r>
              <a:rPr lang="fi-FI" sz="3200"/>
              <a:t> </a:t>
            </a:r>
          </a:p>
        </p:txBody>
      </p:sp>
      <p:sp>
        <p:nvSpPr>
          <p:cNvPr id="5" name="Tekstiruutu 4">
            <a:extLst>
              <a:ext uri="{FF2B5EF4-FFF2-40B4-BE49-F238E27FC236}">
                <a16:creationId xmlns:a16="http://schemas.microsoft.com/office/drawing/2014/main" id="{80620AAE-485F-F2BE-D6FB-CC4B351BF83E}"/>
              </a:ext>
            </a:extLst>
          </p:cNvPr>
          <p:cNvSpPr txBox="1"/>
          <p:nvPr/>
        </p:nvSpPr>
        <p:spPr>
          <a:xfrm>
            <a:off x="483854" y="1795019"/>
            <a:ext cx="10269786" cy="3708708"/>
          </a:xfrm>
          <a:prstGeom prst="rect">
            <a:avLst/>
          </a:prstGeom>
          <a:noFill/>
          <a:ln>
            <a:no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endParaRPr lang="fi-FI" sz="900">
              <a:cs typeface="Arial"/>
            </a:endParaRPr>
          </a:p>
          <a:p>
            <a:pPr marL="742950" lvl="1" indent="-285750">
              <a:buFont typeface="Arial"/>
              <a:buChar char="•"/>
            </a:pPr>
            <a:r>
              <a:rPr lang="fi-FI" sz="1400">
                <a:ea typeface="+mn-lt"/>
                <a:cs typeface="+mn-lt"/>
              </a:rPr>
              <a:t>Lapsen arkeen vaikuttavat asiat otetaan puheeksi avoimesti ja rakentavasti</a:t>
            </a:r>
          </a:p>
          <a:p>
            <a:pPr marL="742950" lvl="1" indent="-285750">
              <a:buFont typeface="Arial"/>
              <a:buChar char="•"/>
            </a:pPr>
            <a:endParaRPr lang="fi-FI" sz="1400">
              <a:ea typeface="+mn-lt"/>
              <a:cs typeface="+mn-lt"/>
            </a:endParaRPr>
          </a:p>
          <a:p>
            <a:pPr marL="742950" lvl="1" indent="-285750">
              <a:buFont typeface="Arial"/>
              <a:buChar char="•"/>
            </a:pPr>
            <a:r>
              <a:rPr lang="fi-FI" sz="1400">
                <a:ea typeface="+mn-lt"/>
                <a:cs typeface="+mn-lt"/>
              </a:rPr>
              <a:t>Lapsesta puhutaan huoltajalle positiiviseen sävyyn              </a:t>
            </a:r>
          </a:p>
          <a:p>
            <a:pPr marL="742950" lvl="1" indent="-285750">
              <a:buFont typeface="Arial"/>
              <a:buChar char="•"/>
            </a:pPr>
            <a:endParaRPr lang="fi-FI" sz="1400">
              <a:ea typeface="+mn-lt"/>
              <a:cs typeface="+mn-lt"/>
            </a:endParaRPr>
          </a:p>
          <a:p>
            <a:pPr marL="742950" lvl="1" indent="-285750">
              <a:buFont typeface="Arial"/>
              <a:buChar char="•"/>
            </a:pPr>
            <a:r>
              <a:rPr lang="fi-FI" sz="1400">
                <a:ea typeface="+mn-lt"/>
                <a:cs typeface="+mn-lt"/>
              </a:rPr>
              <a:t>Huoltajan kanssa otetaan huoli puheeksi heti kun se havaitaan              </a:t>
            </a:r>
            <a:r>
              <a:rPr lang="fi-FI" sz="1400">
                <a:solidFill>
                  <a:srgbClr val="00B0F0"/>
                </a:solidFill>
                <a:ea typeface="+mn-lt"/>
                <a:cs typeface="+mn-lt"/>
              </a:rPr>
              <a:t>Tulkin käyttö</a:t>
            </a:r>
            <a:endParaRPr lang="fi-FI" sz="1400">
              <a:solidFill>
                <a:srgbClr val="00B0F0"/>
              </a:solidFill>
              <a:cs typeface="Arial"/>
            </a:endParaRPr>
          </a:p>
          <a:p>
            <a:pPr marL="742950" lvl="1" indent="-285750">
              <a:buFont typeface="Arial"/>
              <a:buChar char="•"/>
            </a:pPr>
            <a:endParaRPr lang="fi-FI" sz="1400">
              <a:ea typeface="+mn-lt"/>
              <a:cs typeface="+mn-lt"/>
            </a:endParaRPr>
          </a:p>
          <a:p>
            <a:pPr marL="742950" lvl="1" indent="-285750">
              <a:buFont typeface="Arial"/>
              <a:buChar char="•"/>
            </a:pPr>
            <a:r>
              <a:rPr lang="fi-FI" sz="1400">
                <a:ea typeface="+mn-lt"/>
                <a:cs typeface="+mn-lt"/>
              </a:rPr>
              <a:t>Huoltajien kanssa keskustellaan toiminnasta ja siitä, millainen arjen rytmi palvelee kunkin lapsen etua ja tarpeita</a:t>
            </a:r>
          </a:p>
          <a:p>
            <a:pPr marL="742950" lvl="1" indent="-285750">
              <a:buFont typeface="Arial"/>
              <a:buChar char="•"/>
            </a:pPr>
            <a:endParaRPr lang="fi-FI" sz="1400">
              <a:ea typeface="+mn-lt"/>
              <a:cs typeface="+mn-lt"/>
            </a:endParaRPr>
          </a:p>
          <a:p>
            <a:pPr marL="742950" lvl="1" indent="-285750">
              <a:buFont typeface="Arial"/>
              <a:buChar char="•"/>
            </a:pPr>
            <a:r>
              <a:rPr lang="fi-FI" sz="1400">
                <a:ea typeface="+mn-lt"/>
                <a:cs typeface="+mn-lt"/>
              </a:rPr>
              <a:t>Huoltajia kuunnellaan ja huomioidaan heidän näkemyksensä</a:t>
            </a:r>
          </a:p>
          <a:p>
            <a:pPr marL="742950" lvl="1" indent="-285750">
              <a:buFont typeface="Arial"/>
              <a:buChar char="•"/>
            </a:pPr>
            <a:endParaRPr lang="fi-FI" sz="1400">
              <a:ea typeface="+mn-lt"/>
              <a:cs typeface="+mn-lt"/>
            </a:endParaRPr>
          </a:p>
          <a:p>
            <a:pPr marL="742950" lvl="1" indent="-285750">
              <a:buFont typeface="Arial"/>
              <a:buChar char="•"/>
            </a:pPr>
            <a:r>
              <a:rPr lang="fi-FI" sz="1400">
                <a:ea typeface="+mn-lt"/>
                <a:cs typeface="+mn-lt"/>
              </a:rPr>
              <a:t>Kriittinen palaute otetaan vastaan ja käsitellään rakentavasti                                </a:t>
            </a:r>
            <a:r>
              <a:rPr lang="fi-FI" sz="1400">
                <a:solidFill>
                  <a:srgbClr val="00B0F0"/>
                </a:solidFill>
                <a:ea typeface="+mn-lt"/>
                <a:cs typeface="+mn-lt"/>
              </a:rPr>
              <a:t>Kulttuurin näkökulma </a:t>
            </a:r>
            <a:r>
              <a:rPr lang="fi-FI" sz="1400">
                <a:ea typeface="+mn-lt"/>
                <a:cs typeface="+mn-lt"/>
              </a:rPr>
              <a:t>                              </a:t>
            </a:r>
          </a:p>
          <a:p>
            <a:pPr marL="742950" lvl="1" indent="-285750">
              <a:buFont typeface="Arial"/>
              <a:buChar char="•"/>
            </a:pPr>
            <a:endParaRPr lang="fi-FI" sz="1400">
              <a:ea typeface="+mn-lt"/>
              <a:cs typeface="+mn-lt"/>
            </a:endParaRPr>
          </a:p>
          <a:p>
            <a:pPr marL="742950" lvl="1" indent="-285750">
              <a:buFont typeface="Arial"/>
              <a:buChar char="•"/>
            </a:pPr>
            <a:r>
              <a:rPr lang="fi-FI" sz="1400">
                <a:ea typeface="+mn-lt"/>
                <a:cs typeface="+mn-lt"/>
              </a:rPr>
              <a:t>Palautteen perusteella arvioidaan ja tarvittaessa muutetaan toimintaa </a:t>
            </a:r>
            <a:endParaRPr lang="fi-FI" sz="1400">
              <a:cs typeface="Arial"/>
            </a:endParaRPr>
          </a:p>
          <a:p>
            <a:endParaRPr lang="fi-FI" sz="1400">
              <a:cs typeface="Arial"/>
            </a:endParaRPr>
          </a:p>
          <a:p>
            <a:endParaRPr lang="fi-FI" sz="900">
              <a:cs typeface="Arial"/>
            </a:endParaRPr>
          </a:p>
          <a:p>
            <a:endParaRPr lang="fi-FI" sz="900">
              <a:cs typeface="Arial"/>
            </a:endParaRPr>
          </a:p>
          <a:p>
            <a:endParaRPr lang="fi-FI" sz="900">
              <a:cs typeface="Arial"/>
            </a:endParaRPr>
          </a:p>
          <a:p>
            <a:endParaRPr lang="fi-FI" sz="900">
              <a:cs typeface="Arial"/>
            </a:endParaRPr>
          </a:p>
        </p:txBody>
      </p:sp>
      <p:pic>
        <p:nvPicPr>
          <p:cNvPr id="6" name="Kuva 6">
            <a:extLst>
              <a:ext uri="{FF2B5EF4-FFF2-40B4-BE49-F238E27FC236}">
                <a16:creationId xmlns:a16="http://schemas.microsoft.com/office/drawing/2014/main" id="{A64CC979-DFBA-B03B-795F-E737A819898E}"/>
              </a:ext>
            </a:extLst>
          </p:cNvPr>
          <p:cNvPicPr>
            <a:picLocks noChangeAspect="1"/>
          </p:cNvPicPr>
          <p:nvPr/>
        </p:nvPicPr>
        <p:blipFill>
          <a:blip r:embed="rId2"/>
          <a:stretch>
            <a:fillRect/>
          </a:stretch>
        </p:blipFill>
        <p:spPr>
          <a:xfrm>
            <a:off x="10633832" y="684910"/>
            <a:ext cx="897154" cy="750788"/>
          </a:xfrm>
          <a:prstGeom prst="rect">
            <a:avLst/>
          </a:prstGeom>
        </p:spPr>
      </p:pic>
      <p:pic>
        <p:nvPicPr>
          <p:cNvPr id="9" name="Kuva 9" descr="Kuva, joka sisältää kohteen teksti&#10;&#10;Kuvaus luotu automaattisesti">
            <a:extLst>
              <a:ext uri="{FF2B5EF4-FFF2-40B4-BE49-F238E27FC236}">
                <a16:creationId xmlns:a16="http://schemas.microsoft.com/office/drawing/2014/main" id="{507A9C5F-A961-3EA7-3008-06B3492B943B}"/>
              </a:ext>
            </a:extLst>
          </p:cNvPr>
          <p:cNvPicPr>
            <a:picLocks noGrp="1" noChangeAspect="1"/>
          </p:cNvPicPr>
          <p:nvPr>
            <p:ph idx="1"/>
          </p:nvPr>
        </p:nvPicPr>
        <p:blipFill>
          <a:blip r:embed="rId3"/>
          <a:stretch>
            <a:fillRect/>
          </a:stretch>
        </p:blipFill>
        <p:spPr>
          <a:xfrm>
            <a:off x="131670" y="232615"/>
            <a:ext cx="2087892" cy="911975"/>
          </a:xfrm>
        </p:spPr>
      </p:pic>
      <p:sp>
        <p:nvSpPr>
          <p:cNvPr id="4" name="Nuoli: Oikea 3">
            <a:extLst>
              <a:ext uri="{FF2B5EF4-FFF2-40B4-BE49-F238E27FC236}">
                <a16:creationId xmlns:a16="http://schemas.microsoft.com/office/drawing/2014/main" id="{1723817D-DA0E-BD05-747E-0F79D200D948}"/>
              </a:ext>
            </a:extLst>
          </p:cNvPr>
          <p:cNvSpPr/>
          <p:nvPr/>
        </p:nvSpPr>
        <p:spPr>
          <a:xfrm>
            <a:off x="6241827" y="2767127"/>
            <a:ext cx="518332" cy="225841"/>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Nuoli: Oikea 6">
            <a:extLst>
              <a:ext uri="{FF2B5EF4-FFF2-40B4-BE49-F238E27FC236}">
                <a16:creationId xmlns:a16="http://schemas.microsoft.com/office/drawing/2014/main" id="{6ED95F5A-CF21-83AD-7379-9D3554102AC0}"/>
              </a:ext>
            </a:extLst>
          </p:cNvPr>
          <p:cNvSpPr/>
          <p:nvPr/>
        </p:nvSpPr>
        <p:spPr>
          <a:xfrm>
            <a:off x="6419956" y="3647881"/>
            <a:ext cx="953760" cy="918568"/>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21070523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919620" y="271181"/>
            <a:ext cx="10516641" cy="843941"/>
          </a:xfrm>
        </p:spPr>
        <p:txBody>
          <a:bodyPr>
            <a:normAutofit fontScale="90000"/>
          </a:bodyPr>
          <a:lstStyle/>
          <a:p>
            <a:r>
              <a:rPr lang="fi-FI"/>
              <a:t>Yleiset periaatteet monikielisen pienen lapsen kielellisessä tukemisessa</a:t>
            </a:r>
          </a:p>
        </p:txBody>
      </p:sp>
      <p:sp>
        <p:nvSpPr>
          <p:cNvPr id="3" name="Sisällön paikkamerkki 2"/>
          <p:cNvSpPr>
            <a:spLocks noGrp="1"/>
          </p:cNvSpPr>
          <p:nvPr>
            <p:ph sz="quarter" idx="13"/>
          </p:nvPr>
        </p:nvSpPr>
        <p:spPr>
          <a:xfrm>
            <a:off x="702527" y="1115122"/>
            <a:ext cx="10971272" cy="5051502"/>
          </a:xfrm>
        </p:spPr>
        <p:txBody>
          <a:bodyPr>
            <a:normAutofit fontScale="92500" lnSpcReduction="20000"/>
          </a:bodyPr>
          <a:lstStyle/>
          <a:p>
            <a:r>
              <a:rPr lang="fi-FI" b="1"/>
              <a:t>Puhumatonkin lapsi kommunikoi</a:t>
            </a:r>
            <a:r>
              <a:rPr lang="fi-FI"/>
              <a:t>, aikuisen tehtävä on sensitiivisesti tunnistaa, ottaa vastaan ja laajentaa lapsen ilmaisu kielellisesti.</a:t>
            </a:r>
          </a:p>
          <a:p>
            <a:r>
              <a:rPr lang="fi-FI"/>
              <a:t>Kaikille lapsille on tärkeää saada </a:t>
            </a:r>
            <a:r>
              <a:rPr lang="fi-FI" b="1"/>
              <a:t>malliksi selkeästi tuotettua puhetta</a:t>
            </a:r>
            <a:r>
              <a:rPr lang="fi-FI"/>
              <a:t>. Äänteet, sanarytmit ja lausepainot opitaan parhaiten </a:t>
            </a:r>
            <a:r>
              <a:rPr lang="fi-FI" err="1"/>
              <a:t>kasvokkaisessa</a:t>
            </a:r>
            <a:r>
              <a:rPr lang="fi-FI"/>
              <a:t> kommunikaatiossa.</a:t>
            </a:r>
          </a:p>
          <a:p>
            <a:r>
              <a:rPr lang="fi-FI"/>
              <a:t>Vieraskielisille </a:t>
            </a:r>
            <a:r>
              <a:rPr lang="fi-FI" b="1"/>
              <a:t>outoja suomen kielen piirteitä on hyvä korostaa </a:t>
            </a:r>
            <a:r>
              <a:rPr lang="fi-FI"/>
              <a:t>tietoisesti. Leikkejä suomen etuvokaaleilla, konsonanttien ja vokaalien kestoilla sekä yhdyssanoilla kannattaa sijoitella kaikenlaisiin arjen puuhiin sekä lukemistuokioihin.</a:t>
            </a:r>
          </a:p>
          <a:p>
            <a:r>
              <a:rPr lang="fi-FI"/>
              <a:t>Puheen </a:t>
            </a:r>
            <a:r>
              <a:rPr lang="fi-FI" b="1"/>
              <a:t>ymmärtämisen tukeminen monikanavaisesti </a:t>
            </a:r>
            <a:r>
              <a:rPr lang="fi-FI"/>
              <a:t>on tärkeää; eleet, ilmeet, osoittaminen, esineet, viittomat tai kuvatuet helpottavat ohjeen ja muiden sisältöjen/merkitysten avautumisessa ja kytkeytymisessä kieleen.</a:t>
            </a:r>
          </a:p>
          <a:p>
            <a:r>
              <a:rPr lang="fi-FI" b="1"/>
              <a:t>Sanavaraston vahvistaminen </a:t>
            </a:r>
            <a:r>
              <a:rPr lang="fi-FI"/>
              <a:t>toistuvasti ja asiayhteyksissä nimeämällä on tärkeätä, sillä vain tarpeeksi laajalla sanavarastolla pystyy ilmaisemaan.</a:t>
            </a:r>
          </a:p>
          <a:p>
            <a:r>
              <a:rPr lang="fi-FI"/>
              <a:t>Pienet oppivat suullisen kielitaidon kielitietoisessa </a:t>
            </a:r>
            <a:r>
              <a:rPr lang="fi-FI" b="1"/>
              <a:t>vuorovaikutuksessa</a:t>
            </a:r>
            <a:r>
              <a:rPr lang="fi-FI"/>
              <a:t> hyväksyvässä ilmapiirissä, kun </a:t>
            </a:r>
            <a:r>
              <a:rPr lang="fi-FI" b="1"/>
              <a:t>kielen oppiminen on hauskaa</a:t>
            </a:r>
            <a:r>
              <a:rPr lang="fi-FI"/>
              <a:t>!</a:t>
            </a:r>
          </a:p>
        </p:txBody>
      </p:sp>
      <p:sp>
        <p:nvSpPr>
          <p:cNvPr id="4" name="Alatunnisteen paikkamerkki 3"/>
          <p:cNvSpPr>
            <a:spLocks noGrp="1"/>
          </p:cNvSpPr>
          <p:nvPr>
            <p:ph type="ftr" sz="quarter" idx="15"/>
          </p:nvPr>
        </p:nvSpPr>
        <p:spPr/>
        <p:txBody>
          <a:bodyPr/>
          <a:lstStyle/>
          <a:p>
            <a:r>
              <a:rPr lang="fi-FI" noProof="0"/>
              <a:t>Puheterapeutti Anne Hilden 2023</a:t>
            </a:r>
          </a:p>
        </p:txBody>
      </p:sp>
    </p:spTree>
    <p:extLst>
      <p:ext uri="{BB962C8B-B14F-4D97-AF65-F5344CB8AC3E}">
        <p14:creationId xmlns:p14="http://schemas.microsoft.com/office/powerpoint/2010/main" val="38034433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919620" y="271182"/>
            <a:ext cx="10516641" cy="542858"/>
          </a:xfrm>
        </p:spPr>
        <p:txBody>
          <a:bodyPr>
            <a:normAutofit fontScale="90000"/>
          </a:bodyPr>
          <a:lstStyle/>
          <a:p>
            <a:r>
              <a:rPr lang="fi-FI"/>
              <a:t>Suomen kielen erityispiirteet suhteessa muihin kieliin</a:t>
            </a:r>
          </a:p>
        </p:txBody>
      </p:sp>
      <p:sp>
        <p:nvSpPr>
          <p:cNvPr id="3" name="Sisällön paikkamerkki 2"/>
          <p:cNvSpPr>
            <a:spLocks noGrp="1"/>
          </p:cNvSpPr>
          <p:nvPr>
            <p:ph sz="quarter" idx="13"/>
          </p:nvPr>
        </p:nvSpPr>
        <p:spPr>
          <a:xfrm>
            <a:off x="301083" y="914399"/>
            <a:ext cx="11372716" cy="5620216"/>
          </a:xfrm>
        </p:spPr>
        <p:txBody>
          <a:bodyPr>
            <a:noAutofit/>
          </a:bodyPr>
          <a:lstStyle/>
          <a:p>
            <a:r>
              <a:rPr lang="fi-FI" sz="1800" b="1" err="1"/>
              <a:t>KieliVertailu</a:t>
            </a:r>
            <a:r>
              <a:rPr lang="fi-FI" sz="1800" b="1"/>
              <a:t>-opas; </a:t>
            </a:r>
            <a:r>
              <a:rPr lang="fi-FI" sz="1800"/>
              <a:t>Oppaassa esitellyt 11 kieltä ovat albania, arabia, kurdi (sorani), somali, mandariinikiina, thai, turkki, venäjä, vietnam, viro ja ukraina.</a:t>
            </a:r>
          </a:p>
          <a:p>
            <a:r>
              <a:rPr lang="fi-FI" sz="1800" b="1"/>
              <a:t>Kielivertailu-harjoituspaketti </a:t>
            </a:r>
            <a:r>
              <a:rPr lang="fi-FI" sz="1800"/>
              <a:t>sisältää varhaiskasvatukseen soveltuvia leikkejä ja pelejä suomen kielen äänteiden harjoitteluun.</a:t>
            </a:r>
          </a:p>
          <a:p>
            <a:pPr fontAlgn="base"/>
            <a:r>
              <a:rPr lang="fi-FI" sz="1800" b="1"/>
              <a:t>Kielivertailu-työkalussa</a:t>
            </a:r>
            <a:r>
              <a:rPr lang="fi-FI" sz="1800"/>
              <a:t> on havainnollisesti osoitettu, kuinka jotkut suomenkielen piirteet eroavat monista muista kielistä ; suomenkieli on vokaalivaltainen, vaikeita konsonanttiyhtymiä ei ole, etuvokaalit Ä, Ö, Y, pitkät konsonantit ja vokaalit, joissa merkitys muuttuu keston mukaan (Malinen – maalinen – mallinen – maallinen), taivutuspäätteet muutoinkin pitkien sanojen perään, yhdyssanat, ääntämisessä selkeätäryinen R</a:t>
            </a:r>
          </a:p>
          <a:p>
            <a:pPr fontAlgn="base"/>
            <a:r>
              <a:rPr lang="fi-FI" sz="1800" b="1" i="1"/>
              <a:t>Tunne kieli – matka maailman kieliin ja kielitietoisuuteen</a:t>
            </a:r>
            <a:r>
              <a:rPr lang="fi-FI" sz="1800" b="1"/>
              <a:t>;</a:t>
            </a:r>
            <a:r>
              <a:rPr lang="fi-FI" sz="1800"/>
              <a:t>  tutustuttaa maailman kielten luokitteluperiaatteisiin sekä kirjoitusjärjestelmiin ja antaa vinkkejä kielitietoisen pedagogiikan toteuttamiseen monikielisyyden tukemisen näkökulmasta.</a:t>
            </a:r>
          </a:p>
          <a:p>
            <a:r>
              <a:rPr lang="fi-FI" sz="1800"/>
              <a:t>13 kieltä:</a:t>
            </a:r>
            <a:r>
              <a:rPr lang="fi-FI" sz="1800" b="1"/>
              <a:t> arabia, bengali, kurdi (sorani), kiina (mandariini), persia (farsi), romania, somali, </a:t>
            </a:r>
            <a:r>
              <a:rPr lang="fi-FI" sz="1800" b="1" err="1"/>
              <a:t>tagalog</a:t>
            </a:r>
            <a:r>
              <a:rPr lang="fi-FI" sz="1800" b="1"/>
              <a:t>, thai, turkki, venäjä, vietnam </a:t>
            </a:r>
            <a:r>
              <a:rPr lang="fi-FI" sz="1800"/>
              <a:t>ja</a:t>
            </a:r>
            <a:r>
              <a:rPr lang="fi-FI" sz="1800" b="1"/>
              <a:t> viro</a:t>
            </a:r>
            <a:r>
              <a:rPr lang="fi-FI" sz="1800"/>
              <a:t>. </a:t>
            </a:r>
          </a:p>
          <a:p>
            <a:r>
              <a:rPr lang="fi-FI" sz="1800" b="1"/>
              <a:t>Äänitallenteet; </a:t>
            </a:r>
            <a:r>
              <a:rPr lang="fi-FI" sz="1800"/>
              <a:t>mm TERVEHDYKSET, SUKULAISSANAT, VÄRIT, LUKUSANAT, VERBEJÄ jne. Jokaisen yhteydestä löytyy ilmauksen suomenkielinen käännös sekä alkuperäiskielinen teksti kirjoitettuna. Myös suomenkieliset ilmaukset on äänitetty.</a:t>
            </a:r>
          </a:p>
        </p:txBody>
      </p:sp>
      <p:sp>
        <p:nvSpPr>
          <p:cNvPr id="4" name="Alatunnisteen paikkamerkki 3"/>
          <p:cNvSpPr>
            <a:spLocks noGrp="1"/>
          </p:cNvSpPr>
          <p:nvPr>
            <p:ph type="ftr" sz="quarter" idx="15"/>
          </p:nvPr>
        </p:nvSpPr>
        <p:spPr/>
        <p:txBody>
          <a:bodyPr/>
          <a:lstStyle/>
          <a:p>
            <a:r>
              <a:rPr lang="fi-FI" noProof="0"/>
              <a:t>Puheterapeutti Anne Hilden 2023</a:t>
            </a:r>
          </a:p>
        </p:txBody>
      </p:sp>
    </p:spTree>
    <p:extLst>
      <p:ext uri="{BB962C8B-B14F-4D97-AF65-F5344CB8AC3E}">
        <p14:creationId xmlns:p14="http://schemas.microsoft.com/office/powerpoint/2010/main" val="31690803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FBBD4DB-409F-3FAF-28F2-FE16A6EDBFAE}"/>
              </a:ext>
            </a:extLst>
          </p:cNvPr>
          <p:cNvSpPr>
            <a:spLocks noGrp="1"/>
          </p:cNvSpPr>
          <p:nvPr>
            <p:ph type="title"/>
          </p:nvPr>
        </p:nvSpPr>
        <p:spPr>
          <a:xfrm>
            <a:off x="821637" y="900570"/>
            <a:ext cx="10273953" cy="1059526"/>
          </a:xfrm>
        </p:spPr>
        <p:txBody>
          <a:bodyPr/>
          <a:lstStyle/>
          <a:p>
            <a:r>
              <a:rPr lang="fi-FI" sz="3200">
                <a:latin typeface="Arial Narrow"/>
                <a:cs typeface="Arial"/>
              </a:rPr>
              <a:t>Monikielisen lapsen suomen kielen oppimista tukee</a:t>
            </a:r>
            <a:endParaRPr lang="fi-FI" sz="3200">
              <a:latin typeface="Arial Narrow"/>
            </a:endParaRPr>
          </a:p>
        </p:txBody>
      </p:sp>
      <p:pic>
        <p:nvPicPr>
          <p:cNvPr id="5" name="Kuva 4" descr="Lapsi ja ilmapallo tasaisella täytöllä">
            <a:extLst>
              <a:ext uri="{FF2B5EF4-FFF2-40B4-BE49-F238E27FC236}">
                <a16:creationId xmlns:a16="http://schemas.microsoft.com/office/drawing/2014/main" id="{C907C4B5-FDF4-AF1D-B99D-738C4C87A39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24345" y="5846618"/>
            <a:ext cx="914400" cy="914400"/>
          </a:xfrm>
          <a:prstGeom prst="rect">
            <a:avLst/>
          </a:prstGeom>
        </p:spPr>
      </p:pic>
      <p:sp>
        <p:nvSpPr>
          <p:cNvPr id="6" name="Ellipsi 5">
            <a:extLst>
              <a:ext uri="{FF2B5EF4-FFF2-40B4-BE49-F238E27FC236}">
                <a16:creationId xmlns:a16="http://schemas.microsoft.com/office/drawing/2014/main" id="{AEDBBFB6-3719-5726-F093-5470144B1324}"/>
              </a:ext>
            </a:extLst>
          </p:cNvPr>
          <p:cNvSpPr/>
          <p:nvPr/>
        </p:nvSpPr>
        <p:spPr>
          <a:xfrm>
            <a:off x="295822" y="4218712"/>
            <a:ext cx="2104862" cy="169949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i-FI" sz="1400">
                <a:solidFill>
                  <a:srgbClr val="000000"/>
                </a:solidFill>
                <a:cs typeface="Arial"/>
              </a:rPr>
              <a:t>Henkilöstön antama hyvä ja oikea kielellinen malli, </a:t>
            </a:r>
            <a:endParaRPr lang="fi-FI" sz="1400">
              <a:solidFill>
                <a:srgbClr val="000000"/>
              </a:solidFill>
            </a:endParaRPr>
          </a:p>
        </p:txBody>
      </p:sp>
      <p:sp>
        <p:nvSpPr>
          <p:cNvPr id="7" name="Ellipsi 6">
            <a:extLst>
              <a:ext uri="{FF2B5EF4-FFF2-40B4-BE49-F238E27FC236}">
                <a16:creationId xmlns:a16="http://schemas.microsoft.com/office/drawing/2014/main" id="{A987FE0D-5EB3-39A4-2BCE-E34D50836E4F}"/>
              </a:ext>
            </a:extLst>
          </p:cNvPr>
          <p:cNvSpPr/>
          <p:nvPr/>
        </p:nvSpPr>
        <p:spPr>
          <a:xfrm>
            <a:off x="1733871" y="2665205"/>
            <a:ext cx="2812127" cy="257950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i-FI" sz="1400">
                <a:solidFill>
                  <a:schemeClr val="tx1"/>
                </a:solidFill>
                <a:latin typeface="Arial"/>
              </a:rPr>
              <a:t> jossa sana tai käsite  kuullaan useita kertoja ja sille syntyy merkitys</a:t>
            </a:r>
            <a:r>
              <a:rPr lang="fi-FI" sz="1400">
                <a:solidFill>
                  <a:schemeClr val="tx1"/>
                </a:solidFill>
                <a:latin typeface="Arial"/>
                <a:cs typeface="Arial"/>
              </a:rPr>
              <a:t>,</a:t>
            </a:r>
            <a:r>
              <a:rPr lang="fi-FI" sz="1400">
                <a:solidFill>
                  <a:schemeClr val="tx1"/>
                </a:solidFill>
                <a:latin typeface="Arial"/>
                <a:ea typeface="Arial"/>
                <a:cs typeface="Arial"/>
              </a:rPr>
              <a:t>​</a:t>
            </a:r>
            <a:endParaRPr lang="fi-FI" sz="1400">
              <a:solidFill>
                <a:schemeClr val="tx1"/>
              </a:solidFill>
            </a:endParaRPr>
          </a:p>
        </p:txBody>
      </p:sp>
      <p:sp>
        <p:nvSpPr>
          <p:cNvPr id="9" name="Ellipsi 8">
            <a:extLst>
              <a:ext uri="{FF2B5EF4-FFF2-40B4-BE49-F238E27FC236}">
                <a16:creationId xmlns:a16="http://schemas.microsoft.com/office/drawing/2014/main" id="{87589BDF-BB44-84E1-8FA3-6AAF27903DEC}"/>
              </a:ext>
            </a:extLst>
          </p:cNvPr>
          <p:cNvSpPr/>
          <p:nvPr/>
        </p:nvSpPr>
        <p:spPr>
          <a:xfrm>
            <a:off x="4066478" y="2030631"/>
            <a:ext cx="2032596" cy="198299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i-FI" sz="1400">
                <a:solidFill>
                  <a:srgbClr val="000000"/>
                </a:solidFill>
                <a:cs typeface="Arial"/>
              </a:rPr>
              <a:t>kun sana tai käsite liitetään asiayhteyteen</a:t>
            </a:r>
            <a:endParaRPr lang="en-US" sz="1400">
              <a:solidFill>
                <a:srgbClr val="000000"/>
              </a:solidFill>
              <a:cs typeface="Arial"/>
            </a:endParaRPr>
          </a:p>
          <a:p>
            <a:pPr algn="ctr"/>
            <a:endParaRPr lang="fi-FI">
              <a:cs typeface="Arial"/>
            </a:endParaRPr>
          </a:p>
        </p:txBody>
      </p:sp>
      <p:sp>
        <p:nvSpPr>
          <p:cNvPr id="10" name="Ellipsi 9">
            <a:extLst>
              <a:ext uri="{FF2B5EF4-FFF2-40B4-BE49-F238E27FC236}">
                <a16:creationId xmlns:a16="http://schemas.microsoft.com/office/drawing/2014/main" id="{37B6A4F5-F65C-9F8D-B034-D232A3EBE92D}"/>
              </a:ext>
            </a:extLst>
          </p:cNvPr>
          <p:cNvSpPr/>
          <p:nvPr/>
        </p:nvSpPr>
        <p:spPr>
          <a:xfrm>
            <a:off x="6101472" y="3108634"/>
            <a:ext cx="2877126" cy="233449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i-FI" sz="1400">
                <a:solidFill>
                  <a:srgbClr val="000000"/>
                </a:solidFill>
                <a:cs typeface="Arial"/>
              </a:rPr>
              <a:t>Toistuvan arjen sanaston ja fraasien lisäksi tarvitaan monipuolisempaa mallia suomen kielestä sekä sanojen ja käsitteiden toistumista</a:t>
            </a:r>
            <a:r>
              <a:rPr lang="fi-FI" sz="1400" b="1">
                <a:solidFill>
                  <a:srgbClr val="000000"/>
                </a:solidFill>
                <a:cs typeface="Arial"/>
              </a:rPr>
              <a:t> erilaisissa tilanteissa</a:t>
            </a:r>
            <a:endParaRPr lang="fi-FI" sz="1400" b="1">
              <a:cs typeface="Arial"/>
            </a:endParaRPr>
          </a:p>
        </p:txBody>
      </p:sp>
      <p:sp>
        <p:nvSpPr>
          <p:cNvPr id="11" name="Ellipsi 10">
            <a:extLst>
              <a:ext uri="{FF2B5EF4-FFF2-40B4-BE49-F238E27FC236}">
                <a16:creationId xmlns:a16="http://schemas.microsoft.com/office/drawing/2014/main" id="{21B23883-800E-D7AE-3D25-A9B82685D7E4}"/>
              </a:ext>
            </a:extLst>
          </p:cNvPr>
          <p:cNvSpPr/>
          <p:nvPr/>
        </p:nvSpPr>
        <p:spPr>
          <a:xfrm>
            <a:off x="9108849" y="2741750"/>
            <a:ext cx="2830945" cy="2547438"/>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i-FI" sz="1400">
                <a:solidFill>
                  <a:srgbClr val="000000"/>
                </a:solidFill>
                <a:cs typeface="Arial"/>
              </a:rPr>
              <a:t>Tarkoituksellista on, että varhaiskasvatuksen henkilöstö tietoisesti ja tavoitteellisesti mallintaa sanojen, fraasien ja käsitteiden käyttöä sekä luo yhteyksiä niiden välille</a:t>
            </a:r>
            <a:endParaRPr lang="fi-FI" sz="1400"/>
          </a:p>
        </p:txBody>
      </p:sp>
      <p:pic>
        <p:nvPicPr>
          <p:cNvPr id="3" name="Kuva 2" descr="Lapsi ja ilmapallo tasaisella täytöllä">
            <a:extLst>
              <a:ext uri="{FF2B5EF4-FFF2-40B4-BE49-F238E27FC236}">
                <a16:creationId xmlns:a16="http://schemas.microsoft.com/office/drawing/2014/main" id="{FF83F804-57AF-2F83-281E-6D5A876D047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82715" y="5385655"/>
            <a:ext cx="914400" cy="914400"/>
          </a:xfrm>
          <a:prstGeom prst="rect">
            <a:avLst/>
          </a:prstGeom>
        </p:spPr>
      </p:pic>
      <p:pic>
        <p:nvPicPr>
          <p:cNvPr id="4" name="Kuva 3" descr="Lapsi ja ilmapallo tasaisella täytöllä">
            <a:extLst>
              <a:ext uri="{FF2B5EF4-FFF2-40B4-BE49-F238E27FC236}">
                <a16:creationId xmlns:a16="http://schemas.microsoft.com/office/drawing/2014/main" id="{978C40F6-277D-D7AA-B701-06A116AADE5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034197" y="5178692"/>
            <a:ext cx="914400" cy="914400"/>
          </a:xfrm>
          <a:prstGeom prst="rect">
            <a:avLst/>
          </a:prstGeom>
        </p:spPr>
      </p:pic>
    </p:spTree>
    <p:extLst>
      <p:ext uri="{BB962C8B-B14F-4D97-AF65-F5344CB8AC3E}">
        <p14:creationId xmlns:p14="http://schemas.microsoft.com/office/powerpoint/2010/main" val="6336121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DE0381-2B44-DB12-A79A-DDCD35958C3C}"/>
              </a:ext>
            </a:extLst>
          </p:cNvPr>
          <p:cNvSpPr>
            <a:spLocks noGrp="1"/>
          </p:cNvSpPr>
          <p:nvPr>
            <p:ph type="title"/>
          </p:nvPr>
        </p:nvSpPr>
        <p:spPr>
          <a:xfrm>
            <a:off x="574478" y="1070331"/>
            <a:ext cx="10273953" cy="1059526"/>
          </a:xfrm>
        </p:spPr>
        <p:txBody>
          <a:bodyPr/>
          <a:lstStyle/>
          <a:p>
            <a:r>
              <a:rPr lang="fi-FI" sz="3200"/>
              <a:t>Monikielisyyden huomioiminen lähtee liikkeelle arjen pienistä asioista</a:t>
            </a:r>
          </a:p>
        </p:txBody>
      </p:sp>
      <p:sp>
        <p:nvSpPr>
          <p:cNvPr id="3" name="Sisällön paikkamerkki 2">
            <a:extLst>
              <a:ext uri="{FF2B5EF4-FFF2-40B4-BE49-F238E27FC236}">
                <a16:creationId xmlns:a16="http://schemas.microsoft.com/office/drawing/2014/main" id="{95BEEB64-1F0C-E71C-DD78-35FFC415871A}"/>
              </a:ext>
            </a:extLst>
          </p:cNvPr>
          <p:cNvSpPr>
            <a:spLocks noGrp="1"/>
          </p:cNvSpPr>
          <p:nvPr>
            <p:ph idx="1"/>
          </p:nvPr>
        </p:nvSpPr>
        <p:spPr>
          <a:xfrm>
            <a:off x="2493589" y="97855"/>
            <a:ext cx="10273953" cy="3562371"/>
          </a:xfrm>
        </p:spPr>
        <p:txBody>
          <a:bodyPr/>
          <a:lstStyle/>
          <a:p>
            <a:pPr marL="0" indent="0">
              <a:buNone/>
            </a:pPr>
            <a:endParaRPr lang="fi-FI" sz="1600">
              <a:cs typeface="Arial"/>
            </a:endParaRPr>
          </a:p>
          <a:p>
            <a:pPr marL="0" indent="0">
              <a:buNone/>
            </a:pPr>
            <a:endParaRPr lang="fi-FI" sz="1600">
              <a:cs typeface="Arial"/>
            </a:endParaRPr>
          </a:p>
          <a:p>
            <a:pPr marL="0" indent="0">
              <a:buNone/>
            </a:pPr>
            <a:endParaRPr lang="fi-FI" sz="1600">
              <a:cs typeface="Arial"/>
            </a:endParaRPr>
          </a:p>
          <a:p>
            <a:pPr marL="0" indent="0">
              <a:buNone/>
            </a:pPr>
            <a:endParaRPr lang="fi-FI" sz="1600">
              <a:cs typeface="Arial"/>
            </a:endParaRPr>
          </a:p>
          <a:p>
            <a:pPr marL="0" indent="0">
              <a:buNone/>
            </a:pPr>
            <a:endParaRPr lang="fi-FI" sz="1600">
              <a:cs typeface="Arial"/>
            </a:endParaRPr>
          </a:p>
          <a:p>
            <a:pPr marL="0" indent="0">
              <a:buNone/>
            </a:pPr>
            <a:endParaRPr lang="fi-FI">
              <a:cs typeface="Arial"/>
            </a:endParaRPr>
          </a:p>
          <a:p>
            <a:pPr marL="0" indent="0">
              <a:buNone/>
            </a:pPr>
            <a:endParaRPr lang="fi-FI" sz="1600">
              <a:cs typeface="Arial"/>
            </a:endParaRPr>
          </a:p>
          <a:p>
            <a:pPr marL="0" indent="0">
              <a:buNone/>
            </a:pPr>
            <a:endParaRPr lang="fi-FI" sz="1600">
              <a:cs typeface="Arial"/>
            </a:endParaRPr>
          </a:p>
        </p:txBody>
      </p:sp>
      <p:pic>
        <p:nvPicPr>
          <p:cNvPr id="4" name="Kuva 4" descr="Lapsi ja ilmapallo tasaisella täytöllä">
            <a:extLst>
              <a:ext uri="{FF2B5EF4-FFF2-40B4-BE49-F238E27FC236}">
                <a16:creationId xmlns:a16="http://schemas.microsoft.com/office/drawing/2014/main" id="{23E1AC61-A211-392F-D54B-A8735C4C19B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52874" y="5850467"/>
            <a:ext cx="914400" cy="914400"/>
          </a:xfrm>
          <a:prstGeom prst="rect">
            <a:avLst/>
          </a:prstGeom>
        </p:spPr>
      </p:pic>
      <p:pic>
        <p:nvPicPr>
          <p:cNvPr id="5" name="Kuva 4" descr="Lapsi ja ilmapallo tasaisella täytöllä">
            <a:extLst>
              <a:ext uri="{FF2B5EF4-FFF2-40B4-BE49-F238E27FC236}">
                <a16:creationId xmlns:a16="http://schemas.microsoft.com/office/drawing/2014/main" id="{DE9CAE71-F29E-D14B-7CEC-39E3492B4E6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722504" y="5718762"/>
            <a:ext cx="914400" cy="914400"/>
          </a:xfrm>
          <a:prstGeom prst="rect">
            <a:avLst/>
          </a:prstGeom>
        </p:spPr>
      </p:pic>
      <p:pic>
        <p:nvPicPr>
          <p:cNvPr id="6" name="Kuva 4" descr="Lapsi ja ilmapallo tasaisella täytöllä">
            <a:extLst>
              <a:ext uri="{FF2B5EF4-FFF2-40B4-BE49-F238E27FC236}">
                <a16:creationId xmlns:a16="http://schemas.microsoft.com/office/drawing/2014/main" id="{93E9E149-5FC9-F10D-2B4D-82189BDB481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177837" y="5540022"/>
            <a:ext cx="914400" cy="914400"/>
          </a:xfrm>
          <a:prstGeom prst="rect">
            <a:avLst/>
          </a:prstGeom>
        </p:spPr>
      </p:pic>
      <p:pic>
        <p:nvPicPr>
          <p:cNvPr id="7" name="Kuva 4" descr="Lapsi ja ilmapallo tasaisella täytöllä">
            <a:extLst>
              <a:ext uri="{FF2B5EF4-FFF2-40B4-BE49-F238E27FC236}">
                <a16:creationId xmlns:a16="http://schemas.microsoft.com/office/drawing/2014/main" id="{8DA4CFE7-5F36-D10D-997E-EDD6156698D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492058" y="5361281"/>
            <a:ext cx="914400" cy="914400"/>
          </a:xfrm>
          <a:prstGeom prst="rect">
            <a:avLst/>
          </a:prstGeom>
        </p:spPr>
      </p:pic>
      <p:pic>
        <p:nvPicPr>
          <p:cNvPr id="8" name="Kuva 4" descr="Lapsi ja ilmapallo tasaisella täytöllä">
            <a:extLst>
              <a:ext uri="{FF2B5EF4-FFF2-40B4-BE49-F238E27FC236}">
                <a16:creationId xmlns:a16="http://schemas.microsoft.com/office/drawing/2014/main" id="{E435996E-6E92-2D7B-DD20-952418F15DB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919170" y="5210763"/>
            <a:ext cx="914400" cy="914400"/>
          </a:xfrm>
          <a:prstGeom prst="rect">
            <a:avLst/>
          </a:prstGeom>
        </p:spPr>
      </p:pic>
      <p:sp>
        <p:nvSpPr>
          <p:cNvPr id="9" name="Ellipsi 8">
            <a:extLst>
              <a:ext uri="{FF2B5EF4-FFF2-40B4-BE49-F238E27FC236}">
                <a16:creationId xmlns:a16="http://schemas.microsoft.com/office/drawing/2014/main" id="{ADF42F83-BE50-791E-DD87-C3FADDB6B099}"/>
              </a:ext>
            </a:extLst>
          </p:cNvPr>
          <p:cNvSpPr/>
          <p:nvPr/>
        </p:nvSpPr>
        <p:spPr>
          <a:xfrm>
            <a:off x="191912" y="4317060"/>
            <a:ext cx="2052695" cy="157291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400">
                <a:solidFill>
                  <a:srgbClr val="000000"/>
                </a:solidFill>
                <a:cs typeface="Arial"/>
              </a:rPr>
              <a:t>Positiivinen asennoituminen ja tilan salliminen kaikille kielille on tärkeää</a:t>
            </a:r>
            <a:endParaRPr lang="fi-FI" sz="1400"/>
          </a:p>
        </p:txBody>
      </p:sp>
      <p:sp>
        <p:nvSpPr>
          <p:cNvPr id="10" name="Ellipsi 9">
            <a:extLst>
              <a:ext uri="{FF2B5EF4-FFF2-40B4-BE49-F238E27FC236}">
                <a16:creationId xmlns:a16="http://schemas.microsoft.com/office/drawing/2014/main" id="{A64F4D0E-9E02-9BE0-8CE3-420ED372291A}"/>
              </a:ext>
            </a:extLst>
          </p:cNvPr>
          <p:cNvSpPr/>
          <p:nvPr/>
        </p:nvSpPr>
        <p:spPr>
          <a:xfrm>
            <a:off x="8989601" y="2333861"/>
            <a:ext cx="3012251" cy="293699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400">
                <a:solidFill>
                  <a:srgbClr val="000000"/>
                </a:solidFill>
                <a:cs typeface="Arial"/>
              </a:rPr>
              <a:t>Aamupiirissä voidaan esimerkiksi tervehtiä toisia kaikilla ryhmässä osatuilla kielillä, laskea yhdestä kymmeneen eri kielillä tai kysyä esimerkiksi</a:t>
            </a:r>
            <a:r>
              <a:rPr lang="fi-FI" sz="1600">
                <a:solidFill>
                  <a:srgbClr val="000000"/>
                </a:solidFill>
                <a:cs typeface="Arial"/>
              </a:rPr>
              <a:t> </a:t>
            </a:r>
            <a:r>
              <a:rPr lang="fi-FI" sz="1400">
                <a:solidFill>
                  <a:srgbClr val="000000"/>
                </a:solidFill>
                <a:cs typeface="Arial"/>
              </a:rPr>
              <a:t>kuulumisia</a:t>
            </a:r>
            <a:endParaRPr lang="fi-FI" sz="1400"/>
          </a:p>
        </p:txBody>
      </p:sp>
      <p:sp>
        <p:nvSpPr>
          <p:cNvPr id="11" name="Ellipsi 10">
            <a:extLst>
              <a:ext uri="{FF2B5EF4-FFF2-40B4-BE49-F238E27FC236}">
                <a16:creationId xmlns:a16="http://schemas.microsoft.com/office/drawing/2014/main" id="{F73444A4-880A-EA03-1863-0B9E1A5EE05F}"/>
              </a:ext>
            </a:extLst>
          </p:cNvPr>
          <p:cNvSpPr/>
          <p:nvPr/>
        </p:nvSpPr>
        <p:spPr>
          <a:xfrm>
            <a:off x="6554847" y="2693107"/>
            <a:ext cx="2899361" cy="270180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400">
                <a:solidFill>
                  <a:srgbClr val="000000"/>
                </a:solidFill>
                <a:cs typeface="Arial"/>
              </a:rPr>
              <a:t> Lapsia voidaan pyytää opettamaan erilaisia ilmaisuja omilla kielillään muille lapsille ja aikuisille. Näin lisätään jokaisen lapsen tietoisuutta kielistä ja luodaan kiinnostusta kielenoppimista kohtaan. </a:t>
            </a:r>
            <a:endParaRPr lang="fi-FI" sz="1400">
              <a:cs typeface="Arial"/>
            </a:endParaRPr>
          </a:p>
        </p:txBody>
      </p:sp>
      <p:sp>
        <p:nvSpPr>
          <p:cNvPr id="12" name="Ellipsi 11">
            <a:extLst>
              <a:ext uri="{FF2B5EF4-FFF2-40B4-BE49-F238E27FC236}">
                <a16:creationId xmlns:a16="http://schemas.microsoft.com/office/drawing/2014/main" id="{0C40D32A-93CC-39E0-AFF5-04ECF41E05E0}"/>
              </a:ext>
            </a:extLst>
          </p:cNvPr>
          <p:cNvSpPr/>
          <p:nvPr/>
        </p:nvSpPr>
        <p:spPr>
          <a:xfrm>
            <a:off x="1928166" y="3362796"/>
            <a:ext cx="2795880" cy="240077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400">
                <a:solidFill>
                  <a:schemeClr val="tx1"/>
                </a:solidFill>
                <a:latin typeface="Arial"/>
              </a:rPr>
              <a:t>Monikielisiä lapsia voidaan rohkaista leikkimään omilla kielillään. Näin he saavat kokemuksen siitä, että kaikki kielet ovat ympäristössä sallittuja ja</a:t>
            </a:r>
            <a:r>
              <a:rPr lang="fi-FI" sz="1400">
                <a:latin typeface="Arial"/>
              </a:rPr>
              <a:t> </a:t>
            </a:r>
            <a:r>
              <a:rPr lang="fi-FI" sz="1400">
                <a:solidFill>
                  <a:schemeClr val="tx1"/>
                </a:solidFill>
                <a:latin typeface="Arial"/>
              </a:rPr>
              <a:t>arvokkaita.</a:t>
            </a:r>
            <a:r>
              <a:rPr lang="fi-FI" sz="1600">
                <a:latin typeface="Arial"/>
              </a:rPr>
              <a:t> </a:t>
            </a:r>
            <a:endParaRPr lang="fi-FI"/>
          </a:p>
        </p:txBody>
      </p:sp>
      <p:sp>
        <p:nvSpPr>
          <p:cNvPr id="13" name="Ellipsi 12">
            <a:extLst>
              <a:ext uri="{FF2B5EF4-FFF2-40B4-BE49-F238E27FC236}">
                <a16:creationId xmlns:a16="http://schemas.microsoft.com/office/drawing/2014/main" id="{0709F170-F099-EF9E-FCE1-8EE1B02B0779}"/>
              </a:ext>
            </a:extLst>
          </p:cNvPr>
          <p:cNvSpPr/>
          <p:nvPr/>
        </p:nvSpPr>
        <p:spPr>
          <a:xfrm>
            <a:off x="4469932" y="2950633"/>
            <a:ext cx="2476026" cy="263595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400">
                <a:solidFill>
                  <a:schemeClr val="tx1"/>
                </a:solidFill>
                <a:latin typeface="Arial"/>
              </a:rPr>
              <a:t>Lapsilta voidaan kysellä eri tilanteissa nimityksiä esimerkiksi vaatteille tai ruokailuvälineille tai uusille opittaville asioille heidän omilla kielillään.</a:t>
            </a:r>
            <a:endParaRPr lang="fi-FI" sz="1400">
              <a:solidFill>
                <a:schemeClr val="tx1"/>
              </a:solidFill>
            </a:endParaRPr>
          </a:p>
        </p:txBody>
      </p:sp>
    </p:spTree>
    <p:extLst>
      <p:ext uri="{BB962C8B-B14F-4D97-AF65-F5344CB8AC3E}">
        <p14:creationId xmlns:p14="http://schemas.microsoft.com/office/powerpoint/2010/main" val="22799252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919620" y="271181"/>
            <a:ext cx="10516641" cy="743581"/>
          </a:xfrm>
        </p:spPr>
        <p:txBody>
          <a:bodyPr/>
          <a:lstStyle/>
          <a:p>
            <a:r>
              <a:rPr lang="fi-FI"/>
              <a:t>Yhden sijaan monta</a:t>
            </a:r>
          </a:p>
        </p:txBody>
      </p:sp>
      <p:sp>
        <p:nvSpPr>
          <p:cNvPr id="3" name="Sisällön paikkamerkki 2"/>
          <p:cNvSpPr>
            <a:spLocks noGrp="1"/>
          </p:cNvSpPr>
          <p:nvPr>
            <p:ph sz="quarter" idx="13"/>
          </p:nvPr>
        </p:nvSpPr>
        <p:spPr>
          <a:xfrm>
            <a:off x="624468" y="1014762"/>
            <a:ext cx="11049331" cy="5330282"/>
          </a:xfrm>
        </p:spPr>
        <p:txBody>
          <a:bodyPr>
            <a:normAutofit fontScale="92500"/>
          </a:bodyPr>
          <a:lstStyle/>
          <a:p>
            <a:r>
              <a:rPr lang="fi-FI"/>
              <a:t>Suomessa asumiseen, opiskeluun, työskentelyyn ja mm. ystävyyssuhteiden solmimiseen tarvitaan paikallisen kielen osaamista. Sen opetteluun on Suomen </a:t>
            </a:r>
            <a:r>
              <a:rPr lang="fi-FI" b="1"/>
              <a:t>lainsäädännön takaama oikeus</a:t>
            </a:r>
            <a:r>
              <a:rPr lang="fi-FI"/>
              <a:t> täällä asuville ihmisille.</a:t>
            </a:r>
          </a:p>
          <a:p>
            <a:r>
              <a:rPr lang="fi-FI"/>
              <a:t>Ihmislapsella on </a:t>
            </a:r>
            <a:r>
              <a:rPr lang="fi-FI" b="1"/>
              <a:t>synnynnäinen valmius </a:t>
            </a:r>
            <a:r>
              <a:rPr lang="fi-FI"/>
              <a:t>oppia kaikkia kieliä, mutta äidinkieleksi muodostuvat ne äännejärjestelmät, rytmit, sanamallit ja lauseintonaatiot, joita lapsi ympärillään 6kk iän jälkeen eniten läheisissä vuorovaikutussuhteissaan kuulee.</a:t>
            </a:r>
          </a:p>
          <a:p>
            <a:r>
              <a:rPr lang="fi-FI"/>
              <a:t>Äidinkielen tai –kielten lisäksi ns. vieraan kielen ääntämisen oppiminen riippuu siitä </a:t>
            </a:r>
            <a:r>
              <a:rPr lang="fi-FI" b="1"/>
              <a:t>kuinka varhaisessa vaiheessa </a:t>
            </a:r>
            <a:r>
              <a:rPr lang="fi-FI"/>
              <a:t>uutta kieltä on alettu kuulemaan.</a:t>
            </a:r>
          </a:p>
          <a:p>
            <a:r>
              <a:rPr lang="fi-FI"/>
              <a:t>Kielet opitaan </a:t>
            </a:r>
            <a:r>
              <a:rPr lang="fi-FI" b="1"/>
              <a:t>joko simultaanisesti tai peräkkäin</a:t>
            </a:r>
            <a:r>
              <a:rPr lang="fi-FI"/>
              <a:t>.</a:t>
            </a:r>
          </a:p>
          <a:p>
            <a:r>
              <a:rPr lang="fi-FI"/>
              <a:t>Simultaanisesti kaksi- tai monikielinen lapsi on kuullut eri kielien elementtejä alusta asti ja erottelukyky on hyvin kehittynyt ja näiden </a:t>
            </a:r>
            <a:r>
              <a:rPr lang="fi-FI" b="1"/>
              <a:t>kielten kehittyminen sujuu samaan tahtiin</a:t>
            </a:r>
            <a:r>
              <a:rPr lang="fi-FI"/>
              <a:t>.</a:t>
            </a:r>
          </a:p>
          <a:p>
            <a:r>
              <a:rPr lang="fi-FI"/>
              <a:t>Peräkkäin kieltä oppivilla </a:t>
            </a:r>
            <a:r>
              <a:rPr lang="fi-FI" b="1"/>
              <a:t>äidinkieli on pohjalla </a:t>
            </a:r>
            <a:r>
              <a:rPr lang="fi-FI"/>
              <a:t>ja sitä käytetään uuden kielen oppimisessa </a:t>
            </a:r>
            <a:r>
              <a:rPr lang="fi-FI" b="1"/>
              <a:t>apuvälineenä</a:t>
            </a:r>
            <a:r>
              <a:rPr lang="fi-FI"/>
              <a:t>.</a:t>
            </a:r>
          </a:p>
          <a:p>
            <a:endParaRPr lang="fi-FI"/>
          </a:p>
        </p:txBody>
      </p:sp>
      <p:sp>
        <p:nvSpPr>
          <p:cNvPr id="4" name="Alatunnisteen paikkamerkki 3"/>
          <p:cNvSpPr>
            <a:spLocks noGrp="1"/>
          </p:cNvSpPr>
          <p:nvPr>
            <p:ph type="ftr" sz="quarter" idx="15"/>
          </p:nvPr>
        </p:nvSpPr>
        <p:spPr/>
        <p:txBody>
          <a:bodyPr/>
          <a:lstStyle/>
          <a:p>
            <a:r>
              <a:rPr lang="fi-FI" noProof="0"/>
              <a:t>Puheterapeutti Anne Hilden 2023</a:t>
            </a:r>
          </a:p>
        </p:txBody>
      </p:sp>
    </p:spTree>
    <p:extLst>
      <p:ext uri="{BB962C8B-B14F-4D97-AF65-F5344CB8AC3E}">
        <p14:creationId xmlns:p14="http://schemas.microsoft.com/office/powerpoint/2010/main" val="10869311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215DEE6-FA5C-7D57-A9BC-9C3BE33365C8}"/>
              </a:ext>
            </a:extLst>
          </p:cNvPr>
          <p:cNvSpPr>
            <a:spLocks noGrp="1"/>
          </p:cNvSpPr>
          <p:nvPr>
            <p:ph type="title"/>
          </p:nvPr>
        </p:nvSpPr>
        <p:spPr>
          <a:xfrm>
            <a:off x="602701" y="1314924"/>
            <a:ext cx="10273953" cy="1059526"/>
          </a:xfrm>
        </p:spPr>
        <p:txBody>
          <a:bodyPr/>
          <a:lstStyle/>
          <a:p>
            <a:r>
              <a:rPr lang="fi-FI" sz="3200"/>
              <a:t>Toiminnan tueksi</a:t>
            </a:r>
          </a:p>
        </p:txBody>
      </p:sp>
      <p:sp>
        <p:nvSpPr>
          <p:cNvPr id="3" name="Sisällön paikkamerkki 2">
            <a:extLst>
              <a:ext uri="{FF2B5EF4-FFF2-40B4-BE49-F238E27FC236}">
                <a16:creationId xmlns:a16="http://schemas.microsoft.com/office/drawing/2014/main" id="{BDA47AA1-8F02-0DF4-22FC-BB49AF7AFC31}"/>
              </a:ext>
            </a:extLst>
          </p:cNvPr>
          <p:cNvSpPr>
            <a:spLocks noGrp="1"/>
          </p:cNvSpPr>
          <p:nvPr>
            <p:ph idx="1"/>
          </p:nvPr>
        </p:nvSpPr>
        <p:spPr>
          <a:xfrm>
            <a:off x="960182" y="1311411"/>
            <a:ext cx="10273953" cy="3600000"/>
          </a:xfrm>
        </p:spPr>
        <p:txBody>
          <a:bodyPr/>
          <a:lstStyle/>
          <a:p>
            <a:pPr marL="0" indent="0">
              <a:buNone/>
            </a:pPr>
            <a:endParaRPr lang="fi-FI">
              <a:cs typeface="Arial"/>
            </a:endParaRPr>
          </a:p>
          <a:p>
            <a:pPr marL="133985" indent="-133985"/>
            <a:endParaRPr lang="fi-FI" sz="1600">
              <a:ea typeface="+mn-lt"/>
              <a:cs typeface="+mn-lt"/>
            </a:endParaRPr>
          </a:p>
        </p:txBody>
      </p:sp>
      <p:pic>
        <p:nvPicPr>
          <p:cNvPr id="4" name="Kuva 4" descr="Lapset tasaisella täytöllä">
            <a:extLst>
              <a:ext uri="{FF2B5EF4-FFF2-40B4-BE49-F238E27FC236}">
                <a16:creationId xmlns:a16="http://schemas.microsoft.com/office/drawing/2014/main" id="{8E975103-D378-10F6-ED2C-F255537450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80000">
            <a:off x="4857984" y="5784616"/>
            <a:ext cx="914400" cy="914400"/>
          </a:xfrm>
          <a:prstGeom prst="rect">
            <a:avLst/>
          </a:prstGeom>
        </p:spPr>
      </p:pic>
      <p:pic>
        <p:nvPicPr>
          <p:cNvPr id="5" name="Kuva 5" descr="Lapsi ja ilmapallo tasaisella täytöllä">
            <a:extLst>
              <a:ext uri="{FF2B5EF4-FFF2-40B4-BE49-F238E27FC236}">
                <a16:creationId xmlns:a16="http://schemas.microsoft.com/office/drawing/2014/main" id="{E6419780-16E3-732D-4260-0BBE8A6EA35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68207" y="5850467"/>
            <a:ext cx="914400" cy="914400"/>
          </a:xfrm>
          <a:prstGeom prst="rect">
            <a:avLst/>
          </a:prstGeom>
        </p:spPr>
      </p:pic>
      <p:pic>
        <p:nvPicPr>
          <p:cNvPr id="6" name="Kuva 6" descr="Hämmentynyt henkilö tasaisella täytöllä">
            <a:extLst>
              <a:ext uri="{FF2B5EF4-FFF2-40B4-BE49-F238E27FC236}">
                <a16:creationId xmlns:a16="http://schemas.microsoft.com/office/drawing/2014/main" id="{92DEE5F4-5525-BFB0-F587-FB597D87EF9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032058" y="5182540"/>
            <a:ext cx="914400" cy="914400"/>
          </a:xfrm>
          <a:prstGeom prst="rect">
            <a:avLst/>
          </a:prstGeom>
        </p:spPr>
      </p:pic>
      <p:sp>
        <p:nvSpPr>
          <p:cNvPr id="7" name="Ellipsi 6">
            <a:extLst>
              <a:ext uri="{FF2B5EF4-FFF2-40B4-BE49-F238E27FC236}">
                <a16:creationId xmlns:a16="http://schemas.microsoft.com/office/drawing/2014/main" id="{B6AE75B3-FCFC-5D28-909D-F561A0A57CD6}"/>
              </a:ext>
            </a:extLst>
          </p:cNvPr>
          <p:cNvSpPr/>
          <p:nvPr/>
        </p:nvSpPr>
        <p:spPr>
          <a:xfrm>
            <a:off x="191911" y="4345282"/>
            <a:ext cx="1836325" cy="155410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400">
                <a:solidFill>
                  <a:schemeClr val="tx1"/>
                </a:solidFill>
                <a:latin typeface="Arial"/>
              </a:rPr>
              <a:t>Lasten kanssa voidaan opetella loruja ja lauluja eri kielillä.</a:t>
            </a:r>
            <a:endParaRPr lang="fi-FI" sz="1400">
              <a:solidFill>
                <a:schemeClr val="tx1"/>
              </a:solidFill>
              <a:cs typeface="Arial"/>
            </a:endParaRPr>
          </a:p>
        </p:txBody>
      </p:sp>
      <p:sp>
        <p:nvSpPr>
          <p:cNvPr id="8" name="Ellipsi 7">
            <a:extLst>
              <a:ext uri="{FF2B5EF4-FFF2-40B4-BE49-F238E27FC236}">
                <a16:creationId xmlns:a16="http://schemas.microsoft.com/office/drawing/2014/main" id="{93FFB5A0-E7B2-131F-3020-BBC92AD88D21}"/>
              </a:ext>
            </a:extLst>
          </p:cNvPr>
          <p:cNvSpPr/>
          <p:nvPr/>
        </p:nvSpPr>
        <p:spPr>
          <a:xfrm>
            <a:off x="4171244" y="3649133"/>
            <a:ext cx="2541881" cy="2024474"/>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i-FI" sz="1400">
                <a:solidFill>
                  <a:srgbClr val="000000"/>
                </a:solidFill>
                <a:cs typeface="Arial"/>
              </a:rPr>
              <a:t>Voisivatko lähikoulun  oppilaat tulla lukemaan satuja saman kielisille lapsille tai pelaamaan nimeämispelejä.</a:t>
            </a:r>
          </a:p>
        </p:txBody>
      </p:sp>
      <p:sp>
        <p:nvSpPr>
          <p:cNvPr id="9" name="Ellipsi 8">
            <a:extLst>
              <a:ext uri="{FF2B5EF4-FFF2-40B4-BE49-F238E27FC236}">
                <a16:creationId xmlns:a16="http://schemas.microsoft.com/office/drawing/2014/main" id="{DAA06492-95D0-CF93-6B9A-A6BA6E45142C}"/>
              </a:ext>
            </a:extLst>
          </p:cNvPr>
          <p:cNvSpPr/>
          <p:nvPr/>
        </p:nvSpPr>
        <p:spPr>
          <a:xfrm>
            <a:off x="8961378" y="2550232"/>
            <a:ext cx="3087511" cy="2626547"/>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i-FI" sz="1400">
                <a:solidFill>
                  <a:schemeClr val="tx1"/>
                </a:solidFill>
                <a:latin typeface="Arial"/>
              </a:rPr>
              <a:t>Jos  päiväkodissa on myös omakielistä henkilökuntaa, on näiden kielitaito hyvin arvokas resurssi lukemisessa, pelaamisessa, uusien sisältöjen opettelussa ja kaikessa muussakin</a:t>
            </a:r>
            <a:r>
              <a:rPr lang="fi-FI" sz="1600">
                <a:latin typeface="Arial"/>
              </a:rPr>
              <a:t> </a:t>
            </a:r>
            <a:r>
              <a:rPr lang="fi-FI" sz="1400">
                <a:solidFill>
                  <a:schemeClr val="tx1"/>
                </a:solidFill>
                <a:latin typeface="Arial"/>
              </a:rPr>
              <a:t>toiminnassa.</a:t>
            </a:r>
            <a:endParaRPr lang="fi-FI" sz="1400">
              <a:solidFill>
                <a:schemeClr val="tx1"/>
              </a:solidFill>
            </a:endParaRPr>
          </a:p>
        </p:txBody>
      </p:sp>
      <p:pic>
        <p:nvPicPr>
          <p:cNvPr id="10" name="Kuva 10" descr="Nainen ja lapsi tasaisella täytöllä">
            <a:extLst>
              <a:ext uri="{FF2B5EF4-FFF2-40B4-BE49-F238E27FC236}">
                <a16:creationId xmlns:a16="http://schemas.microsoft.com/office/drawing/2014/main" id="{FEFDEF2F-E03E-570F-CC0D-AC59AA45266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863615" y="5756393"/>
            <a:ext cx="914400" cy="914400"/>
          </a:xfrm>
          <a:prstGeom prst="rect">
            <a:avLst/>
          </a:prstGeom>
        </p:spPr>
      </p:pic>
      <p:sp>
        <p:nvSpPr>
          <p:cNvPr id="11" name="Ellipsi 10">
            <a:extLst>
              <a:ext uri="{FF2B5EF4-FFF2-40B4-BE49-F238E27FC236}">
                <a16:creationId xmlns:a16="http://schemas.microsoft.com/office/drawing/2014/main" id="{42FA2CC9-674E-BB0D-3A44-5DE8BDCE29E6}"/>
              </a:ext>
            </a:extLst>
          </p:cNvPr>
          <p:cNvSpPr/>
          <p:nvPr/>
        </p:nvSpPr>
        <p:spPr>
          <a:xfrm>
            <a:off x="2424995" y="3765550"/>
            <a:ext cx="1751657" cy="202447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600">
                <a:solidFill>
                  <a:schemeClr val="tx1"/>
                </a:solidFill>
                <a:latin typeface="Arial"/>
              </a:rPr>
              <a:t> V</a:t>
            </a:r>
            <a:r>
              <a:rPr lang="fi-FI" sz="1400">
                <a:solidFill>
                  <a:schemeClr val="tx1"/>
                </a:solidFill>
                <a:latin typeface="Arial"/>
              </a:rPr>
              <a:t>oisivatko  huoltajat tulla opettamaan niitä omilla kielillään?</a:t>
            </a:r>
            <a:endParaRPr lang="fi-FI" sz="1400">
              <a:solidFill>
                <a:schemeClr val="tx1"/>
              </a:solidFill>
            </a:endParaRPr>
          </a:p>
        </p:txBody>
      </p:sp>
      <p:sp>
        <p:nvSpPr>
          <p:cNvPr id="21" name="Nuoli: Oikea 20">
            <a:extLst>
              <a:ext uri="{FF2B5EF4-FFF2-40B4-BE49-F238E27FC236}">
                <a16:creationId xmlns:a16="http://schemas.microsoft.com/office/drawing/2014/main" id="{A24C8A7F-34E1-77A3-139C-3A0584D050F1}"/>
              </a:ext>
            </a:extLst>
          </p:cNvPr>
          <p:cNvSpPr/>
          <p:nvPr/>
        </p:nvSpPr>
        <p:spPr>
          <a:xfrm rot="20940000">
            <a:off x="2050881" y="4807116"/>
            <a:ext cx="357520" cy="221226"/>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2" name="Ellipsi 11">
            <a:extLst>
              <a:ext uri="{FF2B5EF4-FFF2-40B4-BE49-F238E27FC236}">
                <a16:creationId xmlns:a16="http://schemas.microsoft.com/office/drawing/2014/main" id="{70818A91-1A87-B463-4D28-95F466E5421C}"/>
              </a:ext>
            </a:extLst>
          </p:cNvPr>
          <p:cNvSpPr/>
          <p:nvPr/>
        </p:nvSpPr>
        <p:spPr>
          <a:xfrm>
            <a:off x="6532504" y="1786467"/>
            <a:ext cx="2457213" cy="362373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i-FI" sz="1400">
                <a:solidFill>
                  <a:schemeClr val="tx1"/>
                </a:solidFill>
                <a:latin typeface="Arial"/>
              </a:rPr>
              <a:t>Kirjastosta voidaan pyytää koteihin lainaksi suomen- ja muunkielisiä kirjoja, jolloin myös lasten huoltajat voivat lukea samoja kirjoja lapsille kotona.</a:t>
            </a:r>
            <a:endParaRPr lang="fi-FI" sz="1400">
              <a:solidFill>
                <a:schemeClr val="tx1"/>
              </a:solidFill>
              <a:cs typeface="Arial"/>
            </a:endParaRPr>
          </a:p>
        </p:txBody>
      </p:sp>
      <p:pic>
        <p:nvPicPr>
          <p:cNvPr id="14" name="Kuva 14" descr="Nainen ja vauva tasaisella täytöllä">
            <a:extLst>
              <a:ext uri="{FF2B5EF4-FFF2-40B4-BE49-F238E27FC236}">
                <a16:creationId xmlns:a16="http://schemas.microsoft.com/office/drawing/2014/main" id="{E4382FFE-9A9C-D78D-581F-DBFB22CBF38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492059" y="5398911"/>
            <a:ext cx="914400" cy="914400"/>
          </a:xfrm>
          <a:prstGeom prst="rect">
            <a:avLst/>
          </a:prstGeom>
        </p:spPr>
      </p:pic>
    </p:spTree>
    <p:extLst>
      <p:ext uri="{BB962C8B-B14F-4D97-AF65-F5344CB8AC3E}">
        <p14:creationId xmlns:p14="http://schemas.microsoft.com/office/powerpoint/2010/main" val="39131919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uva 4" descr="Lapsi ja ilmapallo tasaisella täytöllä">
            <a:extLst>
              <a:ext uri="{FF2B5EF4-FFF2-40B4-BE49-F238E27FC236}">
                <a16:creationId xmlns:a16="http://schemas.microsoft.com/office/drawing/2014/main" id="{8ED956A4-60A6-0B17-395D-A88AFC3523A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11393" y="5878688"/>
            <a:ext cx="914400" cy="914400"/>
          </a:xfrm>
          <a:prstGeom prst="rect">
            <a:avLst/>
          </a:prstGeom>
        </p:spPr>
      </p:pic>
      <p:sp>
        <p:nvSpPr>
          <p:cNvPr id="7" name="Ellipsi 6">
            <a:extLst>
              <a:ext uri="{FF2B5EF4-FFF2-40B4-BE49-F238E27FC236}">
                <a16:creationId xmlns:a16="http://schemas.microsoft.com/office/drawing/2014/main" id="{15B6052F-EB7E-C234-9191-5EFCB44E5453}"/>
              </a:ext>
            </a:extLst>
          </p:cNvPr>
          <p:cNvSpPr/>
          <p:nvPr/>
        </p:nvSpPr>
        <p:spPr>
          <a:xfrm>
            <a:off x="784711" y="3788070"/>
            <a:ext cx="2363139" cy="2146769"/>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i-FI" sz="1400">
                <a:solidFill>
                  <a:srgbClr val="000000"/>
                </a:solidFill>
                <a:cs typeface="Arial"/>
              </a:rPr>
              <a:t>Kieleen tutustumista ja opettelua  ei tule rinnastaa tuen tarpeeseen.</a:t>
            </a:r>
            <a:endParaRPr lang="fi-FI" sz="1400">
              <a:solidFill>
                <a:srgbClr val="000000"/>
              </a:solidFill>
            </a:endParaRPr>
          </a:p>
        </p:txBody>
      </p:sp>
      <p:sp>
        <p:nvSpPr>
          <p:cNvPr id="9" name="Ellipsi 8">
            <a:extLst>
              <a:ext uri="{FF2B5EF4-FFF2-40B4-BE49-F238E27FC236}">
                <a16:creationId xmlns:a16="http://schemas.microsoft.com/office/drawing/2014/main" id="{A11B75B2-AAC4-E93D-2901-9311AF8F9FCD}"/>
              </a:ext>
            </a:extLst>
          </p:cNvPr>
          <p:cNvSpPr/>
          <p:nvPr/>
        </p:nvSpPr>
        <p:spPr>
          <a:xfrm>
            <a:off x="6447518" y="1117669"/>
            <a:ext cx="2476028" cy="1977437"/>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i-FI" sz="1400">
                <a:solidFill>
                  <a:srgbClr val="000000"/>
                </a:solidFill>
                <a:cs typeface="Arial"/>
              </a:rPr>
              <a:t>Jos monikielisellä lapsella epäillään oppimisvaikeuksia, asiaa tarkastellaan lapsen omalla kielellä.</a:t>
            </a:r>
            <a:endParaRPr lang="fi-FI" sz="1400">
              <a:solidFill>
                <a:srgbClr val="000000"/>
              </a:solidFill>
            </a:endParaRPr>
          </a:p>
        </p:txBody>
      </p:sp>
      <p:sp>
        <p:nvSpPr>
          <p:cNvPr id="11" name="Ellipsi 10">
            <a:extLst>
              <a:ext uri="{FF2B5EF4-FFF2-40B4-BE49-F238E27FC236}">
                <a16:creationId xmlns:a16="http://schemas.microsoft.com/office/drawing/2014/main" id="{3486FA07-95A8-05BF-D501-74150F5F843E}"/>
              </a:ext>
            </a:extLst>
          </p:cNvPr>
          <p:cNvSpPr/>
          <p:nvPr/>
        </p:nvSpPr>
        <p:spPr>
          <a:xfrm>
            <a:off x="2728901" y="1755964"/>
            <a:ext cx="4398156" cy="3613083"/>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i-FI" sz="1400">
                <a:solidFill>
                  <a:srgbClr val="000000"/>
                </a:solidFill>
                <a:ea typeface="+mn-lt"/>
                <a:cs typeface="+mn-lt"/>
              </a:rPr>
              <a:t>Lapsi, joka ei ole altistunut riittävästi (noin kahden vuoden ajan) laadukkaalle suomen tai ruotsin kielelle tai hänellä on pulmia oman äidinkielen kehityksessä voi tarvita varhaiskasvatuksessa järjestettävää tukea. </a:t>
            </a:r>
            <a:endParaRPr lang="fi-FI" sz="1200">
              <a:solidFill>
                <a:srgbClr val="000000"/>
              </a:solidFill>
              <a:cs typeface="Arial"/>
            </a:endParaRPr>
          </a:p>
        </p:txBody>
      </p:sp>
      <p:sp>
        <p:nvSpPr>
          <p:cNvPr id="12" name="Tekstiruutu 11">
            <a:extLst>
              <a:ext uri="{FF2B5EF4-FFF2-40B4-BE49-F238E27FC236}">
                <a16:creationId xmlns:a16="http://schemas.microsoft.com/office/drawing/2014/main" id="{D1A9A6FF-C82F-0681-CE86-F07F59C00F10}"/>
              </a:ext>
            </a:extLst>
          </p:cNvPr>
          <p:cNvSpPr txBox="1"/>
          <p:nvPr/>
        </p:nvSpPr>
        <p:spPr>
          <a:xfrm>
            <a:off x="1582012" y="1192388"/>
            <a:ext cx="4223533" cy="49244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fi-FI" sz="3200" b="1">
                <a:latin typeface="Arial Narrow"/>
                <a:cs typeface="Arial"/>
              </a:rPr>
              <a:t>Lapsen tuen näkökulma</a:t>
            </a:r>
          </a:p>
        </p:txBody>
      </p:sp>
    </p:spTree>
    <p:extLst>
      <p:ext uri="{BB962C8B-B14F-4D97-AF65-F5344CB8AC3E}">
        <p14:creationId xmlns:p14="http://schemas.microsoft.com/office/powerpoint/2010/main" val="7227548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919620" y="271181"/>
            <a:ext cx="10516641" cy="643219"/>
          </a:xfrm>
        </p:spPr>
        <p:txBody>
          <a:bodyPr/>
          <a:lstStyle/>
          <a:p>
            <a:r>
              <a:rPr lang="fi-FI"/>
              <a:t>Kielivertailu - harjoitukset</a:t>
            </a:r>
          </a:p>
        </p:txBody>
      </p:sp>
      <p:sp>
        <p:nvSpPr>
          <p:cNvPr id="3" name="Sisällön paikkamerkki 2"/>
          <p:cNvSpPr>
            <a:spLocks noGrp="1"/>
          </p:cNvSpPr>
          <p:nvPr>
            <p:ph sz="quarter" idx="13"/>
          </p:nvPr>
        </p:nvSpPr>
        <p:spPr>
          <a:xfrm>
            <a:off x="713678" y="791738"/>
            <a:ext cx="10960121" cy="5224888"/>
          </a:xfrm>
        </p:spPr>
        <p:txBody>
          <a:bodyPr>
            <a:normAutofit fontScale="85000" lnSpcReduction="20000"/>
          </a:bodyPr>
          <a:lstStyle/>
          <a:p>
            <a:pPr marL="0" indent="0">
              <a:buNone/>
            </a:pPr>
            <a:r>
              <a:rPr lang="fi-FI"/>
              <a:t> </a:t>
            </a:r>
          </a:p>
          <a:p>
            <a:r>
              <a:rPr lang="fi-FI">
                <a:hlinkClick r:id="rId2"/>
              </a:rPr>
              <a:t>ÄÄNNERALLI</a:t>
            </a:r>
            <a:endParaRPr lang="fi-FI"/>
          </a:p>
          <a:p>
            <a:r>
              <a:rPr lang="fi-FI">
                <a:hlinkClick r:id="rId3"/>
              </a:rPr>
              <a:t>ÄÄNNEJUMPPAA SUOMEN VOKAALEILLA</a:t>
            </a:r>
            <a:endParaRPr lang="fi-FI"/>
          </a:p>
          <a:p>
            <a:r>
              <a:rPr lang="fi-FI">
                <a:hlinkClick r:id="rId4"/>
              </a:rPr>
              <a:t>PAPUKAIJAHARJOITUKSET</a:t>
            </a:r>
            <a:endParaRPr lang="fi-FI"/>
          </a:p>
          <a:p>
            <a:r>
              <a:rPr lang="fi-FI">
                <a:hlinkClick r:id="rId5"/>
              </a:rPr>
              <a:t>ÄÄNNESANAPOLIISIT</a:t>
            </a:r>
            <a:endParaRPr lang="fi-FI"/>
          </a:p>
          <a:p>
            <a:r>
              <a:rPr lang="fi-FI">
                <a:hlinkClick r:id="rId6"/>
              </a:rPr>
              <a:t>HÄLYTYSAJONEUVOT LIIKKEELLÄ</a:t>
            </a:r>
            <a:endParaRPr lang="fi-FI"/>
          </a:p>
          <a:p>
            <a:r>
              <a:rPr lang="fi-FI">
                <a:hlinkClick r:id="rId7"/>
              </a:rPr>
              <a:t>TANKATAAN ÄÄNTEITÄ</a:t>
            </a:r>
            <a:endParaRPr lang="fi-FI"/>
          </a:p>
          <a:p>
            <a:r>
              <a:rPr lang="fi-FI">
                <a:hlinkClick r:id="rId8"/>
              </a:rPr>
              <a:t>PIHASANADOMINO</a:t>
            </a:r>
            <a:endParaRPr lang="fi-FI"/>
          </a:p>
          <a:p>
            <a:r>
              <a:rPr lang="fi-FI">
                <a:hlinkClick r:id="rId9"/>
              </a:rPr>
              <a:t>HYÖRIN PYÖRIN</a:t>
            </a:r>
            <a:endParaRPr lang="fi-FI"/>
          </a:p>
          <a:p>
            <a:r>
              <a:rPr lang="fi-FI">
                <a:hlinkClick r:id="rId10"/>
              </a:rPr>
              <a:t>MUUN JA MYYN , MAAN JA MÄÄN SEKÄ MOON JA MÖÖN TARINAT</a:t>
            </a:r>
            <a:endParaRPr lang="fi-FI"/>
          </a:p>
          <a:p>
            <a:r>
              <a:rPr lang="fi-FI">
                <a:hlinkClick r:id="rId11"/>
              </a:rPr>
              <a:t>ELÄINTEN LOIKKARATA</a:t>
            </a:r>
            <a:endParaRPr lang="fi-FI"/>
          </a:p>
          <a:p>
            <a:r>
              <a:rPr lang="fi-FI">
                <a:hlinkClick r:id="rId12"/>
              </a:rPr>
              <a:t>HYPPYRATA SANOILLA</a:t>
            </a:r>
            <a:endParaRPr lang="fi-FI"/>
          </a:p>
          <a:p>
            <a:r>
              <a:rPr lang="fi-FI">
                <a:hlinkClick r:id="rId13"/>
              </a:rPr>
              <a:t>PELASTA PRINSSI AFFE-LAUTAPELI</a:t>
            </a:r>
            <a:endParaRPr lang="fi-FI"/>
          </a:p>
          <a:p>
            <a:endParaRPr lang="fi-FI"/>
          </a:p>
        </p:txBody>
      </p:sp>
      <p:sp>
        <p:nvSpPr>
          <p:cNvPr id="4" name="Alatunnisteen paikkamerkki 3"/>
          <p:cNvSpPr>
            <a:spLocks noGrp="1"/>
          </p:cNvSpPr>
          <p:nvPr>
            <p:ph type="ftr" sz="quarter" idx="15"/>
          </p:nvPr>
        </p:nvSpPr>
        <p:spPr/>
        <p:txBody>
          <a:bodyPr/>
          <a:lstStyle/>
          <a:p>
            <a:r>
              <a:rPr lang="fi-FI" noProof="0"/>
              <a:t>Puheterapeutti Anne Hilden 2023</a:t>
            </a:r>
          </a:p>
        </p:txBody>
      </p:sp>
    </p:spTree>
    <p:extLst>
      <p:ext uri="{BB962C8B-B14F-4D97-AF65-F5344CB8AC3E}">
        <p14:creationId xmlns:p14="http://schemas.microsoft.com/office/powerpoint/2010/main" val="7700366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919620" y="271181"/>
            <a:ext cx="10516641" cy="479144"/>
          </a:xfrm>
        </p:spPr>
        <p:txBody>
          <a:bodyPr>
            <a:normAutofit fontScale="90000"/>
          </a:bodyPr>
          <a:lstStyle/>
          <a:p>
            <a:r>
              <a:rPr lang="fi-FI"/>
              <a:t>Äänneralli</a:t>
            </a:r>
          </a:p>
        </p:txBody>
      </p:sp>
      <p:sp>
        <p:nvSpPr>
          <p:cNvPr id="3" name="Sisällön paikkamerkki 2"/>
          <p:cNvSpPr>
            <a:spLocks noGrp="1"/>
          </p:cNvSpPr>
          <p:nvPr>
            <p:ph sz="quarter" idx="13"/>
          </p:nvPr>
        </p:nvSpPr>
        <p:spPr>
          <a:xfrm>
            <a:off x="379141" y="869795"/>
            <a:ext cx="11294658" cy="5319131"/>
          </a:xfrm>
        </p:spPr>
        <p:txBody>
          <a:bodyPr>
            <a:noAutofit/>
          </a:bodyPr>
          <a:lstStyle/>
          <a:p>
            <a:r>
              <a:rPr lang="fi-FI" sz="1800"/>
              <a:t>1. Valitse harjoiteltavat kohdeäänteet ryhmän tarpeiden mukaan. 2. Keksi kohdeäänteistä erilaisia auton ääniä leikkiä varten. Auto voi esimerkiksi äännellä ylämäessä ”YYYYY”, alamäessä ”ÄÄ-AA-ÄÄ-AA” ja peruuttaessa ”PII-PÖÖ-PII-PÖÖ”. 3. Valitkaa lasten kanssa leikissä käytettävä autorata (esimerkiksi automatto tai itse rakennettu rata). 4. Pyydä lapsia valitsemaan mieleisensä auto tai muu lelu, joka lähtee ajelemaan radalla. 5. Tutustukaa rataan ja auton liikkumiseen radalla yhdessä. Auto voi äännellä erilaisilla äänteillä esimerkiksi käynnistyessä • pysähtyessä • peruuttaessa • ajaessa asfaltilla, soralla, hiekalla, nurmella, vesilammikossa jne. • ajaessa suoraa tai mutkaista tietä • ala- tai ylämäessä • bensan loppuessa, tankatessa tai tankin ollessa täysi • auton ollessa rikki, hinauksessa tai korjauksessa 6. Sano mahdollisimman selkeästi ja liioitellen keksimäsi auton äänet lapsille malliksi, esimerkiksi ”ÄRR-ÄRR-ÄRR”. Pyydä lapsia toistamaan perässä. Toista malli. • Voitte myös keksiä yhdessä erilaisia auton ääniä. Ohjaa tällöin lapsia valitsemaan ääniin mukaan myös harjoiteltavia kohdeäänteitä. 7. Valitkaa yhdessä, mitä näistä äänistä auto pitää missäkin tilanteessa. 8. Autot lähtevät ajelemaan radalle pitäen sovittuja ääniä eri tilanteissa. 9. Anna lapsille ääntämismalleja leikin aikana ja rohkaise heitä tarvittaessa, esimerkiksi: ”Nyt kaikki autot ajavat isoon mutkaan YYY-III!” 10. Voit kannustaa lapsia keksimään omia ääniä myös leikin aikana ohjaten heitä käyttämään kohdeäänteitä mahdollisimman paljon</a:t>
            </a:r>
          </a:p>
        </p:txBody>
      </p:sp>
      <p:sp>
        <p:nvSpPr>
          <p:cNvPr id="4" name="Alatunnisteen paikkamerkki 3"/>
          <p:cNvSpPr>
            <a:spLocks noGrp="1"/>
          </p:cNvSpPr>
          <p:nvPr>
            <p:ph type="ftr" sz="quarter" idx="15"/>
          </p:nvPr>
        </p:nvSpPr>
        <p:spPr/>
        <p:txBody>
          <a:bodyPr/>
          <a:lstStyle/>
          <a:p>
            <a:r>
              <a:rPr lang="fi-FI" noProof="0"/>
              <a:t>Puheterapeutti Anne Hilden 2023</a:t>
            </a:r>
          </a:p>
        </p:txBody>
      </p:sp>
    </p:spTree>
    <p:extLst>
      <p:ext uri="{BB962C8B-B14F-4D97-AF65-F5344CB8AC3E}">
        <p14:creationId xmlns:p14="http://schemas.microsoft.com/office/powerpoint/2010/main" val="9280732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919620" y="271181"/>
            <a:ext cx="10516641" cy="654370"/>
          </a:xfrm>
        </p:spPr>
        <p:txBody>
          <a:bodyPr/>
          <a:lstStyle/>
          <a:p>
            <a:r>
              <a:rPr lang="fi-FI"/>
              <a:t>Temppurata</a:t>
            </a:r>
          </a:p>
        </p:txBody>
      </p:sp>
      <p:sp>
        <p:nvSpPr>
          <p:cNvPr id="3" name="Sisällön paikkamerkki 2"/>
          <p:cNvSpPr>
            <a:spLocks noGrp="1"/>
          </p:cNvSpPr>
          <p:nvPr>
            <p:ph sz="quarter" idx="13"/>
          </p:nvPr>
        </p:nvSpPr>
        <p:spPr>
          <a:xfrm>
            <a:off x="680224" y="1103971"/>
            <a:ext cx="10993575" cy="5051502"/>
          </a:xfrm>
        </p:spPr>
        <p:txBody>
          <a:bodyPr>
            <a:normAutofit lnSpcReduction="10000"/>
          </a:bodyPr>
          <a:lstStyle/>
          <a:p>
            <a:r>
              <a:rPr lang="fi-FI" sz="2400"/>
              <a:t>Leikin soveltaminen TEMPPURATA 1. Äännerallia voi leikkiä myös esimerkiksi jumppasalissa tai ulkona. 2. Tässä harjoituksessa lapset ovat autoja. 3. Rakentakaa temppurata. 4. Kerro lapsille, mitä ääntä auto pitää temppuradan ensimmäisellä kierroksella. Sano malli selkeästi artikuloiden ja liioitellen. 5. Lapset lähtevät kiertämään temppurataa pitäen mallitettua ääntä. 6. Vaihda ääntä kierroksen vaihtuessa. Äännerallia voi käyttää myös </a:t>
            </a:r>
            <a:r>
              <a:rPr lang="fi-FI" sz="2400" err="1"/>
              <a:t>saduttamiseen</a:t>
            </a:r>
            <a:r>
              <a:rPr lang="fi-FI" sz="2400"/>
              <a:t>, esimerkiksi keksimällä lasten kanssa yhdessä tarinaa, jossa auto ajaa eri paikkoihin. Äännerallia voi soveltaa myös Kapteeni käskee -leikkiin yhdistämällä äänteen liikkeeseen. Siirtymätilanteissa äännerallia voidaan leikkiä niin, että lapset ovat autoja ja äänteet yhdistetään eri toimintoihin ja tilanteisiin. Autot voivat esimerkiksi äännellä parijonossa kuljettaessa ”TYY-TUU-TYY-TUU” tai ruokailuun siirryttäessä ”MYM-MÖM-MYM-MÖM”.</a:t>
            </a:r>
          </a:p>
          <a:p>
            <a:endParaRPr lang="fi-FI"/>
          </a:p>
        </p:txBody>
      </p:sp>
      <p:sp>
        <p:nvSpPr>
          <p:cNvPr id="4" name="Alatunnisteen paikkamerkki 3"/>
          <p:cNvSpPr>
            <a:spLocks noGrp="1"/>
          </p:cNvSpPr>
          <p:nvPr>
            <p:ph type="ftr" sz="quarter" idx="15"/>
          </p:nvPr>
        </p:nvSpPr>
        <p:spPr/>
        <p:txBody>
          <a:bodyPr/>
          <a:lstStyle/>
          <a:p>
            <a:r>
              <a:rPr lang="fi-FI" noProof="0"/>
              <a:t>Puheterapeutti Anne Hilden 2023</a:t>
            </a:r>
          </a:p>
        </p:txBody>
      </p:sp>
    </p:spTree>
    <p:extLst>
      <p:ext uri="{BB962C8B-B14F-4D97-AF65-F5344CB8AC3E}">
        <p14:creationId xmlns:p14="http://schemas.microsoft.com/office/powerpoint/2010/main" val="41441732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919620" y="271181"/>
            <a:ext cx="10516641" cy="554009"/>
          </a:xfrm>
        </p:spPr>
        <p:txBody>
          <a:bodyPr>
            <a:normAutofit fontScale="90000"/>
          </a:bodyPr>
          <a:lstStyle/>
          <a:p>
            <a:r>
              <a:rPr lang="fi-FI"/>
              <a:t>Äännejumppaa suomen vokaaleilla</a:t>
            </a:r>
          </a:p>
        </p:txBody>
      </p:sp>
      <p:sp>
        <p:nvSpPr>
          <p:cNvPr id="3" name="Sisällön paikkamerkki 2"/>
          <p:cNvSpPr>
            <a:spLocks noGrp="1"/>
          </p:cNvSpPr>
          <p:nvPr>
            <p:ph sz="quarter" idx="13"/>
          </p:nvPr>
        </p:nvSpPr>
        <p:spPr>
          <a:xfrm>
            <a:off x="613317" y="702527"/>
            <a:ext cx="11060482" cy="5564458"/>
          </a:xfrm>
        </p:spPr>
        <p:txBody>
          <a:bodyPr>
            <a:normAutofit fontScale="92500" lnSpcReduction="20000"/>
          </a:bodyPr>
          <a:lstStyle/>
          <a:p>
            <a:r>
              <a:rPr lang="fi-FI"/>
              <a:t>Harjoitellaan tunnistamaan ja ääntämään äännepareja /i-y/, /e-ø/, /ɑ-æ/ ja /u-o/ eli I-Y, E-Ö, A-Ä ja U-O Toisen kielen oppijan on tärkeää oppia tunnistamaan omasta ensikielestään poikkeavat äänteet ja tuottamaan ne oikeasta ääntöpaikasta. Äänneparit /i-y/, /e-ø/, /ɑ-æ/ ja /u-o/ eli I-Y, E-Ö, A-Ä ja U-O ovat valikoituneet tähän harjoitukseen niiden erottelun vaikeuden vuoksi. Äänteet /y, æ, ø/ eli Y, Ä ja Ö myös puuttuvat monista kielistä ja vaativat siksi usein erityistä harjoittelua (ks. </a:t>
            </a:r>
            <a:r>
              <a:rPr lang="fi-FI" err="1"/>
              <a:t>KieliVertailu</a:t>
            </a:r>
            <a:r>
              <a:rPr lang="fi-FI"/>
              <a:t>-työvälineen opas, s. 6, 19–20). Äännejumppa-kortteja voidaan käyttää esimerkiksi pienryhmässä tai koko ryhmän kanssa yhteisessä piirissä. Jo 2-vuotiaan kanssa voidaan leikinomaisesti harjoitella suun motoriikkaa ja vokaalien ääntöpaikkojen tunnistamista korttien avulla. Harjoituksen voi toteuttaa joko lapsen kanssa kahdestaan tai ryhmässä, jolloin aremmatkin lapset voivat uskaltautua harjoittelemaan yhdessä toisten kanssa. Tavoite Tavoitteena on harjoitella vokaaliparien /i-y/, /e-ø/, /ɑ-æ/ ja /u-o/ eli I-Y, E-Ö, A-Ä ja U-O erottelua ja ääntämistä matkimisen ja toiston kautta. Äänteiden liioiteltu artikulointi on harjoituksessa tärkeää, jotta lapsi saa ääntämiseen selkeän mallin. Harjoitus on tarkoitettu erityisesti suomea oppivien lasten suomen kielen äänteiden vakiinnuttamiseen varhaiskasvatuksessa. Materiaalit • Kuvakortit (4 kpl) Kuvakortit löydät sivulta 10 alkaen. Halutessasi voit laminoida kortit, jolloin saat niistä pitkäikäisemmät. Mikäli lapsi on vielä suomen kielen oppimisen alkuvaiheessa, kannattaa korteista valita yleisemmät verbit kertoa ja sanoa sekä substantiivit lintu ja talitintti. Kun lapsen suomen kielen taito on jo pidemmällä, voi sanastoa laajentaa verbeillä määkiä ja ulvoa sekä substantiiveilla talitintti </a:t>
            </a:r>
          </a:p>
        </p:txBody>
      </p:sp>
      <p:sp>
        <p:nvSpPr>
          <p:cNvPr id="4" name="Alatunnisteen paikkamerkki 3"/>
          <p:cNvSpPr>
            <a:spLocks noGrp="1"/>
          </p:cNvSpPr>
          <p:nvPr>
            <p:ph type="ftr" sz="quarter" idx="15"/>
          </p:nvPr>
        </p:nvSpPr>
        <p:spPr/>
        <p:txBody>
          <a:bodyPr/>
          <a:lstStyle/>
          <a:p>
            <a:r>
              <a:rPr lang="fi-FI" noProof="0"/>
              <a:t>Puheterapeutti Anne Hilden 2023</a:t>
            </a:r>
          </a:p>
        </p:txBody>
      </p:sp>
    </p:spTree>
    <p:extLst>
      <p:ext uri="{BB962C8B-B14F-4D97-AF65-F5344CB8AC3E}">
        <p14:creationId xmlns:p14="http://schemas.microsoft.com/office/powerpoint/2010/main" val="22654112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CD9D2CE-6ED4-02CB-187A-5BF0A6CC1E94}"/>
              </a:ext>
            </a:extLst>
          </p:cNvPr>
          <p:cNvSpPr>
            <a:spLocks noGrp="1"/>
          </p:cNvSpPr>
          <p:nvPr>
            <p:ph type="title"/>
          </p:nvPr>
        </p:nvSpPr>
        <p:spPr>
          <a:xfrm>
            <a:off x="845614" y="684979"/>
            <a:ext cx="11078364" cy="1577110"/>
          </a:xfrm>
        </p:spPr>
        <p:txBody>
          <a:bodyPr/>
          <a:lstStyle/>
          <a:p>
            <a:r>
              <a:rPr lang="fi-FI"/>
              <a:t>            </a:t>
            </a:r>
            <a:r>
              <a:rPr lang="fi-FI" sz="4000"/>
              <a:t>OPPIMISYMPÄRISTÖ</a:t>
            </a:r>
            <a:r>
              <a:rPr lang="fi-FI" sz="3200"/>
              <a:t> </a:t>
            </a:r>
          </a:p>
        </p:txBody>
      </p:sp>
      <p:sp>
        <p:nvSpPr>
          <p:cNvPr id="5" name="Tekstiruutu 4">
            <a:extLst>
              <a:ext uri="{FF2B5EF4-FFF2-40B4-BE49-F238E27FC236}">
                <a16:creationId xmlns:a16="http://schemas.microsoft.com/office/drawing/2014/main" id="{80620AAE-485F-F2BE-D6FB-CC4B351BF83E}"/>
              </a:ext>
            </a:extLst>
          </p:cNvPr>
          <p:cNvSpPr txBox="1"/>
          <p:nvPr/>
        </p:nvSpPr>
        <p:spPr>
          <a:xfrm>
            <a:off x="483854" y="1795019"/>
            <a:ext cx="11194346" cy="3508653"/>
          </a:xfrm>
          <a:prstGeom prst="rect">
            <a:avLst/>
          </a:prstGeom>
          <a:noFill/>
          <a:ln>
            <a:no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endParaRPr lang="fi-FI" sz="900">
              <a:cs typeface="Arial"/>
            </a:endParaRPr>
          </a:p>
          <a:p>
            <a:pPr marL="285750" indent="-285750">
              <a:buFont typeface="Arial"/>
              <a:buChar char="•"/>
            </a:pPr>
            <a:r>
              <a:rPr lang="fi-FI" sz="1400">
                <a:ea typeface="+mn-lt"/>
                <a:cs typeface="+mn-lt"/>
              </a:rPr>
              <a:t>Oppimisympäristö suunnitellaan ryhmän ikä- ja kehitystaso huomioiden </a:t>
            </a:r>
            <a:r>
              <a:rPr lang="fi-FI" sz="1400">
                <a:solidFill>
                  <a:srgbClr val="000000"/>
                </a:solidFill>
                <a:ea typeface="+mn-lt"/>
                <a:cs typeface="+mn-lt"/>
              </a:rPr>
              <a:t>              </a:t>
            </a:r>
            <a:r>
              <a:rPr lang="fi-FI" sz="1400">
                <a:solidFill>
                  <a:srgbClr val="00B0F0"/>
                </a:solidFill>
                <a:ea typeface="+mn-lt"/>
                <a:cs typeface="+mn-lt"/>
              </a:rPr>
              <a:t>myös kulttuuriset seikat  </a:t>
            </a:r>
          </a:p>
          <a:p>
            <a:pPr marL="285750" indent="-285750">
              <a:buFont typeface="Arial"/>
              <a:buChar char="•"/>
            </a:pPr>
            <a:endParaRPr lang="fi-FI" sz="1400">
              <a:ea typeface="+mn-lt"/>
              <a:cs typeface="+mn-lt"/>
            </a:endParaRPr>
          </a:p>
          <a:p>
            <a:pPr marL="285750" indent="-285750">
              <a:buFont typeface="Arial"/>
              <a:buChar char="•"/>
            </a:pPr>
            <a:r>
              <a:rPr lang="fi-FI" sz="1400">
                <a:ea typeface="+mn-lt"/>
                <a:cs typeface="+mn-lt"/>
              </a:rPr>
              <a:t>Erilaisia oppimisympäristöjä (esim. muiden ryhmien tilat, piha- ja lähiympäristö) käytetään monipuolisesti ja joustavasti  </a:t>
            </a:r>
            <a:r>
              <a:rPr lang="fi-FI" sz="1400">
                <a:solidFill>
                  <a:srgbClr val="000000"/>
                </a:solidFill>
                <a:ea typeface="+mn-lt"/>
                <a:cs typeface="+mn-lt"/>
              </a:rPr>
              <a:t>           </a:t>
            </a:r>
            <a:r>
              <a:rPr lang="fi-FI" sz="1400">
                <a:solidFill>
                  <a:srgbClr val="00B0F0"/>
                </a:solidFill>
                <a:ea typeface="+mn-lt"/>
                <a:cs typeface="+mn-lt"/>
              </a:rPr>
              <a:t>leikkiminen, tutkiminen ja oppiminen</a:t>
            </a:r>
          </a:p>
          <a:p>
            <a:pPr marL="285750" indent="-285750">
              <a:buFont typeface="Arial"/>
              <a:buChar char="•"/>
            </a:pPr>
            <a:endParaRPr lang="fi-FI" sz="1400">
              <a:ea typeface="+mn-lt"/>
              <a:cs typeface="+mn-lt"/>
            </a:endParaRPr>
          </a:p>
          <a:p>
            <a:pPr marL="285750" indent="-285750">
              <a:buFont typeface="Arial"/>
              <a:buChar char="•"/>
            </a:pPr>
            <a:r>
              <a:rPr lang="fi-FI" sz="1400">
                <a:ea typeface="+mn-lt"/>
                <a:cs typeface="+mn-lt"/>
              </a:rPr>
              <a:t>Kuvin havainnollistettua päivärytmiä tarkastellaan lasten kanssa päivittäin</a:t>
            </a:r>
          </a:p>
          <a:p>
            <a:pPr marL="285750" indent="-285750">
              <a:buFont typeface="Arial"/>
              <a:buChar char="•"/>
            </a:pPr>
            <a:endParaRPr lang="fi-FI" sz="1400">
              <a:ea typeface="+mn-lt"/>
              <a:cs typeface="+mn-lt"/>
            </a:endParaRPr>
          </a:p>
          <a:p>
            <a:pPr marL="285750" indent="-285750">
              <a:buFont typeface="Arial"/>
              <a:buChar char="•"/>
            </a:pPr>
            <a:r>
              <a:rPr lang="fi-FI" sz="1400">
                <a:ea typeface="+mn-lt"/>
                <a:cs typeface="+mn-lt"/>
              </a:rPr>
              <a:t>Tila on strukturoitu kuvin, värein ym. visuaalisin keinoin</a:t>
            </a:r>
          </a:p>
          <a:p>
            <a:pPr marL="285750" indent="-285750">
              <a:buFont typeface="Arial"/>
              <a:buChar char="•"/>
            </a:pPr>
            <a:endParaRPr lang="fi-FI" sz="1400">
              <a:ea typeface="+mn-lt"/>
              <a:cs typeface="+mn-lt"/>
            </a:endParaRPr>
          </a:p>
          <a:p>
            <a:pPr marL="285750" indent="-285750">
              <a:buFont typeface="Arial"/>
              <a:buChar char="•"/>
            </a:pPr>
            <a:r>
              <a:rPr lang="fi-FI" sz="1400">
                <a:ea typeface="+mn-lt"/>
                <a:cs typeface="+mn-lt"/>
              </a:rPr>
              <a:t>Ryhmässä on lasten toiminnanohjausta tukevat kuvat</a:t>
            </a:r>
          </a:p>
          <a:p>
            <a:pPr marL="285750" indent="-285750">
              <a:buFont typeface="Arial"/>
              <a:buChar char="•"/>
            </a:pPr>
            <a:endParaRPr lang="fi-FI" sz="1400">
              <a:ea typeface="+mn-lt"/>
              <a:cs typeface="+mn-lt"/>
            </a:endParaRPr>
          </a:p>
          <a:p>
            <a:pPr marL="285750" indent="-285750">
              <a:buFont typeface="Arial"/>
              <a:buChar char="•"/>
            </a:pPr>
            <a:r>
              <a:rPr lang="fi-FI" sz="1400">
                <a:ea typeface="+mn-lt"/>
                <a:cs typeface="+mn-lt"/>
              </a:rPr>
              <a:t>Lapsilla on omat nimetyt paikat esimerkiksi aamupiirillä ja ruokailussa                </a:t>
            </a:r>
            <a:r>
              <a:rPr lang="fi-FI" sz="1400">
                <a:solidFill>
                  <a:srgbClr val="00B0F0"/>
                </a:solidFill>
                <a:ea typeface="+mn-lt"/>
                <a:cs typeface="+mn-lt"/>
              </a:rPr>
              <a:t>Turvallisuuden tunne; lapsen oma kuva hahmottamisen</a:t>
            </a:r>
            <a:r>
              <a:rPr lang="fi-FI" sz="1400">
                <a:ea typeface="+mn-lt"/>
                <a:cs typeface="+mn-lt"/>
              </a:rPr>
              <a:t> </a:t>
            </a:r>
            <a:r>
              <a:rPr lang="fi-FI" sz="1400">
                <a:solidFill>
                  <a:srgbClr val="00B0F0"/>
                </a:solidFill>
                <a:ea typeface="+mn-lt"/>
                <a:cs typeface="+mn-lt"/>
              </a:rPr>
              <a:t>tukena</a:t>
            </a:r>
          </a:p>
          <a:p>
            <a:pPr marL="285750" indent="-285750">
              <a:buFont typeface="Arial"/>
              <a:buChar char="•"/>
            </a:pPr>
            <a:endParaRPr lang="fi-FI" sz="1400">
              <a:cs typeface="Arial"/>
            </a:endParaRPr>
          </a:p>
          <a:p>
            <a:endParaRPr lang="fi-FI" sz="1400">
              <a:cs typeface="Arial"/>
            </a:endParaRPr>
          </a:p>
          <a:p>
            <a:endParaRPr lang="fi-FI" sz="900">
              <a:cs typeface="Arial"/>
            </a:endParaRPr>
          </a:p>
        </p:txBody>
      </p:sp>
      <p:pic>
        <p:nvPicPr>
          <p:cNvPr id="6" name="Kuva 6">
            <a:extLst>
              <a:ext uri="{FF2B5EF4-FFF2-40B4-BE49-F238E27FC236}">
                <a16:creationId xmlns:a16="http://schemas.microsoft.com/office/drawing/2014/main" id="{A64CC979-DFBA-B03B-795F-E737A819898E}"/>
              </a:ext>
            </a:extLst>
          </p:cNvPr>
          <p:cNvPicPr>
            <a:picLocks noChangeAspect="1"/>
          </p:cNvPicPr>
          <p:nvPr/>
        </p:nvPicPr>
        <p:blipFill>
          <a:blip r:embed="rId2"/>
          <a:stretch>
            <a:fillRect/>
          </a:stretch>
        </p:blipFill>
        <p:spPr>
          <a:xfrm>
            <a:off x="10633832" y="684910"/>
            <a:ext cx="897154" cy="750788"/>
          </a:xfrm>
          <a:prstGeom prst="rect">
            <a:avLst/>
          </a:prstGeom>
        </p:spPr>
      </p:pic>
      <p:sp>
        <p:nvSpPr>
          <p:cNvPr id="3" name="Nuoli: Oikea 2">
            <a:extLst>
              <a:ext uri="{FF2B5EF4-FFF2-40B4-BE49-F238E27FC236}">
                <a16:creationId xmlns:a16="http://schemas.microsoft.com/office/drawing/2014/main" id="{F5012598-9529-6BB6-77A0-982B494301D3}"/>
              </a:ext>
            </a:extLst>
          </p:cNvPr>
          <p:cNvSpPr/>
          <p:nvPr/>
        </p:nvSpPr>
        <p:spPr>
          <a:xfrm>
            <a:off x="6469439" y="1935855"/>
            <a:ext cx="518332" cy="225841"/>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 name="Nuoli: Oikea 3">
            <a:extLst>
              <a:ext uri="{FF2B5EF4-FFF2-40B4-BE49-F238E27FC236}">
                <a16:creationId xmlns:a16="http://schemas.microsoft.com/office/drawing/2014/main" id="{2E9023EE-D3B8-8829-A54F-97001AF74B23}"/>
              </a:ext>
            </a:extLst>
          </p:cNvPr>
          <p:cNvSpPr/>
          <p:nvPr/>
        </p:nvSpPr>
        <p:spPr>
          <a:xfrm>
            <a:off x="10168575" y="2356796"/>
            <a:ext cx="382994" cy="247887"/>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Nuoli: Oikea 6">
            <a:extLst>
              <a:ext uri="{FF2B5EF4-FFF2-40B4-BE49-F238E27FC236}">
                <a16:creationId xmlns:a16="http://schemas.microsoft.com/office/drawing/2014/main" id="{C8425702-1D47-FA8E-A26E-AB836BBCC1AC}"/>
              </a:ext>
            </a:extLst>
          </p:cNvPr>
          <p:cNvSpPr/>
          <p:nvPr/>
        </p:nvSpPr>
        <p:spPr>
          <a:xfrm>
            <a:off x="6302206" y="4229969"/>
            <a:ext cx="633353" cy="268972"/>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10" name="Kuva 9" descr="Kuva, joka sisältää kohteen teksti&#10;&#10;Kuvaus luotu automaattisesti">
            <a:extLst>
              <a:ext uri="{FF2B5EF4-FFF2-40B4-BE49-F238E27FC236}">
                <a16:creationId xmlns:a16="http://schemas.microsoft.com/office/drawing/2014/main" id="{6D3B194A-ED48-DB0D-1106-94ECC87B3BB8}"/>
              </a:ext>
            </a:extLst>
          </p:cNvPr>
          <p:cNvPicPr>
            <a:picLocks noChangeAspect="1"/>
          </p:cNvPicPr>
          <p:nvPr/>
        </p:nvPicPr>
        <p:blipFill>
          <a:blip r:embed="rId3"/>
          <a:stretch>
            <a:fillRect/>
          </a:stretch>
        </p:blipFill>
        <p:spPr>
          <a:xfrm>
            <a:off x="131670" y="232615"/>
            <a:ext cx="2087892" cy="911975"/>
          </a:xfrm>
          <a:prstGeom prst="rect">
            <a:avLst/>
          </a:prstGeom>
        </p:spPr>
      </p:pic>
    </p:spTree>
    <p:extLst>
      <p:ext uri="{BB962C8B-B14F-4D97-AF65-F5344CB8AC3E}">
        <p14:creationId xmlns:p14="http://schemas.microsoft.com/office/powerpoint/2010/main" val="37581203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CD9D2CE-6ED4-02CB-187A-5BF0A6CC1E94}"/>
              </a:ext>
            </a:extLst>
          </p:cNvPr>
          <p:cNvSpPr>
            <a:spLocks noGrp="1"/>
          </p:cNvSpPr>
          <p:nvPr>
            <p:ph type="title"/>
          </p:nvPr>
        </p:nvSpPr>
        <p:spPr>
          <a:xfrm>
            <a:off x="138636" y="795155"/>
            <a:ext cx="11078364" cy="1577110"/>
          </a:xfrm>
        </p:spPr>
        <p:txBody>
          <a:bodyPr/>
          <a:lstStyle/>
          <a:p>
            <a:r>
              <a:rPr lang="fi-FI"/>
              <a:t>         </a:t>
            </a:r>
            <a:r>
              <a:rPr lang="fi-FI" sz="3200"/>
              <a:t>            </a:t>
            </a:r>
            <a:r>
              <a:rPr lang="fi-FI" sz="4000"/>
              <a:t>  LEIKKI </a:t>
            </a:r>
          </a:p>
        </p:txBody>
      </p:sp>
      <p:sp>
        <p:nvSpPr>
          <p:cNvPr id="5" name="Tekstiruutu 4">
            <a:extLst>
              <a:ext uri="{FF2B5EF4-FFF2-40B4-BE49-F238E27FC236}">
                <a16:creationId xmlns:a16="http://schemas.microsoft.com/office/drawing/2014/main" id="{80620AAE-485F-F2BE-D6FB-CC4B351BF83E}"/>
              </a:ext>
            </a:extLst>
          </p:cNvPr>
          <p:cNvSpPr txBox="1"/>
          <p:nvPr/>
        </p:nvSpPr>
        <p:spPr>
          <a:xfrm>
            <a:off x="543230" y="1557513"/>
            <a:ext cx="10269786" cy="4632037"/>
          </a:xfrm>
          <a:prstGeom prst="rect">
            <a:avLst/>
          </a:prstGeom>
          <a:noFill/>
          <a:ln>
            <a:no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endParaRPr lang="fi-FI" sz="1400">
              <a:cs typeface="Arial"/>
            </a:endParaRPr>
          </a:p>
          <a:p>
            <a:pPr marL="285750" indent="-285750">
              <a:buFont typeface="Arial"/>
              <a:buChar char="•"/>
            </a:pPr>
            <a:endParaRPr lang="fi-FI" sz="1400">
              <a:ea typeface="+mn-lt"/>
              <a:cs typeface="+mn-lt"/>
            </a:endParaRPr>
          </a:p>
          <a:p>
            <a:pPr marL="285750" indent="-285750">
              <a:buFont typeface="Arial"/>
              <a:buChar char="•"/>
            </a:pPr>
            <a:r>
              <a:rPr lang="fi-FI" sz="1400">
                <a:ea typeface="+mn-lt"/>
                <a:cs typeface="+mn-lt"/>
              </a:rPr>
              <a:t>Leikkiympäristö on siisti, houkutteleva ja sitä muokataan lasten kiinnostuksen kohteiden mukaan         </a:t>
            </a:r>
            <a:r>
              <a:rPr lang="fi-FI" sz="1400">
                <a:solidFill>
                  <a:srgbClr val="000000"/>
                </a:solidFill>
                <a:ea typeface="+mn-lt"/>
                <a:cs typeface="+mn-lt"/>
              </a:rPr>
              <a:t>   </a:t>
            </a:r>
            <a:r>
              <a:rPr lang="fi-FI" sz="1400">
                <a:solidFill>
                  <a:srgbClr val="00B0F0"/>
                </a:solidFill>
                <a:ea typeface="+mn-lt"/>
                <a:cs typeface="+mn-lt"/>
              </a:rPr>
              <a:t>Kulttuurit ja kieli näkyvillä leikkiympäristössä</a:t>
            </a:r>
          </a:p>
          <a:p>
            <a:pPr marL="285750" indent="-285750">
              <a:buFont typeface="Arial"/>
              <a:buChar char="•"/>
            </a:pPr>
            <a:endParaRPr lang="fi-FI" sz="1400">
              <a:ea typeface="+mn-lt"/>
              <a:cs typeface="+mn-lt"/>
            </a:endParaRPr>
          </a:p>
          <a:p>
            <a:pPr marL="285750" indent="-285750">
              <a:buFont typeface="Arial"/>
              <a:buChar char="•"/>
            </a:pPr>
            <a:r>
              <a:rPr lang="fi-FI" sz="1400">
                <a:ea typeface="+mn-lt"/>
                <a:cs typeface="+mn-lt"/>
              </a:rPr>
              <a:t>Leikkivaihtoehtoja ja leikki-ideoita on esillä kuvina</a:t>
            </a:r>
          </a:p>
          <a:p>
            <a:pPr marL="285750" indent="-285750">
              <a:buFont typeface="Arial"/>
              <a:buChar char="•"/>
            </a:pPr>
            <a:endParaRPr lang="fi-FI" sz="1400">
              <a:ea typeface="+mn-lt"/>
              <a:cs typeface="+mn-lt"/>
            </a:endParaRPr>
          </a:p>
          <a:p>
            <a:pPr marL="285750" indent="-285750">
              <a:buFont typeface="Arial"/>
              <a:buChar char="•"/>
            </a:pPr>
            <a:r>
              <a:rPr lang="fi-FI" sz="1400">
                <a:ea typeface="+mn-lt"/>
                <a:cs typeface="+mn-lt"/>
              </a:rPr>
              <a:t>Aikuinen on lasten tukena leikin suunnittelussa ja aloituksessa</a:t>
            </a:r>
          </a:p>
          <a:p>
            <a:pPr marL="285750" indent="-285750">
              <a:buFont typeface="Arial"/>
              <a:buChar char="•"/>
            </a:pPr>
            <a:endParaRPr lang="fi-FI" sz="1400">
              <a:ea typeface="+mn-lt"/>
              <a:cs typeface="+mn-lt"/>
            </a:endParaRPr>
          </a:p>
          <a:p>
            <a:pPr marL="285750" indent="-285750">
              <a:buFont typeface="Arial"/>
              <a:buChar char="•"/>
            </a:pPr>
            <a:r>
              <a:rPr lang="fi-FI" sz="1400">
                <a:ea typeface="+mn-lt"/>
                <a:cs typeface="+mn-lt"/>
              </a:rPr>
              <a:t>Aikuinen tukee kaikkia lapsia leikkiin pääsemisessä heidän tarpeidensa mukaan</a:t>
            </a:r>
          </a:p>
          <a:p>
            <a:pPr marL="285750" indent="-285750">
              <a:buFont typeface="Arial"/>
              <a:buChar char="•"/>
            </a:pPr>
            <a:endParaRPr lang="fi-FI" sz="1400">
              <a:ea typeface="+mn-lt"/>
              <a:cs typeface="+mn-lt"/>
            </a:endParaRPr>
          </a:p>
          <a:p>
            <a:pPr marL="285750" indent="-285750">
              <a:buFont typeface="Arial"/>
              <a:buChar char="•"/>
            </a:pPr>
            <a:r>
              <a:rPr lang="fi-FI" sz="1400">
                <a:ea typeface="+mn-lt"/>
                <a:cs typeface="+mn-lt"/>
              </a:rPr>
              <a:t>Aikuinen havainnoi leikin kulkua</a:t>
            </a:r>
          </a:p>
          <a:p>
            <a:pPr marL="285750" indent="-285750">
              <a:buFont typeface="Arial"/>
              <a:buChar char="•"/>
            </a:pPr>
            <a:endParaRPr lang="fi-FI" sz="1400">
              <a:ea typeface="+mn-lt"/>
              <a:cs typeface="+mn-lt"/>
            </a:endParaRPr>
          </a:p>
          <a:p>
            <a:pPr marL="285750" indent="-285750">
              <a:buFont typeface="Arial"/>
              <a:buChar char="•"/>
            </a:pPr>
            <a:r>
              <a:rPr lang="fi-FI" sz="1400">
                <a:ea typeface="+mn-lt"/>
                <a:cs typeface="+mn-lt"/>
              </a:rPr>
              <a:t>Aikuinen ohjaa ja tukee leikkiä sisällä ja ulkona</a:t>
            </a:r>
          </a:p>
          <a:p>
            <a:pPr marL="285750" indent="-285750">
              <a:buFont typeface="Arial"/>
              <a:buChar char="•"/>
            </a:pPr>
            <a:endParaRPr lang="fi-FI" sz="1400">
              <a:ea typeface="+mn-lt"/>
              <a:cs typeface="+mn-lt"/>
            </a:endParaRPr>
          </a:p>
          <a:p>
            <a:endParaRPr lang="fi-FI" sz="1400">
              <a:cs typeface="Arial"/>
            </a:endParaRPr>
          </a:p>
          <a:p>
            <a:endParaRPr lang="fi-FI" sz="1400">
              <a:cs typeface="Arial"/>
            </a:endParaRPr>
          </a:p>
          <a:p>
            <a:endParaRPr lang="fi-FI" sz="900">
              <a:cs typeface="Arial"/>
            </a:endParaRPr>
          </a:p>
          <a:p>
            <a:endParaRPr lang="fi-FI" sz="900">
              <a:cs typeface="Arial"/>
            </a:endParaRPr>
          </a:p>
          <a:p>
            <a:endParaRPr lang="fi-FI" sz="900">
              <a:cs typeface="Arial"/>
            </a:endParaRPr>
          </a:p>
          <a:p>
            <a:endParaRPr lang="fi-FI" sz="900">
              <a:cs typeface="Arial"/>
            </a:endParaRPr>
          </a:p>
          <a:p>
            <a:endParaRPr lang="fi-FI" sz="900">
              <a:cs typeface="Arial"/>
            </a:endParaRPr>
          </a:p>
          <a:p>
            <a:endParaRPr lang="fi-FI" sz="900">
              <a:cs typeface="Arial"/>
            </a:endParaRPr>
          </a:p>
          <a:p>
            <a:endParaRPr lang="fi-FI" sz="900">
              <a:cs typeface="Arial"/>
            </a:endParaRPr>
          </a:p>
        </p:txBody>
      </p:sp>
      <p:pic>
        <p:nvPicPr>
          <p:cNvPr id="6" name="Kuva 6">
            <a:extLst>
              <a:ext uri="{FF2B5EF4-FFF2-40B4-BE49-F238E27FC236}">
                <a16:creationId xmlns:a16="http://schemas.microsoft.com/office/drawing/2014/main" id="{A64CC979-DFBA-B03B-795F-E737A819898E}"/>
              </a:ext>
            </a:extLst>
          </p:cNvPr>
          <p:cNvPicPr>
            <a:picLocks noChangeAspect="1"/>
          </p:cNvPicPr>
          <p:nvPr/>
        </p:nvPicPr>
        <p:blipFill>
          <a:blip r:embed="rId2"/>
          <a:stretch>
            <a:fillRect/>
          </a:stretch>
        </p:blipFill>
        <p:spPr>
          <a:xfrm>
            <a:off x="10633832" y="684910"/>
            <a:ext cx="897154" cy="750788"/>
          </a:xfrm>
          <a:prstGeom prst="rect">
            <a:avLst/>
          </a:prstGeom>
        </p:spPr>
      </p:pic>
      <p:sp>
        <p:nvSpPr>
          <p:cNvPr id="4" name="Nuoli: Oikea 3">
            <a:extLst>
              <a:ext uri="{FF2B5EF4-FFF2-40B4-BE49-F238E27FC236}">
                <a16:creationId xmlns:a16="http://schemas.microsoft.com/office/drawing/2014/main" id="{019DE4E3-67C8-D1BC-07F7-FB466C8A484F}"/>
              </a:ext>
            </a:extLst>
          </p:cNvPr>
          <p:cNvSpPr/>
          <p:nvPr/>
        </p:nvSpPr>
        <p:spPr>
          <a:xfrm>
            <a:off x="8428866" y="1975439"/>
            <a:ext cx="518332" cy="225841"/>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8" name="Kuva 9" descr="Kuva, joka sisältää kohteen teksti&#10;&#10;Kuvaus luotu automaattisesti">
            <a:extLst>
              <a:ext uri="{FF2B5EF4-FFF2-40B4-BE49-F238E27FC236}">
                <a16:creationId xmlns:a16="http://schemas.microsoft.com/office/drawing/2014/main" id="{95D41132-31E0-F232-C8AE-EC2B80D3888D}"/>
              </a:ext>
            </a:extLst>
          </p:cNvPr>
          <p:cNvPicPr>
            <a:picLocks noChangeAspect="1"/>
          </p:cNvPicPr>
          <p:nvPr/>
        </p:nvPicPr>
        <p:blipFill>
          <a:blip r:embed="rId3"/>
          <a:stretch>
            <a:fillRect/>
          </a:stretch>
        </p:blipFill>
        <p:spPr>
          <a:xfrm>
            <a:off x="131670" y="232615"/>
            <a:ext cx="2087892" cy="911975"/>
          </a:xfrm>
          <a:prstGeom prst="rect">
            <a:avLst/>
          </a:prstGeom>
        </p:spPr>
      </p:pic>
    </p:spTree>
    <p:extLst>
      <p:ext uri="{BB962C8B-B14F-4D97-AF65-F5344CB8AC3E}">
        <p14:creationId xmlns:p14="http://schemas.microsoft.com/office/powerpoint/2010/main" val="20961086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uva 3" descr="Kuva, joka sisältää kohteen diagrammi&#10;&#10;Kuvaus luotu automaattisesti">
            <a:extLst>
              <a:ext uri="{FF2B5EF4-FFF2-40B4-BE49-F238E27FC236}">
                <a16:creationId xmlns:a16="http://schemas.microsoft.com/office/drawing/2014/main" id="{23D78040-1F58-2BFE-1AB4-233666197455}"/>
              </a:ext>
            </a:extLst>
          </p:cNvPr>
          <p:cNvPicPr>
            <a:picLocks noChangeAspect="1"/>
          </p:cNvPicPr>
          <p:nvPr/>
        </p:nvPicPr>
        <p:blipFill>
          <a:blip r:embed="rId2"/>
          <a:stretch>
            <a:fillRect/>
          </a:stretch>
        </p:blipFill>
        <p:spPr>
          <a:xfrm>
            <a:off x="7902061" y="938307"/>
            <a:ext cx="3529984" cy="5416754"/>
          </a:xfrm>
          <a:prstGeom prst="rect">
            <a:avLst/>
          </a:prstGeom>
        </p:spPr>
      </p:pic>
      <p:sp>
        <p:nvSpPr>
          <p:cNvPr id="6" name="Otsikko 5">
            <a:extLst>
              <a:ext uri="{FF2B5EF4-FFF2-40B4-BE49-F238E27FC236}">
                <a16:creationId xmlns:a16="http://schemas.microsoft.com/office/drawing/2014/main" id="{5D467C7D-ADB2-27C7-E0E8-2575B16F97CC}"/>
              </a:ext>
            </a:extLst>
          </p:cNvPr>
          <p:cNvSpPr>
            <a:spLocks noGrp="1"/>
          </p:cNvSpPr>
          <p:nvPr>
            <p:ph type="title"/>
          </p:nvPr>
        </p:nvSpPr>
        <p:spPr>
          <a:xfrm>
            <a:off x="960182" y="784027"/>
            <a:ext cx="10273953" cy="771978"/>
          </a:xfrm>
        </p:spPr>
        <p:txBody>
          <a:bodyPr/>
          <a:lstStyle/>
          <a:p>
            <a:r>
              <a:rPr lang="fi-FI" sz="3200"/>
              <a:t>Vanhemmalle ja lapselle viikko-ohjelma nähtäväksi ja kuvat keskustelun tueksi</a:t>
            </a:r>
          </a:p>
        </p:txBody>
      </p:sp>
      <p:pic>
        <p:nvPicPr>
          <p:cNvPr id="2" name="Kuva 2" descr="Kuva, joka sisältää kohteen kalenteri&#10;&#10;Kuvaus luotu automaattisesti">
            <a:extLst>
              <a:ext uri="{FF2B5EF4-FFF2-40B4-BE49-F238E27FC236}">
                <a16:creationId xmlns:a16="http://schemas.microsoft.com/office/drawing/2014/main" id="{23263BEE-9D66-E973-A89D-B66AB9325DDE}"/>
              </a:ext>
            </a:extLst>
          </p:cNvPr>
          <p:cNvPicPr>
            <a:picLocks noChangeAspect="1"/>
          </p:cNvPicPr>
          <p:nvPr/>
        </p:nvPicPr>
        <p:blipFill rotWithShape="1">
          <a:blip r:embed="rId3"/>
          <a:srcRect t="10303" r="403" b="8182"/>
          <a:stretch/>
        </p:blipFill>
        <p:spPr>
          <a:xfrm>
            <a:off x="882740" y="1684289"/>
            <a:ext cx="4176321" cy="4566697"/>
          </a:xfrm>
          <a:prstGeom prst="rect">
            <a:avLst/>
          </a:prstGeom>
        </p:spPr>
      </p:pic>
      <p:sp>
        <p:nvSpPr>
          <p:cNvPr id="4" name="Tekstiruutu 3">
            <a:extLst>
              <a:ext uri="{FF2B5EF4-FFF2-40B4-BE49-F238E27FC236}">
                <a16:creationId xmlns:a16="http://schemas.microsoft.com/office/drawing/2014/main" id="{B75F5C69-412A-4FC2-5211-458F368AABD5}"/>
              </a:ext>
            </a:extLst>
          </p:cNvPr>
          <p:cNvSpPr txBox="1"/>
          <p:nvPr/>
        </p:nvSpPr>
        <p:spPr>
          <a:xfrm>
            <a:off x="7132941" y="5966251"/>
            <a:ext cx="2743200" cy="21544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fi-FI" sz="1400" dirty="0">
                <a:solidFill>
                  <a:srgbClr val="0563C1"/>
                </a:solidFill>
                <a:cs typeface="Arial"/>
                <a:hlinkClick r:id="rId4"/>
              </a:rPr>
              <a:t>Kuvilla</a:t>
            </a:r>
            <a:endParaRPr lang="fi-FI" dirty="0"/>
          </a:p>
        </p:txBody>
      </p:sp>
    </p:spTree>
    <p:extLst>
      <p:ext uri="{BB962C8B-B14F-4D97-AF65-F5344CB8AC3E}">
        <p14:creationId xmlns:p14="http://schemas.microsoft.com/office/powerpoint/2010/main" val="37447963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E3A073A-1E3E-98B5-92CF-2784D38E2C2C}"/>
              </a:ext>
            </a:extLst>
          </p:cNvPr>
          <p:cNvSpPr>
            <a:spLocks noGrp="1"/>
          </p:cNvSpPr>
          <p:nvPr>
            <p:ph type="title"/>
          </p:nvPr>
        </p:nvSpPr>
        <p:spPr/>
        <p:txBody>
          <a:bodyPr/>
          <a:lstStyle/>
          <a:p>
            <a:r>
              <a:rPr lang="fi-FI" sz="3200"/>
              <a:t>Viikonlopun vietto, keskustelun tuki</a:t>
            </a:r>
          </a:p>
        </p:txBody>
      </p:sp>
      <p:pic>
        <p:nvPicPr>
          <p:cNvPr id="4" name="Kuva 4" descr="Kuva, joka sisältää kohteen teksti, peitetty, useita&#10;&#10;Kuvaus luotu automaattisesti">
            <a:extLst>
              <a:ext uri="{FF2B5EF4-FFF2-40B4-BE49-F238E27FC236}">
                <a16:creationId xmlns:a16="http://schemas.microsoft.com/office/drawing/2014/main" id="{71699028-4011-1D59-8846-E9588B09BA21}"/>
              </a:ext>
            </a:extLst>
          </p:cNvPr>
          <p:cNvPicPr>
            <a:picLocks noChangeAspect="1"/>
          </p:cNvPicPr>
          <p:nvPr/>
        </p:nvPicPr>
        <p:blipFill>
          <a:blip r:embed="rId2"/>
          <a:stretch>
            <a:fillRect/>
          </a:stretch>
        </p:blipFill>
        <p:spPr>
          <a:xfrm>
            <a:off x="6876255" y="934227"/>
            <a:ext cx="4071119" cy="5621630"/>
          </a:xfrm>
          <a:prstGeom prst="rect">
            <a:avLst/>
          </a:prstGeom>
        </p:spPr>
      </p:pic>
    </p:spTree>
    <p:extLst>
      <p:ext uri="{BB962C8B-B14F-4D97-AF65-F5344CB8AC3E}">
        <p14:creationId xmlns:p14="http://schemas.microsoft.com/office/powerpoint/2010/main" val="3467972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919620" y="271181"/>
            <a:ext cx="10516641" cy="698975"/>
          </a:xfrm>
        </p:spPr>
        <p:txBody>
          <a:bodyPr/>
          <a:lstStyle/>
          <a:p>
            <a:r>
              <a:rPr lang="fi-FI"/>
              <a:t>Monikielisyyden hyödyt</a:t>
            </a:r>
          </a:p>
        </p:txBody>
      </p:sp>
      <p:sp>
        <p:nvSpPr>
          <p:cNvPr id="3" name="Sisällön paikkamerkki 2"/>
          <p:cNvSpPr>
            <a:spLocks noGrp="1"/>
          </p:cNvSpPr>
          <p:nvPr>
            <p:ph sz="quarter" idx="13"/>
          </p:nvPr>
        </p:nvSpPr>
        <p:spPr>
          <a:xfrm>
            <a:off x="669073" y="970156"/>
            <a:ext cx="11004726" cy="5241073"/>
          </a:xfrm>
        </p:spPr>
        <p:txBody>
          <a:bodyPr>
            <a:normAutofit fontScale="92500" lnSpcReduction="10000"/>
          </a:bodyPr>
          <a:lstStyle/>
          <a:p>
            <a:r>
              <a:rPr lang="fi-FI"/>
              <a:t>Kaikkein hyödyllisintä on oppia kieliä simultaanisesti rinnakkain, mikäli </a:t>
            </a:r>
            <a:r>
              <a:rPr lang="fi-FI" b="1"/>
              <a:t>kielellisestä kehityksestä pidetään riittävästi huolta kaikilla opeteltavilla kielillä.</a:t>
            </a:r>
          </a:p>
          <a:p>
            <a:r>
              <a:rPr lang="fi-FI"/>
              <a:t>Peräkkäin kieliä opittaessa </a:t>
            </a:r>
            <a:r>
              <a:rPr lang="fi-FI" b="1"/>
              <a:t>vahva äidinkielen taito tukee </a:t>
            </a:r>
            <a:r>
              <a:rPr lang="fi-FI"/>
              <a:t>sekä uuden kielen että muutakin oppimista.</a:t>
            </a:r>
          </a:p>
          <a:p>
            <a:r>
              <a:rPr lang="fi-FI"/>
              <a:t>Äidinkielen vahvistumisessa erittäin merkittävä tekijä on </a:t>
            </a:r>
            <a:r>
              <a:rPr lang="fi-FI" b="1"/>
              <a:t>kielen arvostus </a:t>
            </a:r>
            <a:r>
              <a:rPr lang="fi-FI"/>
              <a:t>ja omien kulttuuristen juurien tunteminen perheissä.</a:t>
            </a:r>
          </a:p>
          <a:p>
            <a:r>
              <a:rPr lang="fi-FI"/>
              <a:t>Perheen </a:t>
            </a:r>
            <a:r>
              <a:rPr lang="fi-FI" b="1"/>
              <a:t>yhteisen kielen vaaliminen </a:t>
            </a:r>
            <a:r>
              <a:rPr lang="fi-FI"/>
              <a:t>on tärkeää myös lapsen identiteetin ja tunne-elämän kannalta.</a:t>
            </a:r>
          </a:p>
          <a:p>
            <a:r>
              <a:rPr lang="fi-FI"/>
              <a:t>Monikielisyys </a:t>
            </a:r>
            <a:r>
              <a:rPr lang="fi-FI" b="1"/>
              <a:t>on hyvä sijoitus tulevaan</a:t>
            </a:r>
            <a:r>
              <a:rPr lang="fi-FI"/>
              <a:t>, kun kieliä käytetään rinnakkain elämän kaikissa vaiheissa.</a:t>
            </a:r>
          </a:p>
          <a:p>
            <a:r>
              <a:rPr lang="fi-FI"/>
              <a:t>Monikielisyys tukee lasta sopeutumaan monenlaisiin tilanteisiin ja ihmissuhteisiin, </a:t>
            </a:r>
            <a:r>
              <a:rPr lang="fi-FI" b="1"/>
              <a:t>voi kehittää ajattelua, tarkkaavaisuutta ja luovuutta sekä helpottaa muuta oppimista.</a:t>
            </a:r>
          </a:p>
          <a:p>
            <a:r>
              <a:rPr lang="fi-FI"/>
              <a:t>Monikielisyys lisää kulttuurien välistä ymmärrystä ja on </a:t>
            </a:r>
            <a:r>
              <a:rPr lang="fi-FI" b="1"/>
              <a:t>valtti työmarkkinoilla</a:t>
            </a:r>
            <a:r>
              <a:rPr lang="fi-FI"/>
              <a:t>.</a:t>
            </a:r>
          </a:p>
        </p:txBody>
      </p:sp>
      <p:sp>
        <p:nvSpPr>
          <p:cNvPr id="4" name="Alatunnisteen paikkamerkki 3"/>
          <p:cNvSpPr>
            <a:spLocks noGrp="1"/>
          </p:cNvSpPr>
          <p:nvPr>
            <p:ph type="ftr" sz="quarter" idx="15"/>
          </p:nvPr>
        </p:nvSpPr>
        <p:spPr/>
        <p:txBody>
          <a:bodyPr/>
          <a:lstStyle/>
          <a:p>
            <a:r>
              <a:rPr lang="fi-FI" noProof="0"/>
              <a:t>Puheterapeutti Anne Hilden 2023</a:t>
            </a:r>
          </a:p>
        </p:txBody>
      </p:sp>
    </p:spTree>
    <p:extLst>
      <p:ext uri="{BB962C8B-B14F-4D97-AF65-F5344CB8AC3E}">
        <p14:creationId xmlns:p14="http://schemas.microsoft.com/office/powerpoint/2010/main" val="20572516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tsikko 5">
            <a:extLst>
              <a:ext uri="{FF2B5EF4-FFF2-40B4-BE49-F238E27FC236}">
                <a16:creationId xmlns:a16="http://schemas.microsoft.com/office/drawing/2014/main" id="{5D467C7D-ADB2-27C7-E0E8-2575B16F97CC}"/>
              </a:ext>
            </a:extLst>
          </p:cNvPr>
          <p:cNvSpPr>
            <a:spLocks noGrp="1"/>
          </p:cNvSpPr>
          <p:nvPr>
            <p:ph type="title"/>
          </p:nvPr>
        </p:nvSpPr>
        <p:spPr>
          <a:xfrm>
            <a:off x="960182" y="784027"/>
            <a:ext cx="10273953" cy="771978"/>
          </a:xfrm>
        </p:spPr>
        <p:txBody>
          <a:bodyPr/>
          <a:lstStyle/>
          <a:p>
            <a:r>
              <a:rPr lang="fi-FI" sz="3200"/>
              <a:t>Kieli kehittyy leikkien vuorovaikutuksessa</a:t>
            </a:r>
          </a:p>
        </p:txBody>
      </p:sp>
      <p:pic>
        <p:nvPicPr>
          <p:cNvPr id="10" name="Kuva 10" descr="Kuva, joka sisältää kohteen logo&#10;&#10;Kuvaus luotu automaattisesti">
            <a:extLst>
              <a:ext uri="{FF2B5EF4-FFF2-40B4-BE49-F238E27FC236}">
                <a16:creationId xmlns:a16="http://schemas.microsoft.com/office/drawing/2014/main" id="{C8BEA5DD-ED97-365F-FB8B-F6E3FE7F1114}"/>
              </a:ext>
            </a:extLst>
          </p:cNvPr>
          <p:cNvPicPr>
            <a:picLocks noChangeAspect="1"/>
          </p:cNvPicPr>
          <p:nvPr/>
        </p:nvPicPr>
        <p:blipFill rotWithShape="1">
          <a:blip r:embed="rId2"/>
          <a:srcRect t="4694" r="3386" b="13174"/>
          <a:stretch/>
        </p:blipFill>
        <p:spPr>
          <a:xfrm>
            <a:off x="351746" y="1436731"/>
            <a:ext cx="7114820" cy="4535974"/>
          </a:xfrm>
          <a:prstGeom prst="rect">
            <a:avLst/>
          </a:prstGeom>
        </p:spPr>
      </p:pic>
      <p:pic>
        <p:nvPicPr>
          <p:cNvPr id="2" name="Kuva 2">
            <a:extLst>
              <a:ext uri="{FF2B5EF4-FFF2-40B4-BE49-F238E27FC236}">
                <a16:creationId xmlns:a16="http://schemas.microsoft.com/office/drawing/2014/main" id="{CD79EE24-E283-85C7-54F1-9A57ACD380E9}"/>
              </a:ext>
            </a:extLst>
          </p:cNvPr>
          <p:cNvPicPr>
            <a:picLocks noChangeAspect="1"/>
          </p:cNvPicPr>
          <p:nvPr/>
        </p:nvPicPr>
        <p:blipFill>
          <a:blip r:embed="rId3"/>
          <a:stretch>
            <a:fillRect/>
          </a:stretch>
        </p:blipFill>
        <p:spPr>
          <a:xfrm>
            <a:off x="8372334" y="909306"/>
            <a:ext cx="2642378" cy="4797631"/>
          </a:xfrm>
          <a:prstGeom prst="rect">
            <a:avLst/>
          </a:prstGeom>
        </p:spPr>
      </p:pic>
      <p:sp>
        <p:nvSpPr>
          <p:cNvPr id="3" name="Tekstiruutu 2">
            <a:extLst>
              <a:ext uri="{FF2B5EF4-FFF2-40B4-BE49-F238E27FC236}">
                <a16:creationId xmlns:a16="http://schemas.microsoft.com/office/drawing/2014/main" id="{45BC6724-FFF5-72AB-34D6-544A2E76A091}"/>
              </a:ext>
            </a:extLst>
          </p:cNvPr>
          <p:cNvSpPr txBox="1"/>
          <p:nvPr/>
        </p:nvSpPr>
        <p:spPr>
          <a:xfrm>
            <a:off x="4724400" y="3200400"/>
            <a:ext cx="2743200" cy="21544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fi-FI" sz="1400">
                <a:solidFill>
                  <a:srgbClr val="0563C1"/>
                </a:solidFill>
                <a:cs typeface="Segoe UI"/>
                <a:hlinkClick r:id="rId4"/>
              </a:rPr>
              <a:t>Kuvilla</a:t>
            </a:r>
            <a:endParaRPr lang="fi-FI"/>
          </a:p>
        </p:txBody>
      </p:sp>
      <p:sp>
        <p:nvSpPr>
          <p:cNvPr id="4" name="Tekstiruutu 3">
            <a:extLst>
              <a:ext uri="{FF2B5EF4-FFF2-40B4-BE49-F238E27FC236}">
                <a16:creationId xmlns:a16="http://schemas.microsoft.com/office/drawing/2014/main" id="{0C841734-7459-F8EC-2957-B75EB716955E}"/>
              </a:ext>
            </a:extLst>
          </p:cNvPr>
          <p:cNvSpPr txBox="1"/>
          <p:nvPr/>
        </p:nvSpPr>
        <p:spPr>
          <a:xfrm>
            <a:off x="8431668" y="5753888"/>
            <a:ext cx="2743200" cy="21544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fi-FI" sz="1400" dirty="0">
                <a:solidFill>
                  <a:srgbClr val="0563C1"/>
                </a:solidFill>
                <a:cs typeface="Arial"/>
                <a:hlinkClick r:id="rId4"/>
              </a:rPr>
              <a:t>Kuvilla</a:t>
            </a:r>
            <a:endParaRPr lang="fi-FI" dirty="0"/>
          </a:p>
        </p:txBody>
      </p:sp>
    </p:spTree>
    <p:extLst>
      <p:ext uri="{BB962C8B-B14F-4D97-AF65-F5344CB8AC3E}">
        <p14:creationId xmlns:p14="http://schemas.microsoft.com/office/powerpoint/2010/main" val="17652901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tsikko 5">
            <a:extLst>
              <a:ext uri="{FF2B5EF4-FFF2-40B4-BE49-F238E27FC236}">
                <a16:creationId xmlns:a16="http://schemas.microsoft.com/office/drawing/2014/main" id="{5D467C7D-ADB2-27C7-E0E8-2575B16F97CC}"/>
              </a:ext>
            </a:extLst>
          </p:cNvPr>
          <p:cNvSpPr>
            <a:spLocks noGrp="1"/>
          </p:cNvSpPr>
          <p:nvPr>
            <p:ph type="title"/>
          </p:nvPr>
        </p:nvSpPr>
        <p:spPr/>
        <p:txBody>
          <a:bodyPr/>
          <a:lstStyle/>
          <a:p>
            <a:r>
              <a:rPr lang="fi-FI" sz="3200"/>
              <a:t>Toimintataulun avulla onnistuu lausepituinenkin keskustelu. Kaikkia kuvia/sanoja ei tarvitse näyttää. </a:t>
            </a:r>
          </a:p>
        </p:txBody>
      </p:sp>
      <p:pic>
        <p:nvPicPr>
          <p:cNvPr id="5" name="Kuva 5" descr="Kuva, joka sisältää kohteen teksti, valkoinen, kaakeloitu&#10;&#10;Kuvaus luotu automaattisesti">
            <a:extLst>
              <a:ext uri="{FF2B5EF4-FFF2-40B4-BE49-F238E27FC236}">
                <a16:creationId xmlns:a16="http://schemas.microsoft.com/office/drawing/2014/main" id="{B312E2F2-D806-663E-1205-C567F4FC9DC8}"/>
              </a:ext>
            </a:extLst>
          </p:cNvPr>
          <p:cNvPicPr>
            <a:picLocks noGrp="1" noChangeAspect="1"/>
          </p:cNvPicPr>
          <p:nvPr>
            <p:ph idx="1"/>
          </p:nvPr>
        </p:nvPicPr>
        <p:blipFill>
          <a:blip r:embed="rId2"/>
          <a:stretch/>
        </p:blipFill>
        <p:spPr>
          <a:xfrm>
            <a:off x="6874684" y="2360882"/>
            <a:ext cx="4800600" cy="3600450"/>
          </a:xfrm>
        </p:spPr>
      </p:pic>
      <p:pic>
        <p:nvPicPr>
          <p:cNvPr id="7" name="Kuva 7">
            <a:extLst>
              <a:ext uri="{FF2B5EF4-FFF2-40B4-BE49-F238E27FC236}">
                <a16:creationId xmlns:a16="http://schemas.microsoft.com/office/drawing/2014/main" id="{ECE6510C-1F25-1818-2418-0DD8B70ADCE5}"/>
              </a:ext>
            </a:extLst>
          </p:cNvPr>
          <p:cNvPicPr>
            <a:picLocks noChangeAspect="1"/>
          </p:cNvPicPr>
          <p:nvPr/>
        </p:nvPicPr>
        <p:blipFill>
          <a:blip r:embed="rId3"/>
          <a:stretch>
            <a:fillRect/>
          </a:stretch>
        </p:blipFill>
        <p:spPr>
          <a:xfrm>
            <a:off x="669985" y="2314036"/>
            <a:ext cx="4899802" cy="3710795"/>
          </a:xfrm>
          <a:prstGeom prst="rect">
            <a:avLst/>
          </a:prstGeom>
        </p:spPr>
      </p:pic>
    </p:spTree>
    <p:extLst>
      <p:ext uri="{BB962C8B-B14F-4D97-AF65-F5344CB8AC3E}">
        <p14:creationId xmlns:p14="http://schemas.microsoft.com/office/powerpoint/2010/main" val="26893703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CD9D2CE-6ED4-02CB-187A-5BF0A6CC1E94}"/>
              </a:ext>
            </a:extLst>
          </p:cNvPr>
          <p:cNvSpPr>
            <a:spLocks noGrp="1"/>
          </p:cNvSpPr>
          <p:nvPr>
            <p:ph type="title"/>
          </p:nvPr>
        </p:nvSpPr>
        <p:spPr>
          <a:xfrm>
            <a:off x="965027" y="691708"/>
            <a:ext cx="11078364" cy="1577110"/>
          </a:xfrm>
        </p:spPr>
        <p:txBody>
          <a:bodyPr/>
          <a:lstStyle/>
          <a:p>
            <a:r>
              <a:rPr lang="fi-FI"/>
              <a:t>           </a:t>
            </a:r>
            <a:r>
              <a:rPr lang="fi-FI" sz="4000"/>
              <a:t>PEDAGOGISET MENETELMÄT</a:t>
            </a:r>
            <a:r>
              <a:rPr lang="fi-FI" sz="3200"/>
              <a:t> </a:t>
            </a:r>
          </a:p>
        </p:txBody>
      </p:sp>
      <p:sp>
        <p:nvSpPr>
          <p:cNvPr id="5" name="Tekstiruutu 4">
            <a:extLst>
              <a:ext uri="{FF2B5EF4-FFF2-40B4-BE49-F238E27FC236}">
                <a16:creationId xmlns:a16="http://schemas.microsoft.com/office/drawing/2014/main" id="{80620AAE-485F-F2BE-D6FB-CC4B351BF83E}"/>
              </a:ext>
            </a:extLst>
          </p:cNvPr>
          <p:cNvSpPr txBox="1"/>
          <p:nvPr/>
        </p:nvSpPr>
        <p:spPr>
          <a:xfrm>
            <a:off x="473694" y="1510539"/>
            <a:ext cx="10269786" cy="4678204"/>
          </a:xfrm>
          <a:prstGeom prst="rect">
            <a:avLst/>
          </a:prstGeom>
          <a:noFill/>
          <a:ln>
            <a:no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fi-FI" sz="1600">
                <a:ea typeface="+mn-lt"/>
                <a:cs typeface="+mn-lt"/>
              </a:rPr>
              <a:t>Ryhmän toiminnassa on huomioitu oppimisen alueet </a:t>
            </a:r>
            <a:r>
              <a:rPr lang="fi-FI" sz="1600" err="1">
                <a:ea typeface="+mn-lt"/>
                <a:cs typeface="+mn-lt"/>
              </a:rPr>
              <a:t>VASU:n</a:t>
            </a:r>
            <a:r>
              <a:rPr lang="fi-FI" sz="1600">
                <a:ea typeface="+mn-lt"/>
                <a:cs typeface="+mn-lt"/>
              </a:rPr>
              <a:t> mukaisesti (</a:t>
            </a:r>
            <a:r>
              <a:rPr lang="fi-FI" sz="1600" b="1">
                <a:ea typeface="+mn-lt"/>
                <a:cs typeface="+mn-lt"/>
              </a:rPr>
              <a:t>kielten rikas maailma</a:t>
            </a:r>
            <a:r>
              <a:rPr lang="fi-FI" sz="1600">
                <a:ea typeface="+mn-lt"/>
                <a:cs typeface="+mn-lt"/>
              </a:rPr>
              <a:t>, ilmaisun monet muodot, minä ja meidän yhteisömme, tutkin ja toimin ympäristössä, kasvan, liikun ja kehityn)</a:t>
            </a:r>
          </a:p>
          <a:p>
            <a:endParaRPr lang="fi-FI" sz="1600">
              <a:ea typeface="+mn-lt"/>
              <a:cs typeface="+mn-lt"/>
            </a:endParaRPr>
          </a:p>
          <a:p>
            <a:r>
              <a:rPr lang="fi-FI" sz="1600">
                <a:ea typeface="+mn-lt"/>
                <a:cs typeface="+mn-lt"/>
              </a:rPr>
              <a:t>Ryhmässä on esillä ryhmävasu, joka pohjautuu lasten henkilökohtaisiin </a:t>
            </a:r>
            <a:r>
              <a:rPr lang="fi-FI" sz="1600" err="1">
                <a:ea typeface="+mn-lt"/>
                <a:cs typeface="+mn-lt"/>
              </a:rPr>
              <a:t>VASU:iin</a:t>
            </a:r>
            <a:endParaRPr lang="fi-FI" sz="1600">
              <a:ea typeface="+mn-lt"/>
              <a:cs typeface="+mn-lt"/>
            </a:endParaRPr>
          </a:p>
          <a:p>
            <a:endParaRPr lang="fi-FI" sz="1600">
              <a:ea typeface="+mn-lt"/>
              <a:cs typeface="+mn-lt"/>
            </a:endParaRPr>
          </a:p>
          <a:p>
            <a:r>
              <a:rPr lang="fi-FI" sz="1600">
                <a:ea typeface="+mn-lt"/>
                <a:cs typeface="+mn-lt"/>
              </a:rPr>
              <a:t>Toimintaa havainnoidaan, arvioidaan ja dokumentoidaan säännöllisesti</a:t>
            </a:r>
          </a:p>
          <a:p>
            <a:endParaRPr lang="fi-FI" sz="1600">
              <a:ea typeface="+mn-lt"/>
              <a:cs typeface="+mn-lt"/>
            </a:endParaRPr>
          </a:p>
          <a:p>
            <a:r>
              <a:rPr lang="fi-FI" sz="1600">
                <a:ea typeface="+mn-lt"/>
                <a:cs typeface="+mn-lt"/>
              </a:rPr>
              <a:t>Ryhmän toiminnassa on huomioitu lasten tarpeet ja mielenkiinnon kohteet </a:t>
            </a:r>
            <a:r>
              <a:rPr lang="fi-FI" sz="1600">
                <a:solidFill>
                  <a:srgbClr val="000000"/>
                </a:solidFill>
                <a:ea typeface="+mn-lt"/>
                <a:cs typeface="+mn-lt"/>
              </a:rPr>
              <a:t>       </a:t>
            </a:r>
            <a:r>
              <a:rPr lang="fi-FI" sz="1600">
                <a:solidFill>
                  <a:srgbClr val="00B0F0"/>
                </a:solidFill>
                <a:ea typeface="+mn-lt"/>
                <a:cs typeface="+mn-lt"/>
              </a:rPr>
              <a:t>kaikkien lasten oikeus osallisuuteen</a:t>
            </a:r>
          </a:p>
          <a:p>
            <a:endParaRPr lang="fi-FI" sz="1600">
              <a:solidFill>
                <a:srgbClr val="00B0F0"/>
              </a:solidFill>
              <a:ea typeface="+mn-lt"/>
              <a:cs typeface="+mn-lt"/>
            </a:endParaRPr>
          </a:p>
          <a:p>
            <a:r>
              <a:rPr lang="fi-FI" sz="1600">
                <a:ea typeface="+mn-lt"/>
                <a:cs typeface="+mn-lt"/>
              </a:rPr>
              <a:t>Toimintaa sanoitetaan ja havainnollistetaan, että lapset ymmärtävät mitä ollaan tekemässä, mitä heiltä odotetaan ja miksi           </a:t>
            </a:r>
            <a:r>
              <a:rPr lang="fi-FI" sz="1600">
                <a:solidFill>
                  <a:srgbClr val="00B0F0"/>
                </a:solidFill>
                <a:ea typeface="+mn-lt"/>
                <a:cs typeface="+mn-lt"/>
              </a:rPr>
              <a:t>  monikielisen lapsen kohdalla tähän erityinen huomio</a:t>
            </a:r>
          </a:p>
          <a:p>
            <a:endParaRPr lang="fi-FI" sz="1600">
              <a:ea typeface="+mn-lt"/>
              <a:cs typeface="+mn-lt"/>
            </a:endParaRPr>
          </a:p>
          <a:p>
            <a:r>
              <a:rPr lang="fi-FI" sz="1600">
                <a:ea typeface="+mn-lt"/>
                <a:cs typeface="+mn-lt"/>
              </a:rPr>
              <a:t>Lapsille tarjotaan mahdollisuuksia tehdä itse päätöksiä ja valintoja itseään koskevissa asioissa</a:t>
            </a:r>
          </a:p>
          <a:p>
            <a:endParaRPr lang="fi-FI" sz="1600">
              <a:ea typeface="+mn-lt"/>
              <a:cs typeface="+mn-lt"/>
            </a:endParaRPr>
          </a:p>
          <a:p>
            <a:r>
              <a:rPr lang="fi-FI" sz="1600">
                <a:ea typeface="+mn-lt"/>
                <a:cs typeface="+mn-lt"/>
              </a:rPr>
              <a:t> Siirtymä- ja odottelutilanteet suunnitellaan ja ennakoidaan          </a:t>
            </a:r>
            <a:r>
              <a:rPr lang="fi-FI" sz="1600">
                <a:solidFill>
                  <a:srgbClr val="00B0F0"/>
                </a:solidFill>
                <a:ea typeface="+mn-lt"/>
                <a:cs typeface="+mn-lt"/>
              </a:rPr>
              <a:t>oivia kielenoppimis hetkiä</a:t>
            </a:r>
          </a:p>
          <a:p>
            <a:endParaRPr lang="fi-FI" sz="1600">
              <a:ea typeface="+mn-lt"/>
              <a:cs typeface="+mn-lt"/>
            </a:endParaRPr>
          </a:p>
          <a:p>
            <a:r>
              <a:rPr lang="fi-FI" sz="1600">
                <a:ea typeface="+mn-lt"/>
                <a:cs typeface="+mn-lt"/>
              </a:rPr>
              <a:t>Ryhmässä pysäytetään häiritsevä toiminta         </a:t>
            </a:r>
            <a:r>
              <a:rPr lang="fi-FI" sz="1600">
                <a:solidFill>
                  <a:srgbClr val="00B0F0"/>
                </a:solidFill>
                <a:ea typeface="+mn-lt"/>
                <a:cs typeface="+mn-lt"/>
              </a:rPr>
              <a:t>ymmärrys kulttuurisiin eroihin</a:t>
            </a:r>
            <a:endParaRPr lang="fi-FI" sz="1600">
              <a:solidFill>
                <a:srgbClr val="00B0F0"/>
              </a:solidFill>
              <a:cs typeface="Arial"/>
            </a:endParaRPr>
          </a:p>
          <a:p>
            <a:endParaRPr lang="fi-FI" sz="1600">
              <a:cs typeface="Arial"/>
            </a:endParaRPr>
          </a:p>
        </p:txBody>
      </p:sp>
      <p:pic>
        <p:nvPicPr>
          <p:cNvPr id="6" name="Kuva 6">
            <a:extLst>
              <a:ext uri="{FF2B5EF4-FFF2-40B4-BE49-F238E27FC236}">
                <a16:creationId xmlns:a16="http://schemas.microsoft.com/office/drawing/2014/main" id="{A64CC979-DFBA-B03B-795F-E737A819898E}"/>
              </a:ext>
            </a:extLst>
          </p:cNvPr>
          <p:cNvPicPr>
            <a:picLocks noChangeAspect="1"/>
          </p:cNvPicPr>
          <p:nvPr/>
        </p:nvPicPr>
        <p:blipFill>
          <a:blip r:embed="rId2"/>
          <a:stretch>
            <a:fillRect/>
          </a:stretch>
        </p:blipFill>
        <p:spPr>
          <a:xfrm>
            <a:off x="10411654" y="729767"/>
            <a:ext cx="643154" cy="537428"/>
          </a:xfrm>
          <a:prstGeom prst="rect">
            <a:avLst/>
          </a:prstGeom>
        </p:spPr>
      </p:pic>
      <p:sp>
        <p:nvSpPr>
          <p:cNvPr id="3" name="Nuoli: Oikea 2">
            <a:extLst>
              <a:ext uri="{FF2B5EF4-FFF2-40B4-BE49-F238E27FC236}">
                <a16:creationId xmlns:a16="http://schemas.microsoft.com/office/drawing/2014/main" id="{86EF70AF-435A-240F-265A-2761675C2257}"/>
              </a:ext>
            </a:extLst>
          </p:cNvPr>
          <p:cNvSpPr/>
          <p:nvPr/>
        </p:nvSpPr>
        <p:spPr>
          <a:xfrm flipV="1">
            <a:off x="1279211" y="4217655"/>
            <a:ext cx="503956" cy="21986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 name="Nuoli: Oikea 3">
            <a:extLst>
              <a:ext uri="{FF2B5EF4-FFF2-40B4-BE49-F238E27FC236}">
                <a16:creationId xmlns:a16="http://schemas.microsoft.com/office/drawing/2014/main" id="{FD2BA344-5ED0-F025-D28D-513264102296}"/>
              </a:ext>
            </a:extLst>
          </p:cNvPr>
          <p:cNvSpPr/>
          <p:nvPr/>
        </p:nvSpPr>
        <p:spPr>
          <a:xfrm>
            <a:off x="5801238" y="5205983"/>
            <a:ext cx="448939" cy="267248"/>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Nuoli: Oikea 6">
            <a:extLst>
              <a:ext uri="{FF2B5EF4-FFF2-40B4-BE49-F238E27FC236}">
                <a16:creationId xmlns:a16="http://schemas.microsoft.com/office/drawing/2014/main" id="{2B27FF93-66E1-A54E-C7ED-AA3638FDAA93}"/>
              </a:ext>
            </a:extLst>
          </p:cNvPr>
          <p:cNvSpPr/>
          <p:nvPr/>
        </p:nvSpPr>
        <p:spPr>
          <a:xfrm>
            <a:off x="4368546" y="5672169"/>
            <a:ext cx="360182" cy="25459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Nuoli: Oikea 7">
            <a:extLst>
              <a:ext uri="{FF2B5EF4-FFF2-40B4-BE49-F238E27FC236}">
                <a16:creationId xmlns:a16="http://schemas.microsoft.com/office/drawing/2014/main" id="{B6CB2798-9FD2-E49F-AA27-DD3265B854F2}"/>
              </a:ext>
            </a:extLst>
          </p:cNvPr>
          <p:cNvSpPr/>
          <p:nvPr/>
        </p:nvSpPr>
        <p:spPr>
          <a:xfrm rot="-240000">
            <a:off x="7223222" y="3229792"/>
            <a:ext cx="273919" cy="182708"/>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13" name="Kuva 9" descr="Kuva, joka sisältää kohteen teksti&#10;&#10;Kuvaus luotu automaattisesti">
            <a:extLst>
              <a:ext uri="{FF2B5EF4-FFF2-40B4-BE49-F238E27FC236}">
                <a16:creationId xmlns:a16="http://schemas.microsoft.com/office/drawing/2014/main" id="{58B37F1D-F011-9FBB-0BA5-79F1A79EF54A}"/>
              </a:ext>
            </a:extLst>
          </p:cNvPr>
          <p:cNvPicPr>
            <a:picLocks noChangeAspect="1"/>
          </p:cNvPicPr>
          <p:nvPr/>
        </p:nvPicPr>
        <p:blipFill>
          <a:blip r:embed="rId3"/>
          <a:stretch>
            <a:fillRect/>
          </a:stretch>
        </p:blipFill>
        <p:spPr>
          <a:xfrm>
            <a:off x="131670" y="232615"/>
            <a:ext cx="2087892" cy="911975"/>
          </a:xfrm>
          <a:prstGeom prst="rect">
            <a:avLst/>
          </a:prstGeom>
        </p:spPr>
      </p:pic>
    </p:spTree>
    <p:extLst>
      <p:ext uri="{BB962C8B-B14F-4D97-AF65-F5344CB8AC3E}">
        <p14:creationId xmlns:p14="http://schemas.microsoft.com/office/powerpoint/2010/main" val="5513708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tsikko 5">
            <a:extLst>
              <a:ext uri="{FF2B5EF4-FFF2-40B4-BE49-F238E27FC236}">
                <a16:creationId xmlns:a16="http://schemas.microsoft.com/office/drawing/2014/main" id="{5D467C7D-ADB2-27C7-E0E8-2575B16F97CC}"/>
              </a:ext>
            </a:extLst>
          </p:cNvPr>
          <p:cNvSpPr>
            <a:spLocks noGrp="1"/>
          </p:cNvSpPr>
          <p:nvPr>
            <p:ph type="title"/>
          </p:nvPr>
        </p:nvSpPr>
        <p:spPr>
          <a:xfrm>
            <a:off x="960182" y="784027"/>
            <a:ext cx="10273953" cy="771978"/>
          </a:xfrm>
        </p:spPr>
        <p:txBody>
          <a:bodyPr/>
          <a:lstStyle/>
          <a:p>
            <a:r>
              <a:rPr lang="fi-FI"/>
              <a:t>Tutkittavaksi</a:t>
            </a:r>
          </a:p>
        </p:txBody>
      </p:sp>
      <p:pic>
        <p:nvPicPr>
          <p:cNvPr id="3" name="Kuva 3" descr="Kuva, joka sisältää kohteen kalenteri&#10;&#10;Kuvaus luotu automaattisesti">
            <a:extLst>
              <a:ext uri="{FF2B5EF4-FFF2-40B4-BE49-F238E27FC236}">
                <a16:creationId xmlns:a16="http://schemas.microsoft.com/office/drawing/2014/main" id="{FA22D780-4C60-BD72-FFD8-0993046FFD31}"/>
              </a:ext>
            </a:extLst>
          </p:cNvPr>
          <p:cNvPicPr>
            <a:picLocks noChangeAspect="1"/>
          </p:cNvPicPr>
          <p:nvPr/>
        </p:nvPicPr>
        <p:blipFill>
          <a:blip r:embed="rId2"/>
          <a:stretch>
            <a:fillRect/>
          </a:stretch>
        </p:blipFill>
        <p:spPr>
          <a:xfrm>
            <a:off x="628273" y="1556219"/>
            <a:ext cx="3436685" cy="4970477"/>
          </a:xfrm>
          <a:prstGeom prst="rect">
            <a:avLst/>
          </a:prstGeom>
        </p:spPr>
      </p:pic>
      <p:pic>
        <p:nvPicPr>
          <p:cNvPr id="2" name="Kuva 3" descr="Kuva, joka sisältää kohteen teksti, makuuhuone, useita, koristeltu&#10;&#10;Kuvaus luotu automaattisesti">
            <a:extLst>
              <a:ext uri="{FF2B5EF4-FFF2-40B4-BE49-F238E27FC236}">
                <a16:creationId xmlns:a16="http://schemas.microsoft.com/office/drawing/2014/main" id="{D250B185-BED6-FB0D-C1D9-067A7AE85256}"/>
              </a:ext>
            </a:extLst>
          </p:cNvPr>
          <p:cNvPicPr>
            <a:picLocks noChangeAspect="1"/>
          </p:cNvPicPr>
          <p:nvPr/>
        </p:nvPicPr>
        <p:blipFill>
          <a:blip r:embed="rId3"/>
          <a:stretch>
            <a:fillRect/>
          </a:stretch>
        </p:blipFill>
        <p:spPr>
          <a:xfrm>
            <a:off x="4338696" y="734983"/>
            <a:ext cx="3052579" cy="2140528"/>
          </a:xfrm>
          <a:prstGeom prst="rect">
            <a:avLst/>
          </a:prstGeom>
        </p:spPr>
      </p:pic>
      <p:sp>
        <p:nvSpPr>
          <p:cNvPr id="4" name="Tekstiruutu 3">
            <a:extLst>
              <a:ext uri="{FF2B5EF4-FFF2-40B4-BE49-F238E27FC236}">
                <a16:creationId xmlns:a16="http://schemas.microsoft.com/office/drawing/2014/main" id="{98FE6EBA-5269-C2D8-55FB-3AEED366987B}"/>
              </a:ext>
            </a:extLst>
          </p:cNvPr>
          <p:cNvSpPr txBox="1"/>
          <p:nvPr/>
        </p:nvSpPr>
        <p:spPr>
          <a:xfrm>
            <a:off x="4579055" y="2998612"/>
            <a:ext cx="2892777" cy="129266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fi-FI" b="1" err="1">
                <a:cs typeface="Arial"/>
              </a:rPr>
              <a:t>Valteri</a:t>
            </a:r>
            <a:r>
              <a:rPr lang="fi-FI" b="1">
                <a:cs typeface="Arial"/>
              </a:rPr>
              <a:t>; Marjamäellä</a:t>
            </a:r>
            <a:endParaRPr lang="fi-FI" b="1" err="1">
              <a:cs typeface="Arial"/>
            </a:endParaRPr>
          </a:p>
          <a:p>
            <a:pPr algn="l"/>
            <a:endParaRPr lang="fi-FI">
              <a:cs typeface="Arial"/>
            </a:endParaRPr>
          </a:p>
          <a:p>
            <a:r>
              <a:rPr lang="fi-FI" sz="1200">
                <a:solidFill>
                  <a:srgbClr val="006D21"/>
                </a:solidFill>
                <a:ea typeface="+mn-lt"/>
                <a:cs typeface="+mn-lt"/>
              </a:rPr>
              <a:t>.</a:t>
            </a:r>
          </a:p>
          <a:p>
            <a:r>
              <a:rPr lang="fi-FI" sz="1200">
                <a:solidFill>
                  <a:srgbClr val="006D21"/>
                </a:solidFill>
                <a:ea typeface="+mn-lt"/>
                <a:cs typeface="+mn-lt"/>
              </a:rPr>
              <a:t>.</a:t>
            </a:r>
            <a:br>
              <a:rPr lang="fi-FI" sz="1200">
                <a:solidFill>
                  <a:srgbClr val="006D21"/>
                </a:solidFill>
                <a:ea typeface="+mn-lt"/>
                <a:cs typeface="+mn-lt"/>
              </a:rPr>
            </a:br>
            <a:endParaRPr lang="fi-FI" sz="1200">
              <a:solidFill>
                <a:srgbClr val="006D21"/>
              </a:solidFill>
              <a:ea typeface="+mn-lt"/>
              <a:cs typeface="+mn-lt"/>
            </a:endParaRPr>
          </a:p>
          <a:p>
            <a:endParaRPr lang="fi-FI" sz="1200">
              <a:ea typeface="+mn-lt"/>
              <a:cs typeface="+mn-lt"/>
            </a:endParaRPr>
          </a:p>
        </p:txBody>
      </p:sp>
      <p:pic>
        <p:nvPicPr>
          <p:cNvPr id="5" name="Kuva 6">
            <a:extLst>
              <a:ext uri="{FF2B5EF4-FFF2-40B4-BE49-F238E27FC236}">
                <a16:creationId xmlns:a16="http://schemas.microsoft.com/office/drawing/2014/main" id="{0F4DE142-7477-9F9F-F643-5175617FB2FF}"/>
              </a:ext>
            </a:extLst>
          </p:cNvPr>
          <p:cNvPicPr>
            <a:picLocks noChangeAspect="1"/>
          </p:cNvPicPr>
          <p:nvPr/>
        </p:nvPicPr>
        <p:blipFill>
          <a:blip r:embed="rId4"/>
          <a:stretch>
            <a:fillRect/>
          </a:stretch>
        </p:blipFill>
        <p:spPr>
          <a:xfrm>
            <a:off x="8016992" y="1091871"/>
            <a:ext cx="2705571" cy="1052407"/>
          </a:xfrm>
          <a:prstGeom prst="rect">
            <a:avLst/>
          </a:prstGeom>
        </p:spPr>
      </p:pic>
      <p:sp>
        <p:nvSpPr>
          <p:cNvPr id="7" name="Tekstiruutu 6">
            <a:extLst>
              <a:ext uri="{FF2B5EF4-FFF2-40B4-BE49-F238E27FC236}">
                <a16:creationId xmlns:a16="http://schemas.microsoft.com/office/drawing/2014/main" id="{19E0C19C-4A63-95AF-0C8B-FD31580C79FE}"/>
              </a:ext>
            </a:extLst>
          </p:cNvPr>
          <p:cNvSpPr txBox="1"/>
          <p:nvPr/>
        </p:nvSpPr>
        <p:spPr>
          <a:xfrm>
            <a:off x="8050388" y="2194278"/>
            <a:ext cx="2716388" cy="27699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fi-FI" b="1">
                <a:cs typeface="Arial"/>
              </a:rPr>
              <a:t>Kipinäkeskus; </a:t>
            </a:r>
            <a:r>
              <a:rPr lang="fi-FI" b="1" err="1">
                <a:cs typeface="Arial"/>
              </a:rPr>
              <a:t>Roihunen</a:t>
            </a:r>
            <a:endParaRPr lang="fi-FI" b="1" err="1"/>
          </a:p>
        </p:txBody>
      </p:sp>
      <p:pic>
        <p:nvPicPr>
          <p:cNvPr id="9" name="Kuva 9" descr="Kuva, joka sisältää kohteen kalenteri&#10;&#10;Kuvaus luotu automaattisesti">
            <a:extLst>
              <a:ext uri="{FF2B5EF4-FFF2-40B4-BE49-F238E27FC236}">
                <a16:creationId xmlns:a16="http://schemas.microsoft.com/office/drawing/2014/main" id="{69E5BDFD-E171-DB6C-A242-18F2A919B6EA}"/>
              </a:ext>
            </a:extLst>
          </p:cNvPr>
          <p:cNvPicPr>
            <a:picLocks noChangeAspect="1"/>
          </p:cNvPicPr>
          <p:nvPr/>
        </p:nvPicPr>
        <p:blipFill>
          <a:blip r:embed="rId5"/>
          <a:stretch>
            <a:fillRect/>
          </a:stretch>
        </p:blipFill>
        <p:spPr>
          <a:xfrm>
            <a:off x="8173191" y="2608906"/>
            <a:ext cx="2743200" cy="2552529"/>
          </a:xfrm>
          <a:prstGeom prst="rect">
            <a:avLst/>
          </a:prstGeom>
        </p:spPr>
      </p:pic>
      <p:sp>
        <p:nvSpPr>
          <p:cNvPr id="10" name="Tekstiruutu 9">
            <a:extLst>
              <a:ext uri="{FF2B5EF4-FFF2-40B4-BE49-F238E27FC236}">
                <a16:creationId xmlns:a16="http://schemas.microsoft.com/office/drawing/2014/main" id="{7D0CB010-32E2-262B-14C4-44E5CBC1743C}"/>
              </a:ext>
            </a:extLst>
          </p:cNvPr>
          <p:cNvSpPr txBox="1"/>
          <p:nvPr/>
        </p:nvSpPr>
        <p:spPr>
          <a:xfrm>
            <a:off x="8217370" y="5291666"/>
            <a:ext cx="3245555" cy="27699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fi-FI" b="1">
                <a:cs typeface="Arial"/>
              </a:rPr>
              <a:t>Elli; Kuvin tuettu leikki</a:t>
            </a:r>
            <a:endParaRPr lang="fi-FI" b="1" err="1"/>
          </a:p>
        </p:txBody>
      </p:sp>
      <p:pic>
        <p:nvPicPr>
          <p:cNvPr id="8" name="Kuva 10" descr="Kuva, joka sisältää kohteen teksti, sisä-&#10;&#10;Kuvaus luotu automaattisesti">
            <a:extLst>
              <a:ext uri="{FF2B5EF4-FFF2-40B4-BE49-F238E27FC236}">
                <a16:creationId xmlns:a16="http://schemas.microsoft.com/office/drawing/2014/main" id="{B4C795A8-D883-FD56-9AEB-6D05DB82E810}"/>
              </a:ext>
            </a:extLst>
          </p:cNvPr>
          <p:cNvPicPr>
            <a:picLocks noChangeAspect="1"/>
          </p:cNvPicPr>
          <p:nvPr/>
        </p:nvPicPr>
        <p:blipFill>
          <a:blip r:embed="rId6"/>
          <a:stretch>
            <a:fillRect/>
          </a:stretch>
        </p:blipFill>
        <p:spPr>
          <a:xfrm>
            <a:off x="4837288" y="3402659"/>
            <a:ext cx="2301052" cy="2301052"/>
          </a:xfrm>
          <a:prstGeom prst="rect">
            <a:avLst/>
          </a:prstGeom>
        </p:spPr>
      </p:pic>
      <p:sp>
        <p:nvSpPr>
          <p:cNvPr id="11" name="Tekstiruutu 10">
            <a:extLst>
              <a:ext uri="{FF2B5EF4-FFF2-40B4-BE49-F238E27FC236}">
                <a16:creationId xmlns:a16="http://schemas.microsoft.com/office/drawing/2014/main" id="{110DDAF0-4B62-60B3-E7F0-EE47A88CB058}"/>
              </a:ext>
            </a:extLst>
          </p:cNvPr>
          <p:cNvSpPr txBox="1"/>
          <p:nvPr/>
        </p:nvSpPr>
        <p:spPr>
          <a:xfrm>
            <a:off x="4840111" y="5827888"/>
            <a:ext cx="3245555" cy="27699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fi-FI" b="1">
                <a:cs typeface="Arial"/>
              </a:rPr>
              <a:t>Elli; Kili – Kieli ja liikunta</a:t>
            </a:r>
            <a:endParaRPr lang="fi-FI" b="1" err="1"/>
          </a:p>
        </p:txBody>
      </p:sp>
    </p:spTree>
    <p:extLst>
      <p:ext uri="{BB962C8B-B14F-4D97-AF65-F5344CB8AC3E}">
        <p14:creationId xmlns:p14="http://schemas.microsoft.com/office/powerpoint/2010/main" val="33620165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5644D60-8E60-F21C-6781-9BEABA8092AB}"/>
              </a:ext>
            </a:extLst>
          </p:cNvPr>
          <p:cNvSpPr>
            <a:spLocks noGrp="1"/>
          </p:cNvSpPr>
          <p:nvPr>
            <p:ph type="title"/>
          </p:nvPr>
        </p:nvSpPr>
        <p:spPr>
          <a:xfrm>
            <a:off x="461589" y="966849"/>
            <a:ext cx="10273953" cy="1059526"/>
          </a:xfrm>
        </p:spPr>
        <p:txBody>
          <a:bodyPr/>
          <a:lstStyle/>
          <a:p>
            <a:r>
              <a:rPr lang="fi-FI" sz="3200"/>
              <a:t>Abdullah 2v11kk</a:t>
            </a:r>
          </a:p>
        </p:txBody>
      </p:sp>
      <p:pic>
        <p:nvPicPr>
          <p:cNvPr id="4" name="Kuva 4" descr="Kuva, joka sisältää kohteen logo&#10;&#10;Kuvaus luotu automaattisesti">
            <a:extLst>
              <a:ext uri="{FF2B5EF4-FFF2-40B4-BE49-F238E27FC236}">
                <a16:creationId xmlns:a16="http://schemas.microsoft.com/office/drawing/2014/main" id="{12FC047F-B635-7161-7579-5FBA7A7275B2}"/>
              </a:ext>
            </a:extLst>
          </p:cNvPr>
          <p:cNvPicPr>
            <a:picLocks noChangeAspect="1"/>
          </p:cNvPicPr>
          <p:nvPr/>
        </p:nvPicPr>
        <p:blipFill>
          <a:blip r:embed="rId2"/>
          <a:stretch>
            <a:fillRect/>
          </a:stretch>
        </p:blipFill>
        <p:spPr>
          <a:xfrm>
            <a:off x="1008474" y="2498525"/>
            <a:ext cx="2489200" cy="1061324"/>
          </a:xfrm>
          <a:prstGeom prst="rect">
            <a:avLst/>
          </a:prstGeom>
        </p:spPr>
      </p:pic>
      <p:pic>
        <p:nvPicPr>
          <p:cNvPr id="5" name="Kuva 5" descr="Lähikuva poikavauvasta">
            <a:extLst>
              <a:ext uri="{FF2B5EF4-FFF2-40B4-BE49-F238E27FC236}">
                <a16:creationId xmlns:a16="http://schemas.microsoft.com/office/drawing/2014/main" id="{35282516-8041-DB92-B6A7-4F51C1182E21}"/>
              </a:ext>
            </a:extLst>
          </p:cNvPr>
          <p:cNvPicPr>
            <a:picLocks noChangeAspect="1"/>
          </p:cNvPicPr>
          <p:nvPr/>
        </p:nvPicPr>
        <p:blipFill>
          <a:blip r:embed="rId3"/>
          <a:stretch>
            <a:fillRect/>
          </a:stretch>
        </p:blipFill>
        <p:spPr>
          <a:xfrm>
            <a:off x="10011363" y="5479858"/>
            <a:ext cx="1934162" cy="1288727"/>
          </a:xfrm>
          <a:prstGeom prst="rect">
            <a:avLst/>
          </a:prstGeom>
        </p:spPr>
      </p:pic>
      <p:pic>
        <p:nvPicPr>
          <p:cNvPr id="6" name="Kuva 6" descr="Lapsi ja ilmapallo tasaisella täytöllä">
            <a:extLst>
              <a:ext uri="{FF2B5EF4-FFF2-40B4-BE49-F238E27FC236}">
                <a16:creationId xmlns:a16="http://schemas.microsoft.com/office/drawing/2014/main" id="{5CEAE968-D54F-931B-3C0A-DC5B6A9B3FC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81096" y="5859874"/>
            <a:ext cx="914400" cy="914400"/>
          </a:xfrm>
          <a:prstGeom prst="rect">
            <a:avLst/>
          </a:prstGeom>
        </p:spPr>
      </p:pic>
      <p:sp>
        <p:nvSpPr>
          <p:cNvPr id="7" name="Ellipsi 6">
            <a:extLst>
              <a:ext uri="{FF2B5EF4-FFF2-40B4-BE49-F238E27FC236}">
                <a16:creationId xmlns:a16="http://schemas.microsoft.com/office/drawing/2014/main" id="{6EDEB797-D671-2B14-75D1-BC183260DDC7}"/>
              </a:ext>
            </a:extLst>
          </p:cNvPr>
          <p:cNvSpPr/>
          <p:nvPr/>
        </p:nvSpPr>
        <p:spPr>
          <a:xfrm>
            <a:off x="285985" y="4298245"/>
            <a:ext cx="1704622" cy="160113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400">
                <a:solidFill>
                  <a:schemeClr val="tx1"/>
                </a:solidFill>
                <a:cs typeface="Arial"/>
              </a:rPr>
              <a:t>Abdullah,</a:t>
            </a:r>
          </a:p>
          <a:p>
            <a:pPr algn="ctr"/>
            <a:r>
              <a:rPr lang="fi-FI" sz="1400">
                <a:solidFill>
                  <a:schemeClr val="tx1"/>
                </a:solidFill>
                <a:cs typeface="Arial"/>
              </a:rPr>
              <a:t>2 vuotta</a:t>
            </a:r>
          </a:p>
          <a:p>
            <a:pPr algn="ctr"/>
            <a:r>
              <a:rPr lang="fi-FI" sz="1400">
                <a:solidFill>
                  <a:schemeClr val="tx1"/>
                </a:solidFill>
                <a:cs typeface="Arial"/>
              </a:rPr>
              <a:t>11 kuukautta</a:t>
            </a:r>
          </a:p>
        </p:txBody>
      </p:sp>
      <p:sp>
        <p:nvSpPr>
          <p:cNvPr id="9" name="Ellipsi 8">
            <a:extLst>
              <a:ext uri="{FF2B5EF4-FFF2-40B4-BE49-F238E27FC236}">
                <a16:creationId xmlns:a16="http://schemas.microsoft.com/office/drawing/2014/main" id="{8718FFA3-593A-BA54-8220-18ABB6093C8A}"/>
              </a:ext>
            </a:extLst>
          </p:cNvPr>
          <p:cNvSpPr/>
          <p:nvPr/>
        </p:nvSpPr>
        <p:spPr>
          <a:xfrm>
            <a:off x="1736490" y="4939713"/>
            <a:ext cx="1855139" cy="137536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i-FI" sz="1400">
                <a:solidFill>
                  <a:schemeClr val="tx1"/>
                </a:solidFill>
                <a:cs typeface="Arial"/>
              </a:rPr>
              <a:t>  Yksi vuosi suomessa</a:t>
            </a:r>
          </a:p>
        </p:txBody>
      </p:sp>
      <p:pic>
        <p:nvPicPr>
          <p:cNvPr id="10" name="Kuva 10" descr="Talo tasaisella täytöllä">
            <a:extLst>
              <a:ext uri="{FF2B5EF4-FFF2-40B4-BE49-F238E27FC236}">
                <a16:creationId xmlns:a16="http://schemas.microsoft.com/office/drawing/2014/main" id="{167B2789-5576-9D3B-52CA-BE8335688AB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766726" y="5775207"/>
            <a:ext cx="914400" cy="914400"/>
          </a:xfrm>
          <a:prstGeom prst="rect">
            <a:avLst/>
          </a:prstGeom>
        </p:spPr>
      </p:pic>
      <p:sp>
        <p:nvSpPr>
          <p:cNvPr id="11" name="Ellipsi 10">
            <a:extLst>
              <a:ext uri="{FF2B5EF4-FFF2-40B4-BE49-F238E27FC236}">
                <a16:creationId xmlns:a16="http://schemas.microsoft.com/office/drawing/2014/main" id="{4E8E28DE-19E6-51FA-BE17-09B27AA92F93}"/>
              </a:ext>
            </a:extLst>
          </p:cNvPr>
          <p:cNvSpPr/>
          <p:nvPr/>
        </p:nvSpPr>
        <p:spPr>
          <a:xfrm>
            <a:off x="3328105" y="4424069"/>
            <a:ext cx="1808102" cy="147884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400">
                <a:solidFill>
                  <a:schemeClr val="tx1"/>
                </a:solidFill>
                <a:cs typeface="Arial"/>
              </a:rPr>
              <a:t>2 kuukautta päiväkodissa</a:t>
            </a:r>
          </a:p>
        </p:txBody>
      </p:sp>
      <p:pic>
        <p:nvPicPr>
          <p:cNvPr id="14" name="Kuva 14" descr="Lapsi ja ilmapallo tasaisella täytöllä">
            <a:extLst>
              <a:ext uri="{FF2B5EF4-FFF2-40B4-BE49-F238E27FC236}">
                <a16:creationId xmlns:a16="http://schemas.microsoft.com/office/drawing/2014/main" id="{5772DF99-A172-C6B2-57D1-FB17A6CF296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736652" y="5380096"/>
            <a:ext cx="914400" cy="914400"/>
          </a:xfrm>
          <a:prstGeom prst="rect">
            <a:avLst/>
          </a:prstGeom>
        </p:spPr>
      </p:pic>
      <p:sp>
        <p:nvSpPr>
          <p:cNvPr id="16" name="Ellipsi 15">
            <a:extLst>
              <a:ext uri="{FF2B5EF4-FFF2-40B4-BE49-F238E27FC236}">
                <a16:creationId xmlns:a16="http://schemas.microsoft.com/office/drawing/2014/main" id="{8C44A2B9-D953-A177-E669-3E4662A78EB3}"/>
              </a:ext>
            </a:extLst>
          </p:cNvPr>
          <p:cNvSpPr/>
          <p:nvPr/>
        </p:nvSpPr>
        <p:spPr>
          <a:xfrm>
            <a:off x="7266281" y="3696171"/>
            <a:ext cx="1939807" cy="17422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400">
                <a:solidFill>
                  <a:schemeClr val="tx1"/>
                </a:solidFill>
                <a:cs typeface="Arial"/>
              </a:rPr>
              <a:t>Tavoite:</a:t>
            </a:r>
          </a:p>
          <a:p>
            <a:pPr algn="ctr"/>
            <a:r>
              <a:rPr lang="fi-FI" sz="1400">
                <a:solidFill>
                  <a:schemeClr val="tx1"/>
                </a:solidFill>
                <a:cs typeface="Arial"/>
              </a:rPr>
              <a:t>Suomen kielen sanavaraston kartuttaminen.</a:t>
            </a:r>
          </a:p>
        </p:txBody>
      </p:sp>
      <p:sp>
        <p:nvSpPr>
          <p:cNvPr id="17" name="Ellipsi 16">
            <a:extLst>
              <a:ext uri="{FF2B5EF4-FFF2-40B4-BE49-F238E27FC236}">
                <a16:creationId xmlns:a16="http://schemas.microsoft.com/office/drawing/2014/main" id="{1734B090-9D54-944F-D9D7-6459172017F6}"/>
              </a:ext>
            </a:extLst>
          </p:cNvPr>
          <p:cNvSpPr/>
          <p:nvPr/>
        </p:nvSpPr>
        <p:spPr>
          <a:xfrm rot="2280000">
            <a:off x="5386510" y="2496821"/>
            <a:ext cx="2560695" cy="1140177"/>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400">
                <a:solidFill>
                  <a:schemeClr val="tx1"/>
                </a:solidFill>
                <a:cs typeface="Arial"/>
              </a:rPr>
              <a:t>Nimetään asioita</a:t>
            </a:r>
            <a:endParaRPr lang="fi-FI" sz="1400">
              <a:solidFill>
                <a:schemeClr val="tx1"/>
              </a:solidFill>
            </a:endParaRPr>
          </a:p>
        </p:txBody>
      </p:sp>
      <p:sp>
        <p:nvSpPr>
          <p:cNvPr id="18" name="Ellipsi 17">
            <a:extLst>
              <a:ext uri="{FF2B5EF4-FFF2-40B4-BE49-F238E27FC236}">
                <a16:creationId xmlns:a16="http://schemas.microsoft.com/office/drawing/2014/main" id="{AE5B35F1-5783-9C74-ED76-CCFB0CDFB44C}"/>
              </a:ext>
            </a:extLst>
          </p:cNvPr>
          <p:cNvSpPr/>
          <p:nvPr/>
        </p:nvSpPr>
        <p:spPr>
          <a:xfrm>
            <a:off x="7542624" y="1103258"/>
            <a:ext cx="1337734" cy="2598323"/>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400">
                <a:solidFill>
                  <a:schemeClr val="tx1"/>
                </a:solidFill>
                <a:cs typeface="Arial"/>
              </a:rPr>
              <a:t>Nimetään</a:t>
            </a:r>
          </a:p>
          <a:p>
            <a:pPr algn="ctr"/>
            <a:r>
              <a:rPr lang="fi-FI" sz="1400">
                <a:solidFill>
                  <a:schemeClr val="tx1"/>
                </a:solidFill>
                <a:cs typeface="Arial"/>
              </a:rPr>
              <a:t>esineitä</a:t>
            </a:r>
          </a:p>
        </p:txBody>
      </p:sp>
      <p:sp>
        <p:nvSpPr>
          <p:cNvPr id="19" name="Ellipsi 18">
            <a:extLst>
              <a:ext uri="{FF2B5EF4-FFF2-40B4-BE49-F238E27FC236}">
                <a16:creationId xmlns:a16="http://schemas.microsoft.com/office/drawing/2014/main" id="{C05D6834-B624-D37A-3913-2FFDA7513DC1}"/>
              </a:ext>
            </a:extLst>
          </p:cNvPr>
          <p:cNvSpPr/>
          <p:nvPr/>
        </p:nvSpPr>
        <p:spPr>
          <a:xfrm>
            <a:off x="9152356" y="3765772"/>
            <a:ext cx="2720621" cy="105551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400">
                <a:solidFill>
                  <a:schemeClr val="tx1"/>
                </a:solidFill>
                <a:cs typeface="Arial"/>
              </a:rPr>
              <a:t>Käytetään kuvia päivittäin toistuvissa toiminnoissa</a:t>
            </a:r>
            <a:endParaRPr lang="fi-FI" sz="1400">
              <a:solidFill>
                <a:schemeClr val="tx1"/>
              </a:solidFill>
            </a:endParaRPr>
          </a:p>
        </p:txBody>
      </p:sp>
      <p:sp>
        <p:nvSpPr>
          <p:cNvPr id="20" name="Ellipsi 19">
            <a:extLst>
              <a:ext uri="{FF2B5EF4-FFF2-40B4-BE49-F238E27FC236}">
                <a16:creationId xmlns:a16="http://schemas.microsoft.com/office/drawing/2014/main" id="{BBBD05FA-F818-B116-8623-FC43DCCBDB52}"/>
              </a:ext>
            </a:extLst>
          </p:cNvPr>
          <p:cNvSpPr/>
          <p:nvPr/>
        </p:nvSpPr>
        <p:spPr>
          <a:xfrm rot="19620000">
            <a:off x="8474055" y="2411726"/>
            <a:ext cx="3068696" cy="1074326"/>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400">
                <a:solidFill>
                  <a:schemeClr val="tx1"/>
                </a:solidFill>
                <a:cs typeface="Arial"/>
              </a:rPr>
              <a:t>Käytetään kuvia harvinaisemmin esiintyvien sanojen yhteydessä</a:t>
            </a:r>
          </a:p>
        </p:txBody>
      </p:sp>
      <p:sp>
        <p:nvSpPr>
          <p:cNvPr id="21" name="Ellipsi 20">
            <a:extLst>
              <a:ext uri="{FF2B5EF4-FFF2-40B4-BE49-F238E27FC236}">
                <a16:creationId xmlns:a16="http://schemas.microsoft.com/office/drawing/2014/main" id="{1D513056-6E3D-5D57-57CE-C98B070746BB}"/>
              </a:ext>
            </a:extLst>
          </p:cNvPr>
          <p:cNvSpPr/>
          <p:nvPr/>
        </p:nvSpPr>
        <p:spPr>
          <a:xfrm>
            <a:off x="4274138" y="3761436"/>
            <a:ext cx="3059288" cy="1206028"/>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400">
                <a:solidFill>
                  <a:srgbClr val="000000"/>
                </a:solidFill>
                <a:cs typeface="Arial"/>
              </a:rPr>
              <a:t>Reissuvihkoon liitetään kuvia, jotta perhe voi keskustella päivän tapahtumista Abdullahin kanssa</a:t>
            </a:r>
            <a:endParaRPr lang="fi-FI" sz="1400">
              <a:solidFill>
                <a:srgbClr val="000000"/>
              </a:solidFill>
            </a:endParaRPr>
          </a:p>
        </p:txBody>
      </p:sp>
      <p:pic>
        <p:nvPicPr>
          <p:cNvPr id="22" name="Kuva 22" descr="Laskeutuminen tasaisella täytöllä">
            <a:extLst>
              <a:ext uri="{FF2B5EF4-FFF2-40B4-BE49-F238E27FC236}">
                <a16:creationId xmlns:a16="http://schemas.microsoft.com/office/drawing/2014/main" id="{487D126F-6B4F-0A58-0686-CF9BAD2BD6A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744133" y="6123281"/>
            <a:ext cx="914400" cy="914400"/>
          </a:xfrm>
          <a:prstGeom prst="rect">
            <a:avLst/>
          </a:prstGeom>
        </p:spPr>
      </p:pic>
    </p:spTree>
    <p:extLst>
      <p:ext uri="{BB962C8B-B14F-4D97-AF65-F5344CB8AC3E}">
        <p14:creationId xmlns:p14="http://schemas.microsoft.com/office/powerpoint/2010/main" val="23297399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5B4689F-AF9D-6FAD-E956-9F8B82A6ED87}"/>
              </a:ext>
            </a:extLst>
          </p:cNvPr>
          <p:cNvSpPr>
            <a:spLocks noGrp="1"/>
          </p:cNvSpPr>
          <p:nvPr>
            <p:ph type="title"/>
          </p:nvPr>
        </p:nvSpPr>
        <p:spPr>
          <a:xfrm>
            <a:off x="913145" y="524701"/>
            <a:ext cx="10273953" cy="1059526"/>
          </a:xfrm>
        </p:spPr>
        <p:txBody>
          <a:bodyPr/>
          <a:lstStyle/>
          <a:p>
            <a:r>
              <a:rPr lang="fi-FI"/>
              <a:t>Linkkivinkit</a:t>
            </a:r>
          </a:p>
        </p:txBody>
      </p:sp>
      <p:sp>
        <p:nvSpPr>
          <p:cNvPr id="3" name="Sisällön paikkamerkki 2">
            <a:extLst>
              <a:ext uri="{FF2B5EF4-FFF2-40B4-BE49-F238E27FC236}">
                <a16:creationId xmlns:a16="http://schemas.microsoft.com/office/drawing/2014/main" id="{BF3E17A8-735A-5135-3877-AAEF26EA0E7A}"/>
              </a:ext>
            </a:extLst>
          </p:cNvPr>
          <p:cNvSpPr>
            <a:spLocks noGrp="1"/>
          </p:cNvSpPr>
          <p:nvPr>
            <p:ph idx="1"/>
          </p:nvPr>
        </p:nvSpPr>
        <p:spPr>
          <a:xfrm>
            <a:off x="823809" y="1054464"/>
            <a:ext cx="10273953" cy="4272935"/>
          </a:xfrm>
        </p:spPr>
        <p:txBody>
          <a:bodyPr/>
          <a:lstStyle/>
          <a:p>
            <a:pPr marL="133985" indent="-133985"/>
            <a:r>
              <a:rPr lang="fi-FI" sz="1400" dirty="0">
                <a:ea typeface="+mn-lt"/>
                <a:cs typeface="+mn-lt"/>
                <a:hlinkClick r:id="rId2"/>
              </a:rPr>
              <a:t>Reimari – varhaiskasvatuksen kielellisen ja kulttuurisen moninaisuuden kehittämisverkosto | Opetushallitus (oph.fi)</a:t>
            </a:r>
            <a:endParaRPr lang="fi-FI" sz="1400" dirty="0">
              <a:ea typeface="+mn-lt"/>
              <a:cs typeface="+mn-lt"/>
            </a:endParaRPr>
          </a:p>
          <a:p>
            <a:pPr marL="133985" indent="-133985"/>
            <a:endParaRPr lang="fi-FI" sz="1400" dirty="0">
              <a:cs typeface="Arial"/>
            </a:endParaRPr>
          </a:p>
          <a:p>
            <a:pPr marL="133985" indent="-133985"/>
            <a:r>
              <a:rPr lang="fi-FI" sz="1400" dirty="0" err="1">
                <a:ea typeface="+mn-lt"/>
                <a:cs typeface="+mn-lt"/>
                <a:hlinkClick r:id="rId3"/>
              </a:rPr>
              <a:t>Moomin</a:t>
            </a:r>
            <a:r>
              <a:rPr lang="fi-FI" sz="1400" dirty="0">
                <a:ea typeface="+mn-lt"/>
                <a:cs typeface="+mn-lt"/>
                <a:hlinkClick r:id="rId3"/>
              </a:rPr>
              <a:t> Language School Suomi (moominls.fi)</a:t>
            </a:r>
            <a:endParaRPr lang="fi-FI" sz="1400" dirty="0">
              <a:ea typeface="+mn-lt"/>
              <a:cs typeface="+mn-lt"/>
            </a:endParaRPr>
          </a:p>
          <a:p>
            <a:pPr marL="133985" indent="-133985"/>
            <a:endParaRPr lang="fi-FI" sz="1400" dirty="0">
              <a:cs typeface="Arial"/>
            </a:endParaRPr>
          </a:p>
          <a:p>
            <a:pPr marL="133985" indent="-133985"/>
            <a:r>
              <a:rPr lang="fi-FI" sz="1400" dirty="0">
                <a:ea typeface="+mn-lt"/>
                <a:cs typeface="+mn-lt"/>
                <a:hlinkClick r:id="rId4"/>
              </a:rPr>
              <a:t>Hyppy tarinoihin -kirjanen | IKI-TARU | Tarinoilla lukijaksi (utu.fi)</a:t>
            </a:r>
            <a:endParaRPr lang="fi-FI" sz="1400" dirty="0">
              <a:cs typeface="Arial"/>
            </a:endParaRPr>
          </a:p>
          <a:p>
            <a:pPr marL="133985" indent="-133985"/>
            <a:endParaRPr lang="fi-FI" sz="1400" dirty="0">
              <a:cs typeface="Arial"/>
            </a:endParaRPr>
          </a:p>
          <a:p>
            <a:pPr marL="133985" indent="-133985"/>
            <a:r>
              <a:rPr lang="fi-FI" sz="1400" dirty="0">
                <a:ea typeface="+mn-lt"/>
                <a:cs typeface="+mn-lt"/>
                <a:hlinkClick r:id="rId5"/>
              </a:rPr>
              <a:t>Kielitietoisen pedagogiikan kehittäminen varhaiskasvatuksessa</a:t>
            </a:r>
            <a:endParaRPr lang="fi-FI" sz="1400" dirty="0">
              <a:ea typeface="+mn-lt"/>
              <a:cs typeface="+mn-lt"/>
            </a:endParaRPr>
          </a:p>
          <a:p>
            <a:pPr marL="133985" indent="-133985"/>
            <a:r>
              <a:rPr lang="fi-FI" sz="1400" dirty="0">
                <a:ea typeface="+mn-lt"/>
                <a:cs typeface="+mn-lt"/>
              </a:rPr>
              <a:t>1) arvioidaan ja kehitetään varhaiskasvatuksen oppimisympäristöjä kielitietoisuuden näkökulmasta, 2) tarkastellaan yhteistyössä huoltajien kanssa monikielisen lapsen kielimaailmaa ja 3) seurataan monikielisen lapsen suomen kielen taitojen edistymistä</a:t>
            </a:r>
          </a:p>
          <a:p>
            <a:pPr marL="133985" indent="-133985"/>
            <a:endParaRPr lang="fi-FI" sz="1400" dirty="0">
              <a:ea typeface="+mn-lt"/>
              <a:cs typeface="+mn-lt"/>
            </a:endParaRPr>
          </a:p>
          <a:p>
            <a:pPr marL="133985" indent="-133985"/>
            <a:r>
              <a:rPr lang="fi-FI" sz="1400" dirty="0" err="1">
                <a:ea typeface="+mn-lt"/>
                <a:cs typeface="+mn-lt"/>
                <a:hlinkClick r:id="rId6"/>
              </a:rPr>
              <a:t>Kielipeda</a:t>
            </a:r>
            <a:r>
              <a:rPr lang="fi-FI" sz="1400" dirty="0">
                <a:ea typeface="+mn-lt"/>
                <a:cs typeface="+mn-lt"/>
                <a:hlinkClick r:id="rId6"/>
              </a:rPr>
              <a:t> - Kielitietoisen oppimisympäristön arviointi</a:t>
            </a:r>
            <a:endParaRPr lang="fi-FI" sz="1400" dirty="0">
              <a:cs typeface="Arial"/>
            </a:endParaRPr>
          </a:p>
          <a:p>
            <a:pPr marL="133985" indent="-133985"/>
            <a:endParaRPr lang="fi-FI" sz="1400" dirty="0">
              <a:cs typeface="Arial"/>
            </a:endParaRPr>
          </a:p>
          <a:p>
            <a:pPr marL="133985" indent="-133985"/>
            <a:r>
              <a:rPr lang="fi-FI" sz="1400" dirty="0">
                <a:ea typeface="+mn-lt"/>
                <a:cs typeface="+mn-lt"/>
                <a:hlinkClick r:id="rId7"/>
              </a:rPr>
              <a:t>Kielten rikas maailma -materiaali | Opetushallitus (oph.fi)</a:t>
            </a:r>
            <a:endParaRPr lang="fi-FI" sz="1400" dirty="0">
              <a:cs typeface="Arial"/>
            </a:endParaRPr>
          </a:p>
          <a:p>
            <a:pPr marL="133985" indent="-133985"/>
            <a:endParaRPr lang="fi-FI" sz="1400" dirty="0">
              <a:ea typeface="+mn-lt"/>
              <a:cs typeface="+mn-lt"/>
            </a:endParaRPr>
          </a:p>
          <a:p>
            <a:pPr marL="133985" indent="-133985"/>
            <a:r>
              <a:rPr lang="fi-FI" sz="1400" dirty="0">
                <a:ea typeface="+mn-lt"/>
                <a:cs typeface="+mn-lt"/>
                <a:hlinkClick r:id="rId8"/>
              </a:rPr>
              <a:t>Monikielisyyden tukeminen varhaiskasvatuksessa</a:t>
            </a:r>
            <a:endParaRPr lang="fi-FI" sz="1400" dirty="0">
              <a:cs typeface="Arial"/>
            </a:endParaRPr>
          </a:p>
          <a:p>
            <a:pPr marL="0" indent="0">
              <a:buNone/>
            </a:pPr>
            <a:endParaRPr lang="fi-FI" sz="1400" dirty="0">
              <a:ea typeface="+mn-lt"/>
              <a:cs typeface="+mn-lt"/>
            </a:endParaRPr>
          </a:p>
          <a:p>
            <a:pPr marL="133985" indent="-133985"/>
            <a:r>
              <a:rPr lang="fi-FI" sz="1400" dirty="0" err="1">
                <a:ea typeface="+mn-lt"/>
                <a:cs typeface="+mn-lt"/>
                <a:hlinkClick r:id="rId9"/>
              </a:rPr>
              <a:t>KieliVertailu</a:t>
            </a:r>
            <a:r>
              <a:rPr lang="fi-FI" sz="1400" dirty="0">
                <a:ea typeface="+mn-lt"/>
                <a:cs typeface="+mn-lt"/>
                <a:hlinkClick r:id="rId9"/>
              </a:rPr>
              <a:t> | </a:t>
            </a:r>
            <a:r>
              <a:rPr lang="fi-FI" sz="1400" dirty="0" err="1">
                <a:ea typeface="+mn-lt"/>
                <a:cs typeface="+mn-lt"/>
                <a:hlinkClick r:id="rId9"/>
              </a:rPr>
              <a:t>KieliVertailu</a:t>
            </a:r>
            <a:r>
              <a:rPr lang="fi-FI" sz="1400" dirty="0">
                <a:ea typeface="+mn-lt"/>
                <a:cs typeface="+mn-lt"/>
                <a:hlinkClick r:id="rId9"/>
              </a:rPr>
              <a:t> (utu.fi)</a:t>
            </a:r>
            <a:endParaRPr lang="fi-FI" sz="1400" dirty="0">
              <a:cs typeface="Arial"/>
            </a:endParaRPr>
          </a:p>
          <a:p>
            <a:pPr marL="133985" indent="-133985"/>
            <a:endParaRPr lang="fi-FI" sz="1400" dirty="0">
              <a:ea typeface="+mn-lt"/>
              <a:cs typeface="+mn-lt"/>
            </a:endParaRPr>
          </a:p>
          <a:p>
            <a:pPr marL="133985" indent="-133985"/>
            <a:r>
              <a:rPr lang="fi-FI" sz="1400" dirty="0">
                <a:ea typeface="+mn-lt"/>
                <a:cs typeface="+mn-lt"/>
                <a:hlinkClick r:id="rId10"/>
              </a:rPr>
              <a:t>Papunet | Selkeää ja saavutettavaa viestintää</a:t>
            </a:r>
            <a:endParaRPr lang="fi-FI" sz="1400" dirty="0">
              <a:cs typeface="Arial"/>
            </a:endParaRPr>
          </a:p>
          <a:p>
            <a:pPr marL="133985" indent="-133985"/>
            <a:endParaRPr lang="fi-FI" sz="1400" dirty="0">
              <a:ea typeface="+mn-lt"/>
              <a:cs typeface="+mn-lt"/>
            </a:endParaRPr>
          </a:p>
          <a:p>
            <a:pPr marL="133985" indent="-133985"/>
            <a:r>
              <a:rPr lang="fi-FI" sz="1400" dirty="0">
                <a:ea typeface="+mn-lt"/>
                <a:cs typeface="+mn-lt"/>
                <a:hlinkClick r:id="rId11"/>
              </a:rPr>
              <a:t>Kuvilla</a:t>
            </a:r>
            <a:endParaRPr lang="fi-FI" sz="1400" dirty="0">
              <a:cs typeface="Arial"/>
            </a:endParaRPr>
          </a:p>
          <a:p>
            <a:pPr marL="0" indent="0">
              <a:buNone/>
            </a:pPr>
            <a:endParaRPr lang="fi-FI" sz="1400" dirty="0">
              <a:ea typeface="+mn-lt"/>
              <a:cs typeface="+mn-lt"/>
            </a:endParaRPr>
          </a:p>
          <a:p>
            <a:pPr marL="133985" indent="-133985"/>
            <a:r>
              <a:rPr lang="fi-FI" sz="1400" dirty="0">
                <a:ea typeface="+mn-lt"/>
                <a:cs typeface="+mn-lt"/>
                <a:hlinkClick r:id="rId12"/>
              </a:rPr>
              <a:t>Kielinuppu | Kielinuppu</a:t>
            </a:r>
            <a:endParaRPr lang="fi-FI" sz="1400" dirty="0">
              <a:ea typeface="+mn-lt"/>
              <a:cs typeface="+mn-lt"/>
            </a:endParaRPr>
          </a:p>
          <a:p>
            <a:pPr marL="0" indent="0">
              <a:buNone/>
            </a:pPr>
            <a:endParaRPr lang="fi-FI" sz="1400" dirty="0">
              <a:ea typeface="+mn-lt"/>
              <a:cs typeface="+mn-lt"/>
            </a:endParaRPr>
          </a:p>
          <a:p>
            <a:pPr marL="133985" indent="-133985"/>
            <a:r>
              <a:rPr lang="fi-FI" sz="1400" dirty="0">
                <a:cs typeface="Arial"/>
                <a:hlinkClick r:id="rId13"/>
              </a:rPr>
              <a:t>Tunne kielimatka maailman kieliin ja kielitietoisuuteen</a:t>
            </a:r>
            <a:endParaRPr lang="fi-FI" sz="1400" dirty="0">
              <a:cs typeface="Arial"/>
            </a:endParaRPr>
          </a:p>
          <a:p>
            <a:pPr marL="133985" indent="-133985"/>
            <a:endParaRPr lang="fi-FI" dirty="0">
              <a:cs typeface="Arial"/>
            </a:endParaRPr>
          </a:p>
        </p:txBody>
      </p:sp>
    </p:spTree>
    <p:extLst>
      <p:ext uri="{BB962C8B-B14F-4D97-AF65-F5344CB8AC3E}">
        <p14:creationId xmlns:p14="http://schemas.microsoft.com/office/powerpoint/2010/main" val="19437052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F343A34-EB15-529B-1F41-A9DC767B52E7}"/>
              </a:ext>
            </a:extLst>
          </p:cNvPr>
          <p:cNvSpPr>
            <a:spLocks noGrp="1"/>
          </p:cNvSpPr>
          <p:nvPr>
            <p:ph type="title"/>
          </p:nvPr>
        </p:nvSpPr>
        <p:spPr/>
        <p:txBody>
          <a:bodyPr/>
          <a:lstStyle/>
          <a:p>
            <a:r>
              <a:rPr lang="fi-FI" sz="3000"/>
              <a:t>Lähteet</a:t>
            </a:r>
            <a:endParaRPr lang="fi-FI"/>
          </a:p>
        </p:txBody>
      </p:sp>
      <p:sp>
        <p:nvSpPr>
          <p:cNvPr id="3" name="Sisällön paikkamerkki 2">
            <a:extLst>
              <a:ext uri="{FF2B5EF4-FFF2-40B4-BE49-F238E27FC236}">
                <a16:creationId xmlns:a16="http://schemas.microsoft.com/office/drawing/2014/main" id="{65B57510-3F89-CB6A-2805-85045D91D43E}"/>
              </a:ext>
            </a:extLst>
          </p:cNvPr>
          <p:cNvSpPr>
            <a:spLocks noGrp="1"/>
          </p:cNvSpPr>
          <p:nvPr>
            <p:ph idx="1"/>
          </p:nvPr>
        </p:nvSpPr>
        <p:spPr>
          <a:xfrm>
            <a:off x="770690" y="1780928"/>
            <a:ext cx="10273953" cy="3600000"/>
          </a:xfrm>
        </p:spPr>
        <p:txBody>
          <a:bodyPr/>
          <a:lstStyle/>
          <a:p>
            <a:pPr marL="0" indent="0">
              <a:lnSpc>
                <a:spcPct val="150000"/>
              </a:lnSpc>
              <a:buNone/>
            </a:pPr>
            <a:endParaRPr lang="fi-FI" sz="1400" b="1">
              <a:cs typeface="Arial"/>
            </a:endParaRPr>
          </a:p>
          <a:p>
            <a:pPr marL="133985" indent="-133985">
              <a:lnSpc>
                <a:spcPct val="150000"/>
              </a:lnSpc>
            </a:pPr>
            <a:r>
              <a:rPr lang="fi-FI" sz="1400" b="1" err="1">
                <a:cs typeface="Arial"/>
              </a:rPr>
              <a:t>Gyekye</a:t>
            </a:r>
            <a:r>
              <a:rPr lang="fi-FI" sz="1400" b="1">
                <a:cs typeface="Arial"/>
              </a:rPr>
              <a:t>, M. &amp;  Ruponen, U-M (2018). Suomi toisena kielenä: Oppimisen haasteet, ohjaus ja pedagoginen toiminta. Teoksessa Varhaiserityiskasvatus (toim.) Pihlaja, P. &amp; Viitala, R. </a:t>
            </a:r>
          </a:p>
          <a:p>
            <a:pPr marL="133985" indent="-133985">
              <a:lnSpc>
                <a:spcPct val="150000"/>
              </a:lnSpc>
            </a:pPr>
            <a:r>
              <a:rPr lang="fi-FI" sz="1400" b="1">
                <a:cs typeface="Arial"/>
              </a:rPr>
              <a:t>Varhaiskasvatussuunnitelman perusteet 2022. Opetushallitus. </a:t>
            </a:r>
            <a:endParaRPr lang="fi-FI" b="1">
              <a:cs typeface="Arial"/>
            </a:endParaRPr>
          </a:p>
          <a:p>
            <a:pPr marL="0" indent="0">
              <a:lnSpc>
                <a:spcPct val="150000"/>
              </a:lnSpc>
            </a:pPr>
            <a:r>
              <a:rPr lang="fi-FI" sz="1400">
                <a:ea typeface="+mn-lt"/>
                <a:cs typeface="+mn-lt"/>
                <a:hlinkClick r:id="rId2"/>
              </a:rPr>
              <a:t> Monikielisyyden tukeminen varhaiskasvatuksessa</a:t>
            </a:r>
            <a:endParaRPr lang="fi-FI" sz="1400" b="1">
              <a:ea typeface="+mn-lt"/>
              <a:cs typeface="+mn-lt"/>
            </a:endParaRPr>
          </a:p>
          <a:p>
            <a:pPr marL="0" indent="0">
              <a:lnSpc>
                <a:spcPct val="150000"/>
              </a:lnSpc>
            </a:pPr>
            <a:r>
              <a:rPr lang="fi-FI" sz="1400">
                <a:ea typeface="+mn-lt"/>
                <a:cs typeface="+mn-lt"/>
              </a:rPr>
              <a:t> </a:t>
            </a:r>
            <a:r>
              <a:rPr lang="fi-FI" sz="1400">
                <a:ea typeface="+mn-lt"/>
                <a:cs typeface="+mn-lt"/>
                <a:hlinkClick r:id="rId3"/>
              </a:rPr>
              <a:t>Kielellisen ja kulttuurisen moninaisuuden kohtaaminen ja tukeminen | VOL</a:t>
            </a:r>
            <a:endParaRPr lang="fi-FI">
              <a:cs typeface="Arial"/>
            </a:endParaRPr>
          </a:p>
          <a:p>
            <a:pPr marL="133985" indent="-133985">
              <a:lnSpc>
                <a:spcPct val="150000"/>
              </a:lnSpc>
            </a:pPr>
            <a:r>
              <a:rPr lang="fi-FI" sz="1400" b="1">
                <a:ea typeface="+mn-lt"/>
                <a:cs typeface="+mn-lt"/>
              </a:rPr>
              <a:t>Yleinen tuki. Kouvolan varhaiskasvatuksen erityisopettajien työkalu yleisen tuen arviointiin ja suunnitteluun  pohdinnan ja keskustelun tueksi.</a:t>
            </a:r>
          </a:p>
          <a:p>
            <a:pPr marL="133985" indent="-133985">
              <a:lnSpc>
                <a:spcPct val="150000"/>
              </a:lnSpc>
            </a:pPr>
            <a:endParaRPr lang="fi-FI" sz="1400">
              <a:cs typeface="Arial"/>
            </a:endParaRPr>
          </a:p>
        </p:txBody>
      </p:sp>
    </p:spTree>
    <p:extLst>
      <p:ext uri="{BB962C8B-B14F-4D97-AF65-F5344CB8AC3E}">
        <p14:creationId xmlns:p14="http://schemas.microsoft.com/office/powerpoint/2010/main" val="1056183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F17AB3B-B570-49F5-813C-68D8C6C67CCB}"/>
              </a:ext>
            </a:extLst>
          </p:cNvPr>
          <p:cNvSpPr>
            <a:spLocks noGrp="1"/>
          </p:cNvSpPr>
          <p:nvPr>
            <p:ph type="ctrTitle"/>
          </p:nvPr>
        </p:nvSpPr>
        <p:spPr>
          <a:xfrm>
            <a:off x="2221490" y="4764211"/>
            <a:ext cx="9040587" cy="821627"/>
          </a:xfrm>
        </p:spPr>
        <p:txBody>
          <a:bodyPr/>
          <a:lstStyle/>
          <a:p>
            <a:r>
              <a:rPr lang="fi-FI" noProof="0"/>
              <a:t>Kiitos</a:t>
            </a:r>
            <a:r>
              <a:rPr lang="fi-FI"/>
              <a:t>.</a:t>
            </a:r>
            <a:endParaRPr lang="fi-FI" noProof="0"/>
          </a:p>
        </p:txBody>
      </p:sp>
      <p:sp>
        <p:nvSpPr>
          <p:cNvPr id="3" name="Alaotsikko 2">
            <a:extLst>
              <a:ext uri="{FF2B5EF4-FFF2-40B4-BE49-F238E27FC236}">
                <a16:creationId xmlns:a16="http://schemas.microsoft.com/office/drawing/2014/main" id="{BCA31579-9056-44A7-B208-B324FFC54609}"/>
              </a:ext>
            </a:extLst>
          </p:cNvPr>
          <p:cNvSpPr>
            <a:spLocks noGrp="1"/>
          </p:cNvSpPr>
          <p:nvPr>
            <p:ph type="subTitle" idx="1"/>
          </p:nvPr>
        </p:nvSpPr>
        <p:spPr/>
        <p:txBody>
          <a:bodyPr/>
          <a:lstStyle/>
          <a:p>
            <a:r>
              <a:rPr lang="fi-FI">
                <a:cs typeface="Arial"/>
              </a:rPr>
              <a:t>Varhaiskasvatuksen tuen uudistaminen –hanke</a:t>
            </a:r>
          </a:p>
          <a:p>
            <a:r>
              <a:rPr lang="fi-FI">
                <a:cs typeface="Arial"/>
              </a:rPr>
              <a:t>Marika Hyyrynen, Mari Skyttä ja Elina Valosaari</a:t>
            </a:r>
          </a:p>
        </p:txBody>
      </p:sp>
    </p:spTree>
    <p:extLst>
      <p:ext uri="{BB962C8B-B14F-4D97-AF65-F5344CB8AC3E}">
        <p14:creationId xmlns:p14="http://schemas.microsoft.com/office/powerpoint/2010/main" val="37943838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1B84E4C-445B-CD03-42A8-581973463D0D}"/>
              </a:ext>
            </a:extLst>
          </p:cNvPr>
          <p:cNvSpPr>
            <a:spLocks noGrp="1"/>
          </p:cNvSpPr>
          <p:nvPr>
            <p:ph type="title"/>
          </p:nvPr>
        </p:nvSpPr>
        <p:spPr>
          <a:xfrm>
            <a:off x="414552" y="938627"/>
            <a:ext cx="11402842" cy="626786"/>
          </a:xfrm>
        </p:spPr>
        <p:txBody>
          <a:bodyPr/>
          <a:lstStyle/>
          <a:p>
            <a:r>
              <a:rPr lang="fi-FI" sz="3600"/>
              <a:t>Vasu toteaa, että suomen kielen taidon kehittymistä edistetään </a:t>
            </a:r>
          </a:p>
        </p:txBody>
      </p:sp>
      <p:sp>
        <p:nvSpPr>
          <p:cNvPr id="3" name="Sisällön paikkamerkki 2">
            <a:extLst>
              <a:ext uri="{FF2B5EF4-FFF2-40B4-BE49-F238E27FC236}">
                <a16:creationId xmlns:a16="http://schemas.microsoft.com/office/drawing/2014/main" id="{1B6D763A-E613-B164-F020-DBB54AE9DA6D}"/>
              </a:ext>
            </a:extLst>
          </p:cNvPr>
          <p:cNvSpPr>
            <a:spLocks noGrp="1"/>
          </p:cNvSpPr>
          <p:nvPr>
            <p:ph idx="1"/>
          </p:nvPr>
        </p:nvSpPr>
        <p:spPr>
          <a:xfrm>
            <a:off x="997812" y="1650078"/>
            <a:ext cx="10273953" cy="2386445"/>
          </a:xfrm>
        </p:spPr>
        <p:txBody>
          <a:bodyPr/>
          <a:lstStyle/>
          <a:p>
            <a:pPr marL="133985" indent="-133985"/>
            <a:endParaRPr lang="fi-FI">
              <a:cs typeface="Arial"/>
            </a:endParaRPr>
          </a:p>
          <a:p>
            <a:pPr marL="133985" indent="-133985"/>
            <a:endParaRPr lang="fi-FI" sz="1400">
              <a:cs typeface="Arial"/>
            </a:endParaRPr>
          </a:p>
          <a:p>
            <a:pPr marL="133985" indent="-133985"/>
            <a:endParaRPr lang="fi-FI">
              <a:cs typeface="Arial"/>
            </a:endParaRPr>
          </a:p>
        </p:txBody>
      </p:sp>
      <p:sp>
        <p:nvSpPr>
          <p:cNvPr id="7" name="Ellipsi 6">
            <a:extLst>
              <a:ext uri="{FF2B5EF4-FFF2-40B4-BE49-F238E27FC236}">
                <a16:creationId xmlns:a16="http://schemas.microsoft.com/office/drawing/2014/main" id="{E84485F2-EE88-891A-F9DC-F18629235C85}"/>
              </a:ext>
            </a:extLst>
          </p:cNvPr>
          <p:cNvSpPr/>
          <p:nvPr/>
        </p:nvSpPr>
        <p:spPr>
          <a:xfrm>
            <a:off x="1040341" y="3914304"/>
            <a:ext cx="2269065" cy="202447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i-FI" sz="1400" b="1">
                <a:solidFill>
                  <a:schemeClr val="tx1"/>
                </a:solidFill>
                <a:cs typeface="Arial"/>
              </a:rPr>
              <a:t>tavoitteellisen</a:t>
            </a:r>
            <a:r>
              <a:rPr lang="fi-FI" sz="1400">
                <a:solidFill>
                  <a:schemeClr val="tx1"/>
                </a:solidFill>
                <a:cs typeface="Arial"/>
              </a:rPr>
              <a:t> ja pedagogisen </a:t>
            </a:r>
            <a:r>
              <a:rPr lang="fi-FI" sz="1400" b="1">
                <a:solidFill>
                  <a:schemeClr val="tx1"/>
                </a:solidFill>
                <a:cs typeface="Arial"/>
              </a:rPr>
              <a:t>suunnittelun</a:t>
            </a:r>
            <a:r>
              <a:rPr lang="fi-FI" sz="1400">
                <a:solidFill>
                  <a:schemeClr val="tx1"/>
                </a:solidFill>
                <a:cs typeface="Arial"/>
              </a:rPr>
              <a:t> kautta,</a:t>
            </a:r>
            <a:endParaRPr lang="fi-FI" sz="1400">
              <a:solidFill>
                <a:schemeClr val="tx1"/>
              </a:solidFill>
            </a:endParaRPr>
          </a:p>
        </p:txBody>
      </p:sp>
      <p:sp>
        <p:nvSpPr>
          <p:cNvPr id="9" name="Ellipsi 8">
            <a:extLst>
              <a:ext uri="{FF2B5EF4-FFF2-40B4-BE49-F238E27FC236}">
                <a16:creationId xmlns:a16="http://schemas.microsoft.com/office/drawing/2014/main" id="{BD86FA28-1FD2-0ED9-38BD-F706C53FBDAD}"/>
              </a:ext>
            </a:extLst>
          </p:cNvPr>
          <p:cNvSpPr/>
          <p:nvPr/>
        </p:nvSpPr>
        <p:spPr>
          <a:xfrm>
            <a:off x="2346208" y="2586096"/>
            <a:ext cx="2099732" cy="185514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i-FI" sz="1400">
                <a:solidFill>
                  <a:srgbClr val="000000"/>
                </a:solidFill>
                <a:cs typeface="Arial"/>
              </a:rPr>
              <a:t>lasten tarpeista ja edellytyksistä lähtien,</a:t>
            </a:r>
            <a:endParaRPr lang="fi-FI" sz="1400">
              <a:solidFill>
                <a:srgbClr val="000000"/>
              </a:solidFill>
            </a:endParaRPr>
          </a:p>
        </p:txBody>
      </p:sp>
      <p:sp>
        <p:nvSpPr>
          <p:cNvPr id="11" name="Ellipsi 10">
            <a:extLst>
              <a:ext uri="{FF2B5EF4-FFF2-40B4-BE49-F238E27FC236}">
                <a16:creationId xmlns:a16="http://schemas.microsoft.com/office/drawing/2014/main" id="{41F2FEA7-7F67-3B25-0EE5-26224B8591C8}"/>
              </a:ext>
            </a:extLst>
          </p:cNvPr>
          <p:cNvSpPr/>
          <p:nvPr/>
        </p:nvSpPr>
        <p:spPr>
          <a:xfrm>
            <a:off x="4278253" y="2043995"/>
            <a:ext cx="2974621" cy="23443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i-FI" sz="1400">
                <a:solidFill>
                  <a:schemeClr val="tx1"/>
                </a:solidFill>
                <a:cs typeface="Arial"/>
              </a:rPr>
              <a:t>monipuolisten vuorovaikutustilanteiden</a:t>
            </a:r>
            <a:r>
              <a:rPr lang="fi-FI">
                <a:solidFill>
                  <a:schemeClr val="tx1"/>
                </a:solidFill>
                <a:cs typeface="Arial"/>
              </a:rPr>
              <a:t> </a:t>
            </a:r>
            <a:r>
              <a:rPr lang="fi-FI" sz="1400">
                <a:solidFill>
                  <a:schemeClr val="tx1"/>
                </a:solidFill>
                <a:cs typeface="Arial"/>
              </a:rPr>
              <a:t>ja</a:t>
            </a:r>
            <a:r>
              <a:rPr lang="fi-FI">
                <a:solidFill>
                  <a:schemeClr val="tx1"/>
                </a:solidFill>
                <a:cs typeface="Arial"/>
              </a:rPr>
              <a:t> </a:t>
            </a:r>
            <a:r>
              <a:rPr lang="fi-FI" sz="1400">
                <a:solidFill>
                  <a:schemeClr val="tx1"/>
                </a:solidFill>
                <a:cs typeface="Arial"/>
              </a:rPr>
              <a:t>oppimisympäristöjen avulla,</a:t>
            </a:r>
            <a:endParaRPr lang="fi-FI" sz="1400">
              <a:solidFill>
                <a:schemeClr val="tx1"/>
              </a:solidFill>
            </a:endParaRPr>
          </a:p>
        </p:txBody>
      </p:sp>
      <p:sp>
        <p:nvSpPr>
          <p:cNvPr id="12" name="Ellipsi 11">
            <a:extLst>
              <a:ext uri="{FF2B5EF4-FFF2-40B4-BE49-F238E27FC236}">
                <a16:creationId xmlns:a16="http://schemas.microsoft.com/office/drawing/2014/main" id="{42AB625E-3BC6-2069-17A5-8E958F0750D6}"/>
              </a:ext>
            </a:extLst>
          </p:cNvPr>
          <p:cNvSpPr/>
          <p:nvPr/>
        </p:nvSpPr>
        <p:spPr>
          <a:xfrm>
            <a:off x="6979943" y="1923461"/>
            <a:ext cx="2381954" cy="210913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i-FI" sz="1400">
                <a:solidFill>
                  <a:schemeClr val="tx1"/>
                </a:solidFill>
                <a:cs typeface="Arial"/>
              </a:rPr>
              <a:t>erilaisissa kasvatus- ja oppimistilanteissa.</a:t>
            </a:r>
            <a:endParaRPr lang="fi-FI" sz="1400">
              <a:solidFill>
                <a:schemeClr val="tx1"/>
              </a:solidFill>
            </a:endParaRPr>
          </a:p>
        </p:txBody>
      </p:sp>
      <p:pic>
        <p:nvPicPr>
          <p:cNvPr id="15" name="Kuva 15" descr="Lapsi ja ilmapallo tasaisella täytöllä">
            <a:extLst>
              <a:ext uri="{FF2B5EF4-FFF2-40B4-BE49-F238E27FC236}">
                <a16:creationId xmlns:a16="http://schemas.microsoft.com/office/drawing/2014/main" id="{799C8325-E3DA-00B7-23CE-8C08652D3D7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55985" y="5794022"/>
            <a:ext cx="914400" cy="914400"/>
          </a:xfrm>
          <a:prstGeom prst="rect">
            <a:avLst/>
          </a:prstGeom>
        </p:spPr>
      </p:pic>
    </p:spTree>
    <p:extLst>
      <p:ext uri="{BB962C8B-B14F-4D97-AF65-F5344CB8AC3E}">
        <p14:creationId xmlns:p14="http://schemas.microsoft.com/office/powerpoint/2010/main" val="13083080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CD9D2CE-6ED4-02CB-187A-5BF0A6CC1E94}"/>
              </a:ext>
            </a:extLst>
          </p:cNvPr>
          <p:cNvSpPr>
            <a:spLocks noGrp="1"/>
          </p:cNvSpPr>
          <p:nvPr>
            <p:ph type="title"/>
          </p:nvPr>
        </p:nvSpPr>
        <p:spPr>
          <a:xfrm>
            <a:off x="771987" y="765467"/>
            <a:ext cx="11078364" cy="1577110"/>
          </a:xfrm>
        </p:spPr>
        <p:txBody>
          <a:bodyPr/>
          <a:lstStyle/>
          <a:p>
            <a:r>
              <a:rPr lang="fi-FI"/>
              <a:t>        </a:t>
            </a:r>
            <a:endParaRPr lang="fi-FI" sz="3200"/>
          </a:p>
        </p:txBody>
      </p:sp>
      <p:sp>
        <p:nvSpPr>
          <p:cNvPr id="5" name="Tekstiruutu 4">
            <a:extLst>
              <a:ext uri="{FF2B5EF4-FFF2-40B4-BE49-F238E27FC236}">
                <a16:creationId xmlns:a16="http://schemas.microsoft.com/office/drawing/2014/main" id="{80620AAE-485F-F2BE-D6FB-CC4B351BF83E}"/>
              </a:ext>
            </a:extLst>
          </p:cNvPr>
          <p:cNvSpPr txBox="1"/>
          <p:nvPr/>
        </p:nvSpPr>
        <p:spPr>
          <a:xfrm>
            <a:off x="587335" y="769611"/>
            <a:ext cx="10269786" cy="1815882"/>
          </a:xfrm>
          <a:prstGeom prst="rect">
            <a:avLst/>
          </a:prstGeom>
          <a:noFill/>
          <a:ln>
            <a:no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endParaRPr lang="fi-FI" sz="900">
              <a:cs typeface="Arial"/>
            </a:endParaRPr>
          </a:p>
          <a:p>
            <a:endParaRPr lang="fi-FI" sz="1400">
              <a:ea typeface="+mn-lt"/>
              <a:cs typeface="+mn-lt"/>
            </a:endParaRPr>
          </a:p>
          <a:p>
            <a:r>
              <a:rPr lang="fi-FI" sz="3600" b="1">
                <a:latin typeface="Arial Narrow"/>
                <a:cs typeface="Arial"/>
              </a:rPr>
              <a:t>Kieli- ja kulttuuritietoisessa varhaiskasvatuksessa huomioidaan, että </a:t>
            </a:r>
          </a:p>
          <a:p>
            <a:endParaRPr lang="fi-FI" sz="1400">
              <a:cs typeface="Arial"/>
            </a:endParaRPr>
          </a:p>
          <a:p>
            <a:endParaRPr lang="fi-FI" sz="900">
              <a:cs typeface="Arial"/>
            </a:endParaRPr>
          </a:p>
        </p:txBody>
      </p:sp>
      <p:sp>
        <p:nvSpPr>
          <p:cNvPr id="4" name="Sisällön paikkamerkki 3">
            <a:extLst>
              <a:ext uri="{FF2B5EF4-FFF2-40B4-BE49-F238E27FC236}">
                <a16:creationId xmlns:a16="http://schemas.microsoft.com/office/drawing/2014/main" id="{CE05007F-27C4-BC95-18D7-397D57405C51}"/>
              </a:ext>
            </a:extLst>
          </p:cNvPr>
          <p:cNvSpPr>
            <a:spLocks noGrp="1"/>
          </p:cNvSpPr>
          <p:nvPr>
            <p:ph idx="1"/>
          </p:nvPr>
        </p:nvSpPr>
        <p:spPr>
          <a:xfrm>
            <a:off x="235810" y="728152"/>
            <a:ext cx="11882619" cy="5265111"/>
          </a:xfrm>
        </p:spPr>
        <p:txBody>
          <a:bodyPr/>
          <a:lstStyle/>
          <a:p>
            <a:pPr marL="0" indent="0">
              <a:buNone/>
            </a:pPr>
            <a:endParaRPr lang="fi-FI" sz="1600">
              <a:cs typeface="Arial"/>
            </a:endParaRPr>
          </a:p>
          <a:p>
            <a:pPr marL="133985" indent="-133985"/>
            <a:endParaRPr lang="fi-FI" sz="1600">
              <a:cs typeface="Arial"/>
            </a:endParaRPr>
          </a:p>
          <a:p>
            <a:pPr marL="133985" indent="-133985"/>
            <a:endParaRPr lang="fi-FI" sz="1600">
              <a:cs typeface="Arial"/>
            </a:endParaRPr>
          </a:p>
          <a:p>
            <a:pPr marL="133985" indent="-133985"/>
            <a:endParaRPr lang="fi-FI" sz="1600">
              <a:cs typeface="Arial"/>
            </a:endParaRPr>
          </a:p>
          <a:p>
            <a:pPr marL="133985" indent="-133985"/>
            <a:endParaRPr lang="fi-FI" sz="1600">
              <a:cs typeface="Arial"/>
            </a:endParaRPr>
          </a:p>
          <a:p>
            <a:pPr marL="133985" indent="-133985"/>
            <a:endParaRPr lang="fi-FI" sz="1600">
              <a:cs typeface="Arial"/>
            </a:endParaRPr>
          </a:p>
          <a:p>
            <a:pPr marL="133985" indent="-133985"/>
            <a:endParaRPr lang="fi-FI" sz="1600">
              <a:cs typeface="Arial"/>
            </a:endParaRPr>
          </a:p>
          <a:p>
            <a:pPr marL="133985" indent="-133985"/>
            <a:endParaRPr lang="fi-FI" sz="1600">
              <a:cs typeface="Arial"/>
            </a:endParaRPr>
          </a:p>
          <a:p>
            <a:pPr marL="133985" indent="-133985"/>
            <a:endParaRPr lang="fi-FI" sz="1600">
              <a:cs typeface="Arial"/>
            </a:endParaRPr>
          </a:p>
          <a:p>
            <a:pPr marL="133985" indent="-133985"/>
            <a:endParaRPr lang="fi-FI" sz="1600">
              <a:cs typeface="Arial"/>
            </a:endParaRPr>
          </a:p>
          <a:p>
            <a:pPr marL="133985" indent="-133985"/>
            <a:endParaRPr lang="fi-FI" sz="1600">
              <a:cs typeface="Arial"/>
            </a:endParaRPr>
          </a:p>
          <a:p>
            <a:pPr marL="133985" indent="-133985"/>
            <a:endParaRPr lang="fi-FI" sz="1600">
              <a:cs typeface="Arial"/>
            </a:endParaRPr>
          </a:p>
          <a:p>
            <a:pPr marL="133985" indent="-133985"/>
            <a:endParaRPr lang="fi-FI" sz="1600">
              <a:cs typeface="Arial"/>
            </a:endParaRPr>
          </a:p>
          <a:p>
            <a:pPr marL="133985" indent="-133985"/>
            <a:endParaRPr lang="fi-FI" sz="1600">
              <a:cs typeface="Arial"/>
            </a:endParaRPr>
          </a:p>
          <a:p>
            <a:pPr marL="133985" indent="-133985"/>
            <a:endParaRPr lang="fi-FI" sz="1600">
              <a:cs typeface="Arial"/>
            </a:endParaRPr>
          </a:p>
          <a:p>
            <a:pPr marL="133985" indent="-133985"/>
            <a:endParaRPr lang="fi-FI" sz="1600">
              <a:cs typeface="Arial"/>
            </a:endParaRPr>
          </a:p>
          <a:p>
            <a:pPr marL="133985" indent="-133985"/>
            <a:endParaRPr lang="fi-FI" sz="1600">
              <a:cs typeface="Arial"/>
            </a:endParaRPr>
          </a:p>
          <a:p>
            <a:pPr marL="133985" indent="-133985"/>
            <a:endParaRPr lang="fi-FI" sz="1600">
              <a:cs typeface="Arial"/>
            </a:endParaRPr>
          </a:p>
          <a:p>
            <a:pPr marL="133985" indent="-133985"/>
            <a:endParaRPr lang="fi-FI" sz="1600">
              <a:cs typeface="Arial"/>
            </a:endParaRPr>
          </a:p>
          <a:p>
            <a:pPr marL="133985" indent="-133985"/>
            <a:endParaRPr lang="fi-FI" sz="1600">
              <a:cs typeface="Arial"/>
            </a:endParaRPr>
          </a:p>
          <a:p>
            <a:pPr marL="133985" indent="-133985"/>
            <a:endParaRPr lang="fi-FI" sz="1600">
              <a:cs typeface="Arial"/>
            </a:endParaRPr>
          </a:p>
        </p:txBody>
      </p:sp>
      <p:pic>
        <p:nvPicPr>
          <p:cNvPr id="3" name="Kuva 5" descr="Lapsi ja ilmapallo tasaisella täytöllä">
            <a:extLst>
              <a:ext uri="{FF2B5EF4-FFF2-40B4-BE49-F238E27FC236}">
                <a16:creationId xmlns:a16="http://schemas.microsoft.com/office/drawing/2014/main" id="{9740E900-345D-7735-0E49-51F5AC7EE2B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74799" y="5765800"/>
            <a:ext cx="914400" cy="914400"/>
          </a:xfrm>
          <a:prstGeom prst="rect">
            <a:avLst/>
          </a:prstGeom>
        </p:spPr>
      </p:pic>
      <p:pic>
        <p:nvPicPr>
          <p:cNvPr id="6" name="Kuva 5" descr="Lapsi ja ilmapallo tasaisella täytöllä">
            <a:extLst>
              <a:ext uri="{FF2B5EF4-FFF2-40B4-BE49-F238E27FC236}">
                <a16:creationId xmlns:a16="http://schemas.microsoft.com/office/drawing/2014/main" id="{163533A3-B9E3-1201-9F7E-BB42B8A48AE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688650" y="5577652"/>
            <a:ext cx="914400" cy="914400"/>
          </a:xfrm>
          <a:prstGeom prst="rect">
            <a:avLst/>
          </a:prstGeom>
        </p:spPr>
      </p:pic>
      <p:pic>
        <p:nvPicPr>
          <p:cNvPr id="9" name="Kuva 5" descr="Lapsi ja ilmapallo tasaisella täytöllä">
            <a:extLst>
              <a:ext uri="{FF2B5EF4-FFF2-40B4-BE49-F238E27FC236}">
                <a16:creationId xmlns:a16="http://schemas.microsoft.com/office/drawing/2014/main" id="{CC0EED70-F3C4-3E7B-62FD-2513BE6B6E9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515577" y="5348451"/>
            <a:ext cx="914400" cy="914400"/>
          </a:xfrm>
          <a:prstGeom prst="rect">
            <a:avLst/>
          </a:prstGeom>
        </p:spPr>
      </p:pic>
      <p:pic>
        <p:nvPicPr>
          <p:cNvPr id="10" name="Kuva 5" descr="Lapsi ja ilmapallo tasaisella täytöllä">
            <a:extLst>
              <a:ext uri="{FF2B5EF4-FFF2-40B4-BE49-F238E27FC236}">
                <a16:creationId xmlns:a16="http://schemas.microsoft.com/office/drawing/2014/main" id="{FB19BB8E-9463-050A-AE67-20624EFD0BF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767796" y="5201355"/>
            <a:ext cx="914400" cy="914400"/>
          </a:xfrm>
          <a:prstGeom prst="rect">
            <a:avLst/>
          </a:prstGeom>
        </p:spPr>
      </p:pic>
      <p:sp>
        <p:nvSpPr>
          <p:cNvPr id="12" name="Ellipsi 11">
            <a:extLst>
              <a:ext uri="{FF2B5EF4-FFF2-40B4-BE49-F238E27FC236}">
                <a16:creationId xmlns:a16="http://schemas.microsoft.com/office/drawing/2014/main" id="{56CB1794-603A-B9B0-8DC0-B04111849891}"/>
              </a:ext>
            </a:extLst>
          </p:cNvPr>
          <p:cNvSpPr/>
          <p:nvPr/>
        </p:nvSpPr>
        <p:spPr>
          <a:xfrm>
            <a:off x="6832688" y="3269415"/>
            <a:ext cx="2476027" cy="212795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400">
                <a:solidFill>
                  <a:srgbClr val="000000"/>
                </a:solidFill>
                <a:cs typeface="Arial"/>
              </a:rPr>
              <a:t>Kielet ovat läsnä jatkuvasti ja kaikkialla ja nivoutuvat osaksi varhaiskasvatuksen kokonaisuutta.</a:t>
            </a:r>
          </a:p>
          <a:p>
            <a:pPr algn="ctr"/>
            <a:endParaRPr lang="fi-FI" sz="1400">
              <a:solidFill>
                <a:srgbClr val="000000"/>
              </a:solidFill>
              <a:cs typeface="Arial"/>
            </a:endParaRPr>
          </a:p>
        </p:txBody>
      </p:sp>
      <p:sp>
        <p:nvSpPr>
          <p:cNvPr id="15" name="Ellipsi 14">
            <a:extLst>
              <a:ext uri="{FF2B5EF4-FFF2-40B4-BE49-F238E27FC236}">
                <a16:creationId xmlns:a16="http://schemas.microsoft.com/office/drawing/2014/main" id="{46B0EB43-F4B8-03AA-01B2-83EC87D0AD5B}"/>
              </a:ext>
            </a:extLst>
          </p:cNvPr>
          <p:cNvSpPr/>
          <p:nvPr/>
        </p:nvSpPr>
        <p:spPr>
          <a:xfrm>
            <a:off x="4173006" y="3547416"/>
            <a:ext cx="2174992" cy="207150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lvl="0" rtl="0">
              <a:buChar char="•"/>
            </a:pPr>
            <a:endParaRPr lang="fi-FI" sz="1600">
              <a:latin typeface="Arial"/>
              <a:ea typeface="Arial"/>
              <a:cs typeface="Arial"/>
            </a:endParaRPr>
          </a:p>
          <a:p>
            <a:pPr lvl="0" algn="ctr" rtl="0"/>
            <a:r>
              <a:rPr lang="fi-FI" sz="1400">
                <a:solidFill>
                  <a:schemeClr val="tx1"/>
                </a:solidFill>
                <a:latin typeface="Arial"/>
                <a:ea typeface="Arial"/>
                <a:cs typeface="Arial"/>
              </a:rPr>
              <a:t>Monikielisyyden näkyväksi tekeminen tukee lasten kehitystä </a:t>
            </a:r>
            <a:r>
              <a:rPr lang="fi-FI" sz="1400" b="1">
                <a:solidFill>
                  <a:schemeClr val="tx1"/>
                </a:solidFill>
                <a:latin typeface="Arial"/>
                <a:ea typeface="Arial"/>
                <a:cs typeface="Arial"/>
              </a:rPr>
              <a:t>kulttuurisesti moninaisessa</a:t>
            </a:r>
            <a:r>
              <a:rPr lang="fi-FI" sz="1600" b="1">
                <a:latin typeface="Arial"/>
                <a:ea typeface="Arial"/>
                <a:cs typeface="Arial"/>
              </a:rPr>
              <a:t> </a:t>
            </a:r>
            <a:r>
              <a:rPr lang="fi-FI" sz="1400" b="1">
                <a:solidFill>
                  <a:schemeClr val="tx1"/>
                </a:solidFill>
                <a:latin typeface="Arial"/>
                <a:ea typeface="Arial"/>
                <a:cs typeface="Arial"/>
              </a:rPr>
              <a:t>maailmassa.</a:t>
            </a:r>
            <a:endParaRPr lang="fi-FI" sz="1400" b="1">
              <a:solidFill>
                <a:schemeClr val="tx1"/>
              </a:solidFill>
              <a:cs typeface="Arial"/>
            </a:endParaRPr>
          </a:p>
        </p:txBody>
      </p:sp>
      <p:sp>
        <p:nvSpPr>
          <p:cNvPr id="16" name="Ellipsi 15">
            <a:extLst>
              <a:ext uri="{FF2B5EF4-FFF2-40B4-BE49-F238E27FC236}">
                <a16:creationId xmlns:a16="http://schemas.microsoft.com/office/drawing/2014/main" id="{7EF5BE15-CC44-FE86-5B74-E2B8327E8C70}"/>
              </a:ext>
            </a:extLst>
          </p:cNvPr>
          <p:cNvSpPr/>
          <p:nvPr/>
        </p:nvSpPr>
        <p:spPr>
          <a:xfrm>
            <a:off x="9646036" y="3897255"/>
            <a:ext cx="1403585" cy="134714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400">
                <a:solidFill>
                  <a:srgbClr val="000000"/>
                </a:solidFill>
                <a:cs typeface="Arial"/>
              </a:rPr>
              <a:t>Aikuinen on lapselle kielellinen malli</a:t>
            </a:r>
            <a:endParaRPr lang="fi-FI" sz="1400"/>
          </a:p>
        </p:txBody>
      </p:sp>
      <p:sp>
        <p:nvSpPr>
          <p:cNvPr id="28" name="Ellipsi 27">
            <a:extLst>
              <a:ext uri="{FF2B5EF4-FFF2-40B4-BE49-F238E27FC236}">
                <a16:creationId xmlns:a16="http://schemas.microsoft.com/office/drawing/2014/main" id="{50048258-AD31-A919-CC87-BE37AACAB072}"/>
              </a:ext>
            </a:extLst>
          </p:cNvPr>
          <p:cNvSpPr/>
          <p:nvPr/>
        </p:nvSpPr>
        <p:spPr>
          <a:xfrm>
            <a:off x="587023" y="3197578"/>
            <a:ext cx="3172176" cy="260773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600">
                <a:solidFill>
                  <a:schemeClr val="tx1"/>
                </a:solidFill>
                <a:latin typeface="Arial"/>
              </a:rPr>
              <a:t>V</a:t>
            </a:r>
            <a:r>
              <a:rPr lang="fi-FI" sz="1400">
                <a:solidFill>
                  <a:schemeClr val="tx1"/>
                </a:solidFill>
                <a:latin typeface="Arial"/>
              </a:rPr>
              <a:t>arhaiskasvatuksessa tuetaan jokaisen lapsen kielellisten taitojen kehittymistä. Kieleen ja kulttuuriin liittyvät näkökohdat koskevat jokaista varhaiskasvatukseen osallistuvaa lasta (inkluusio).</a:t>
            </a:r>
            <a:endParaRPr lang="fi-FI" sz="1400">
              <a:solidFill>
                <a:schemeClr val="tx1"/>
              </a:solidFill>
            </a:endParaRPr>
          </a:p>
        </p:txBody>
      </p:sp>
    </p:spTree>
    <p:extLst>
      <p:ext uri="{BB962C8B-B14F-4D97-AF65-F5344CB8AC3E}">
        <p14:creationId xmlns:p14="http://schemas.microsoft.com/office/powerpoint/2010/main" val="30282604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CD9D2CE-6ED4-02CB-187A-5BF0A6CC1E94}"/>
              </a:ext>
            </a:extLst>
          </p:cNvPr>
          <p:cNvSpPr>
            <a:spLocks noGrp="1"/>
          </p:cNvSpPr>
          <p:nvPr>
            <p:ph type="title"/>
          </p:nvPr>
        </p:nvSpPr>
        <p:spPr>
          <a:xfrm>
            <a:off x="771987" y="765467"/>
            <a:ext cx="11078364" cy="1577110"/>
          </a:xfrm>
        </p:spPr>
        <p:txBody>
          <a:bodyPr/>
          <a:lstStyle/>
          <a:p>
            <a:r>
              <a:rPr lang="fi-FI"/>
              <a:t>        </a:t>
            </a:r>
            <a:endParaRPr lang="fi-FI" sz="3200"/>
          </a:p>
        </p:txBody>
      </p:sp>
      <p:sp>
        <p:nvSpPr>
          <p:cNvPr id="5" name="Tekstiruutu 4">
            <a:extLst>
              <a:ext uri="{FF2B5EF4-FFF2-40B4-BE49-F238E27FC236}">
                <a16:creationId xmlns:a16="http://schemas.microsoft.com/office/drawing/2014/main" id="{80620AAE-485F-F2BE-D6FB-CC4B351BF83E}"/>
              </a:ext>
            </a:extLst>
          </p:cNvPr>
          <p:cNvSpPr txBox="1"/>
          <p:nvPr/>
        </p:nvSpPr>
        <p:spPr>
          <a:xfrm>
            <a:off x="926002" y="1014204"/>
            <a:ext cx="10269786" cy="1261884"/>
          </a:xfrm>
          <a:prstGeom prst="rect">
            <a:avLst/>
          </a:prstGeom>
          <a:noFill/>
          <a:ln>
            <a:noFill/>
          </a:ln>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endParaRPr lang="fi-FI" sz="900">
              <a:cs typeface="Arial"/>
            </a:endParaRPr>
          </a:p>
          <a:p>
            <a:endParaRPr lang="fi-FI" sz="1400">
              <a:ea typeface="+mn-lt"/>
              <a:cs typeface="+mn-lt"/>
            </a:endParaRPr>
          </a:p>
          <a:p>
            <a:r>
              <a:rPr lang="fi-FI" sz="3600" b="1">
                <a:latin typeface="Arial Narrow"/>
                <a:cs typeface="Arial"/>
              </a:rPr>
              <a:t>Kielellinen identiteetti</a:t>
            </a:r>
          </a:p>
          <a:p>
            <a:endParaRPr lang="fi-FI" sz="1400">
              <a:cs typeface="Arial"/>
            </a:endParaRPr>
          </a:p>
          <a:p>
            <a:endParaRPr lang="fi-FI" sz="900">
              <a:cs typeface="Arial"/>
            </a:endParaRPr>
          </a:p>
        </p:txBody>
      </p:sp>
      <p:sp>
        <p:nvSpPr>
          <p:cNvPr id="4" name="Sisällön paikkamerkki 3">
            <a:extLst>
              <a:ext uri="{FF2B5EF4-FFF2-40B4-BE49-F238E27FC236}">
                <a16:creationId xmlns:a16="http://schemas.microsoft.com/office/drawing/2014/main" id="{CE05007F-27C4-BC95-18D7-397D57405C51}"/>
              </a:ext>
            </a:extLst>
          </p:cNvPr>
          <p:cNvSpPr>
            <a:spLocks noGrp="1"/>
          </p:cNvSpPr>
          <p:nvPr>
            <p:ph idx="1"/>
          </p:nvPr>
        </p:nvSpPr>
        <p:spPr>
          <a:xfrm>
            <a:off x="677958" y="709338"/>
            <a:ext cx="11271138" cy="5876592"/>
          </a:xfrm>
        </p:spPr>
        <p:txBody>
          <a:bodyPr/>
          <a:lstStyle/>
          <a:p>
            <a:pPr marL="0" indent="0">
              <a:buNone/>
            </a:pPr>
            <a:endParaRPr lang="fi-FI" sz="1600">
              <a:cs typeface="Arial"/>
            </a:endParaRPr>
          </a:p>
          <a:p>
            <a:pPr marL="133985" indent="-133985"/>
            <a:endParaRPr lang="fi-FI" sz="1600">
              <a:cs typeface="Arial"/>
            </a:endParaRPr>
          </a:p>
          <a:p>
            <a:pPr marL="133985" indent="-133985"/>
            <a:endParaRPr lang="fi-FI" sz="1600">
              <a:cs typeface="Arial"/>
            </a:endParaRPr>
          </a:p>
          <a:p>
            <a:pPr marL="133985" indent="-133985"/>
            <a:endParaRPr lang="fi-FI" sz="1600">
              <a:cs typeface="Arial"/>
            </a:endParaRPr>
          </a:p>
          <a:p>
            <a:pPr marL="133985" indent="-133985"/>
            <a:endParaRPr lang="fi-FI" sz="1600">
              <a:cs typeface="Arial"/>
            </a:endParaRPr>
          </a:p>
          <a:p>
            <a:pPr marL="133985" indent="-133985"/>
            <a:endParaRPr lang="fi-FI" sz="1600">
              <a:cs typeface="Arial"/>
            </a:endParaRPr>
          </a:p>
          <a:p>
            <a:pPr marL="133985" indent="-133985"/>
            <a:endParaRPr lang="fi-FI" sz="1600">
              <a:cs typeface="Arial"/>
            </a:endParaRPr>
          </a:p>
          <a:p>
            <a:pPr marL="133985" indent="-133985"/>
            <a:endParaRPr lang="fi-FI" sz="1600">
              <a:cs typeface="Arial"/>
            </a:endParaRPr>
          </a:p>
          <a:p>
            <a:pPr marL="133985" indent="-133985"/>
            <a:endParaRPr lang="fi-FI" sz="1600">
              <a:cs typeface="Arial"/>
            </a:endParaRPr>
          </a:p>
          <a:p>
            <a:pPr marL="133985" indent="-133985"/>
            <a:endParaRPr lang="fi-FI" sz="1600">
              <a:cs typeface="Arial"/>
            </a:endParaRPr>
          </a:p>
          <a:p>
            <a:pPr marL="133985" indent="-133985"/>
            <a:endParaRPr lang="fi-FI" sz="1600">
              <a:cs typeface="Arial"/>
            </a:endParaRPr>
          </a:p>
          <a:p>
            <a:pPr marL="133985" indent="-133985"/>
            <a:endParaRPr lang="fi-FI" sz="1600">
              <a:cs typeface="Arial"/>
            </a:endParaRPr>
          </a:p>
        </p:txBody>
      </p:sp>
      <p:pic>
        <p:nvPicPr>
          <p:cNvPr id="7" name="Kuva 7">
            <a:extLst>
              <a:ext uri="{FF2B5EF4-FFF2-40B4-BE49-F238E27FC236}">
                <a16:creationId xmlns:a16="http://schemas.microsoft.com/office/drawing/2014/main" id="{158EA880-63D6-A616-2DE0-8AB357673F53}"/>
              </a:ext>
            </a:extLst>
          </p:cNvPr>
          <p:cNvPicPr>
            <a:picLocks noChangeAspect="1"/>
          </p:cNvPicPr>
          <p:nvPr/>
        </p:nvPicPr>
        <p:blipFill>
          <a:blip r:embed="rId2"/>
          <a:stretch>
            <a:fillRect/>
          </a:stretch>
        </p:blipFill>
        <p:spPr>
          <a:xfrm>
            <a:off x="2871142" y="3316194"/>
            <a:ext cx="8058383" cy="3198345"/>
          </a:xfrm>
          <a:prstGeom prst="rect">
            <a:avLst/>
          </a:prstGeom>
        </p:spPr>
      </p:pic>
      <p:pic>
        <p:nvPicPr>
          <p:cNvPr id="3" name="Kuva 5" descr="Mies vaihtaa vauvan vaippaa tasaisella täytöllä">
            <a:extLst>
              <a:ext uri="{FF2B5EF4-FFF2-40B4-BE49-F238E27FC236}">
                <a16:creationId xmlns:a16="http://schemas.microsoft.com/office/drawing/2014/main" id="{A9FD314E-2861-AF8F-528A-AD756ADA437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4207" y="5982170"/>
            <a:ext cx="914400" cy="914400"/>
          </a:xfrm>
          <a:prstGeom prst="rect">
            <a:avLst/>
          </a:prstGeom>
        </p:spPr>
      </p:pic>
      <p:sp>
        <p:nvSpPr>
          <p:cNvPr id="6" name="Suorakulmio: Pyöristetyt kulmat 5">
            <a:extLst>
              <a:ext uri="{FF2B5EF4-FFF2-40B4-BE49-F238E27FC236}">
                <a16:creationId xmlns:a16="http://schemas.microsoft.com/office/drawing/2014/main" id="{578355EC-6554-A9A5-80A3-EE6EB946805E}"/>
              </a:ext>
            </a:extLst>
          </p:cNvPr>
          <p:cNvSpPr/>
          <p:nvPr/>
        </p:nvSpPr>
        <p:spPr>
          <a:xfrm>
            <a:off x="2440281" y="2275652"/>
            <a:ext cx="3059288" cy="146943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i-FI" sz="1400" b="1">
                <a:solidFill>
                  <a:schemeClr val="tx1"/>
                </a:solidFill>
                <a:latin typeface="Arial"/>
              </a:rPr>
              <a:t>Kotien tavat käyttää kieltä ja olla vuorovaikutuksessa vaihtelevat</a:t>
            </a:r>
            <a:r>
              <a:rPr lang="fi-FI" sz="1400">
                <a:solidFill>
                  <a:schemeClr val="tx1"/>
                </a:solidFill>
                <a:latin typeface="Arial"/>
              </a:rPr>
              <a:t> ja </a:t>
            </a:r>
            <a:r>
              <a:rPr lang="fi-FI" sz="1400" b="1">
                <a:solidFill>
                  <a:schemeClr val="tx1"/>
                </a:solidFill>
                <a:latin typeface="Arial"/>
              </a:rPr>
              <a:t>kodeissa voidaan puhua useita kieliä</a:t>
            </a:r>
            <a:endParaRPr lang="fi-FI" b="1">
              <a:solidFill>
                <a:schemeClr val="tx1"/>
              </a:solidFill>
              <a:cs typeface="Arial"/>
            </a:endParaRPr>
          </a:p>
        </p:txBody>
      </p:sp>
      <p:sp>
        <p:nvSpPr>
          <p:cNvPr id="8" name="Suorakulmio: Pyöristetyt kulmat 7">
            <a:extLst>
              <a:ext uri="{FF2B5EF4-FFF2-40B4-BE49-F238E27FC236}">
                <a16:creationId xmlns:a16="http://schemas.microsoft.com/office/drawing/2014/main" id="{5C85DCF8-3FCF-5E78-E7FD-B12DE376AE60}"/>
              </a:ext>
            </a:extLst>
          </p:cNvPr>
          <p:cNvSpPr/>
          <p:nvPr/>
        </p:nvSpPr>
        <p:spPr>
          <a:xfrm>
            <a:off x="6015096" y="2172170"/>
            <a:ext cx="4348104" cy="1572919"/>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i-FI" sz="1400">
                <a:solidFill>
                  <a:schemeClr val="tx1"/>
                </a:solidFill>
                <a:latin typeface="Arial"/>
              </a:rPr>
              <a:t>Kielellistä ja kulttuurista moninaisuutta tehdään varhaiskasvatuksessa näkyväksi </a:t>
            </a:r>
            <a:r>
              <a:rPr lang="fi-FI" sz="1400" b="1">
                <a:solidFill>
                  <a:schemeClr val="tx1"/>
                </a:solidFill>
                <a:latin typeface="Arial"/>
              </a:rPr>
              <a:t>yhteistyössä huoltajien kanssa</a:t>
            </a:r>
            <a:r>
              <a:rPr lang="fi-FI" sz="1400">
                <a:solidFill>
                  <a:schemeClr val="tx1"/>
                </a:solidFill>
                <a:latin typeface="Arial"/>
              </a:rPr>
              <a:t>, joka osaltaan tukee lasten kielellisten identiteettien kehittymistä</a:t>
            </a:r>
            <a:endParaRPr lang="fi-FI">
              <a:solidFill>
                <a:schemeClr val="tx1"/>
              </a:solidFill>
            </a:endParaRPr>
          </a:p>
        </p:txBody>
      </p:sp>
      <p:pic>
        <p:nvPicPr>
          <p:cNvPr id="10" name="Kuva 23" descr="Mies ja vauva tasaisella täytöllä">
            <a:extLst>
              <a:ext uri="{FF2B5EF4-FFF2-40B4-BE49-F238E27FC236}">
                <a16:creationId xmlns:a16="http://schemas.microsoft.com/office/drawing/2014/main" id="{989D0962-9EAC-E1A5-84B4-F751269771B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83230" y="5808987"/>
            <a:ext cx="914400" cy="914400"/>
          </a:xfrm>
          <a:prstGeom prst="rect">
            <a:avLst/>
          </a:prstGeom>
        </p:spPr>
      </p:pic>
      <p:pic>
        <p:nvPicPr>
          <p:cNvPr id="12" name="Kuva 5" descr="Nainen ja vauva tasaisella täytöllä">
            <a:extLst>
              <a:ext uri="{FF2B5EF4-FFF2-40B4-BE49-F238E27FC236}">
                <a16:creationId xmlns:a16="http://schemas.microsoft.com/office/drawing/2014/main" id="{7BFC3A76-679E-44FC-075B-534D4E063E5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031060" y="5751260"/>
            <a:ext cx="914400" cy="914400"/>
          </a:xfrm>
          <a:prstGeom prst="rect">
            <a:avLst/>
          </a:prstGeom>
        </p:spPr>
      </p:pic>
    </p:spTree>
    <p:extLst>
      <p:ext uri="{BB962C8B-B14F-4D97-AF65-F5344CB8AC3E}">
        <p14:creationId xmlns:p14="http://schemas.microsoft.com/office/powerpoint/2010/main" val="41564933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27459EF-9EFB-8571-0E27-DCDB6657FEAC}"/>
              </a:ext>
            </a:extLst>
          </p:cNvPr>
          <p:cNvSpPr>
            <a:spLocks noGrp="1"/>
          </p:cNvSpPr>
          <p:nvPr>
            <p:ph type="title"/>
          </p:nvPr>
        </p:nvSpPr>
        <p:spPr>
          <a:xfrm>
            <a:off x="790849" y="524701"/>
            <a:ext cx="10273953" cy="1191230"/>
          </a:xfrm>
        </p:spPr>
        <p:txBody>
          <a:bodyPr/>
          <a:lstStyle/>
          <a:p>
            <a:pPr marL="133985" indent="-133985">
              <a:lnSpc>
                <a:spcPct val="100000"/>
              </a:lnSpc>
              <a:spcBef>
                <a:spcPts val="0"/>
              </a:spcBef>
              <a:buFont typeface="Arial"/>
              <a:buChar char="•"/>
            </a:pPr>
            <a:endParaRPr lang="fi-FI" sz="3600">
              <a:latin typeface="Arial Narrow"/>
              <a:cs typeface="Arial"/>
            </a:endParaRPr>
          </a:p>
          <a:p>
            <a:pPr>
              <a:lnSpc>
                <a:spcPct val="100000"/>
              </a:lnSpc>
              <a:spcBef>
                <a:spcPts val="0"/>
              </a:spcBef>
            </a:pPr>
            <a:r>
              <a:rPr lang="fi-FI" sz="3600">
                <a:latin typeface="Arial Narrow"/>
                <a:cs typeface="Arial"/>
              </a:rPr>
              <a:t>     Karvin varhaiskasvatuksen laadun indikaattori</a:t>
            </a:r>
            <a:endParaRPr lang="fi-FI" sz="3600">
              <a:latin typeface="Arial Narrow"/>
            </a:endParaRPr>
          </a:p>
        </p:txBody>
      </p:sp>
      <p:sp>
        <p:nvSpPr>
          <p:cNvPr id="3" name="Sisällön paikkamerkki 2">
            <a:extLst>
              <a:ext uri="{FF2B5EF4-FFF2-40B4-BE49-F238E27FC236}">
                <a16:creationId xmlns:a16="http://schemas.microsoft.com/office/drawing/2014/main" id="{81117DBF-CC92-5F7C-9E96-2FE8C96DF2B3}"/>
              </a:ext>
            </a:extLst>
          </p:cNvPr>
          <p:cNvSpPr>
            <a:spLocks noGrp="1"/>
          </p:cNvSpPr>
          <p:nvPr>
            <p:ph idx="1"/>
          </p:nvPr>
        </p:nvSpPr>
        <p:spPr>
          <a:xfrm>
            <a:off x="1628108" y="1706522"/>
            <a:ext cx="9436694" cy="3910444"/>
          </a:xfrm>
        </p:spPr>
        <p:txBody>
          <a:bodyPr/>
          <a:lstStyle/>
          <a:p>
            <a:pPr marL="0" indent="0">
              <a:buNone/>
            </a:pPr>
            <a:r>
              <a:rPr lang="fi-FI" sz="2000">
                <a:cs typeface="Arial"/>
              </a:rPr>
              <a:t>Henkilöstö rakentaa ja ylläpitää ryhmässä ilmapiiriä, joka perustuu lasten </a:t>
            </a:r>
            <a:r>
              <a:rPr lang="fi-FI" sz="2000" i="1">
                <a:cs typeface="Arial"/>
              </a:rPr>
              <a:t>yksilöllisten erojen</a:t>
            </a:r>
            <a:r>
              <a:rPr lang="fi-FI" sz="2000">
                <a:cs typeface="Arial"/>
              </a:rPr>
              <a:t> sekä erilaisten </a:t>
            </a:r>
            <a:r>
              <a:rPr lang="fi-FI" sz="2000" i="1">
                <a:cs typeface="Arial"/>
              </a:rPr>
              <a:t>kulttuurien</a:t>
            </a:r>
            <a:r>
              <a:rPr lang="fi-FI" sz="2000">
                <a:cs typeface="Arial"/>
              </a:rPr>
              <a:t>, </a:t>
            </a:r>
            <a:r>
              <a:rPr lang="fi-FI" sz="2000" i="1">
                <a:cs typeface="Arial"/>
              </a:rPr>
              <a:t>uskontojen</a:t>
            </a:r>
            <a:r>
              <a:rPr lang="fi-FI" sz="2000">
                <a:cs typeface="Arial"/>
              </a:rPr>
              <a:t> ja </a:t>
            </a:r>
            <a:r>
              <a:rPr lang="fi-FI" sz="2000" i="1">
                <a:cs typeface="Arial"/>
              </a:rPr>
              <a:t>katsomusten</a:t>
            </a:r>
            <a:r>
              <a:rPr lang="fi-FI" sz="2000">
                <a:cs typeface="Arial"/>
              </a:rPr>
              <a:t> arvostamiselle. Henkilöstö tukee lasten </a:t>
            </a:r>
            <a:r>
              <a:rPr lang="fi-FI" sz="2000" i="1">
                <a:cs typeface="Arial"/>
              </a:rPr>
              <a:t>monikielisyyttä</a:t>
            </a:r>
            <a:r>
              <a:rPr lang="fi-FI" sz="2000">
                <a:cs typeface="Arial"/>
              </a:rPr>
              <a:t> ryhmässä.</a:t>
            </a:r>
          </a:p>
          <a:p>
            <a:pPr marL="133985" indent="-133985" algn="ctr"/>
            <a:endParaRPr lang="fi-FI">
              <a:cs typeface="Arial"/>
            </a:endParaRPr>
          </a:p>
          <a:p>
            <a:pPr marL="133985" indent="-133985" algn="ctr"/>
            <a:endParaRPr lang="fi-FI">
              <a:cs typeface="Arial"/>
            </a:endParaRPr>
          </a:p>
        </p:txBody>
      </p:sp>
      <p:pic>
        <p:nvPicPr>
          <p:cNvPr id="4" name="Kuva 4">
            <a:extLst>
              <a:ext uri="{FF2B5EF4-FFF2-40B4-BE49-F238E27FC236}">
                <a16:creationId xmlns:a16="http://schemas.microsoft.com/office/drawing/2014/main" id="{BA75BEE7-DE81-75B3-BE86-766C3C32AB31}"/>
              </a:ext>
            </a:extLst>
          </p:cNvPr>
          <p:cNvPicPr>
            <a:picLocks noChangeAspect="1"/>
          </p:cNvPicPr>
          <p:nvPr/>
        </p:nvPicPr>
        <p:blipFill>
          <a:blip r:embed="rId2"/>
          <a:stretch>
            <a:fillRect/>
          </a:stretch>
        </p:blipFill>
        <p:spPr>
          <a:xfrm>
            <a:off x="752299" y="1119104"/>
            <a:ext cx="809625" cy="714375"/>
          </a:xfrm>
          <a:prstGeom prst="rect">
            <a:avLst/>
          </a:prstGeom>
        </p:spPr>
      </p:pic>
      <p:sp>
        <p:nvSpPr>
          <p:cNvPr id="7" name="Tekstiruutu 6">
            <a:extLst>
              <a:ext uri="{FF2B5EF4-FFF2-40B4-BE49-F238E27FC236}">
                <a16:creationId xmlns:a16="http://schemas.microsoft.com/office/drawing/2014/main" id="{DCF8927A-F47C-09FC-8016-C999D560EA5D}"/>
              </a:ext>
            </a:extLst>
          </p:cNvPr>
          <p:cNvSpPr txBox="1"/>
          <p:nvPr/>
        </p:nvSpPr>
        <p:spPr>
          <a:xfrm>
            <a:off x="2193807" y="5618104"/>
            <a:ext cx="7672681" cy="27699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a:hlinkClick r:id="rId3"/>
              </a:rPr>
              <a:t>Reflektointityökalu varhaiskasvatuksen inklusiivisuuden arviointiin (oph.fi)</a:t>
            </a:r>
            <a:endParaRPr lang="en-US"/>
          </a:p>
        </p:txBody>
      </p:sp>
      <p:pic>
        <p:nvPicPr>
          <p:cNvPr id="8" name="Kuva 8" descr="Kuva, joka sisältää kohteen teksti&#10;&#10;Kuvaus luotu automaattisesti">
            <a:extLst>
              <a:ext uri="{FF2B5EF4-FFF2-40B4-BE49-F238E27FC236}">
                <a16:creationId xmlns:a16="http://schemas.microsoft.com/office/drawing/2014/main" id="{7A30E274-1EB6-4978-175D-840146917241}"/>
              </a:ext>
            </a:extLst>
          </p:cNvPr>
          <p:cNvPicPr>
            <a:picLocks noChangeAspect="1"/>
          </p:cNvPicPr>
          <p:nvPr/>
        </p:nvPicPr>
        <p:blipFill>
          <a:blip r:embed="rId4"/>
          <a:stretch>
            <a:fillRect/>
          </a:stretch>
        </p:blipFill>
        <p:spPr>
          <a:xfrm>
            <a:off x="10011362" y="3768108"/>
            <a:ext cx="1482609" cy="2128370"/>
          </a:xfrm>
          <a:prstGeom prst="rect">
            <a:avLst/>
          </a:prstGeom>
        </p:spPr>
      </p:pic>
      <p:pic>
        <p:nvPicPr>
          <p:cNvPr id="14" name="Kuva 5" descr="Lapsi ja ilmapallo tasaisella täytöllä">
            <a:extLst>
              <a:ext uri="{FF2B5EF4-FFF2-40B4-BE49-F238E27FC236}">
                <a16:creationId xmlns:a16="http://schemas.microsoft.com/office/drawing/2014/main" id="{A4F16FDC-80E1-B2CB-13F2-A7CB6E310FB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02353" y="5831652"/>
            <a:ext cx="914400" cy="914400"/>
          </a:xfrm>
          <a:prstGeom prst="rect">
            <a:avLst/>
          </a:prstGeom>
        </p:spPr>
      </p:pic>
      <p:sp>
        <p:nvSpPr>
          <p:cNvPr id="18" name="Ellipsi 17">
            <a:extLst>
              <a:ext uri="{FF2B5EF4-FFF2-40B4-BE49-F238E27FC236}">
                <a16:creationId xmlns:a16="http://schemas.microsoft.com/office/drawing/2014/main" id="{80D21846-FA09-6ED1-CEAF-C65EF3FD1E52}"/>
              </a:ext>
            </a:extLst>
          </p:cNvPr>
          <p:cNvSpPr/>
          <p:nvPr/>
        </p:nvSpPr>
        <p:spPr>
          <a:xfrm>
            <a:off x="1158523" y="3336337"/>
            <a:ext cx="2146769" cy="1751658"/>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i-FI" sz="1200">
                <a:solidFill>
                  <a:srgbClr val="000000"/>
                </a:solidFill>
                <a:cs typeface="Arial"/>
              </a:rPr>
              <a:t>Miten huomioimme ympäröivän yhteisön ja lapsiryhmien kielellisen ja kulttuurisen moninaisuuden?</a:t>
            </a:r>
          </a:p>
        </p:txBody>
      </p:sp>
      <p:sp>
        <p:nvSpPr>
          <p:cNvPr id="21" name="Ellipsi 20">
            <a:extLst>
              <a:ext uri="{FF2B5EF4-FFF2-40B4-BE49-F238E27FC236}">
                <a16:creationId xmlns:a16="http://schemas.microsoft.com/office/drawing/2014/main" id="{693657D3-9550-96C3-8311-12AF35635675}"/>
              </a:ext>
            </a:extLst>
          </p:cNvPr>
          <p:cNvSpPr/>
          <p:nvPr/>
        </p:nvSpPr>
        <p:spPr>
          <a:xfrm>
            <a:off x="3246965" y="3054115"/>
            <a:ext cx="2146769" cy="1751658"/>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i-FI" sz="1200">
                <a:solidFill>
                  <a:srgbClr val="000000"/>
                </a:solidFill>
                <a:cs typeface="Arial"/>
              </a:rPr>
              <a:t>Miten rohkaisemme lapsia kunnioittamaan ja arvostamaan moninaisuutta lapsiryhmässä?</a:t>
            </a:r>
          </a:p>
        </p:txBody>
      </p:sp>
      <p:sp>
        <p:nvSpPr>
          <p:cNvPr id="22" name="Ellipsi 21">
            <a:extLst>
              <a:ext uri="{FF2B5EF4-FFF2-40B4-BE49-F238E27FC236}">
                <a16:creationId xmlns:a16="http://schemas.microsoft.com/office/drawing/2014/main" id="{92AAC690-6DEF-EF64-1581-6E66C9E0393E}"/>
              </a:ext>
            </a:extLst>
          </p:cNvPr>
          <p:cNvSpPr/>
          <p:nvPr/>
        </p:nvSpPr>
        <p:spPr>
          <a:xfrm>
            <a:off x="5316595" y="2828338"/>
            <a:ext cx="2146769" cy="1751658"/>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i-FI" sz="1200">
                <a:solidFill>
                  <a:srgbClr val="000000"/>
                </a:solidFill>
                <a:cs typeface="Arial"/>
              </a:rPr>
              <a:t>Miten oppimisympäristö tukee kaikkien lasten mahdollisuutta olla vuorovaikutuksessa ja harjoitella kieltä?</a:t>
            </a:r>
          </a:p>
        </p:txBody>
      </p:sp>
      <p:sp>
        <p:nvSpPr>
          <p:cNvPr id="23" name="Ellipsi 22">
            <a:extLst>
              <a:ext uri="{FF2B5EF4-FFF2-40B4-BE49-F238E27FC236}">
                <a16:creationId xmlns:a16="http://schemas.microsoft.com/office/drawing/2014/main" id="{7E59992F-8E71-0241-292E-AF15F33150DE}"/>
              </a:ext>
            </a:extLst>
          </p:cNvPr>
          <p:cNvSpPr/>
          <p:nvPr/>
        </p:nvSpPr>
        <p:spPr>
          <a:xfrm>
            <a:off x="7405039" y="2687226"/>
            <a:ext cx="2146769" cy="1751658"/>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i-FI" sz="1200">
                <a:solidFill>
                  <a:srgbClr val="000000"/>
                </a:solidFill>
                <a:cs typeface="Arial"/>
              </a:rPr>
              <a:t>Miten tuemme eri kieliä puhuvien lasten ilmaisua, niin, että sekä lapset että henkilökunta ymmärtävät heitä?</a:t>
            </a:r>
          </a:p>
        </p:txBody>
      </p:sp>
      <p:sp>
        <p:nvSpPr>
          <p:cNvPr id="24" name="Tekstiruutu 23">
            <a:extLst>
              <a:ext uri="{FF2B5EF4-FFF2-40B4-BE49-F238E27FC236}">
                <a16:creationId xmlns:a16="http://schemas.microsoft.com/office/drawing/2014/main" id="{C104C34A-4847-CCB8-5641-C364BD6335F9}"/>
              </a:ext>
            </a:extLst>
          </p:cNvPr>
          <p:cNvSpPr txBox="1"/>
          <p:nvPr/>
        </p:nvSpPr>
        <p:spPr>
          <a:xfrm rot="18480000">
            <a:off x="903111" y="5135659"/>
            <a:ext cx="1577700" cy="21544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fi-FI" sz="1400" b="1">
                <a:cs typeface="Arial"/>
              </a:rPr>
              <a:t>Ryhmävasu</a:t>
            </a:r>
          </a:p>
        </p:txBody>
      </p:sp>
    </p:spTree>
    <p:extLst>
      <p:ext uri="{BB962C8B-B14F-4D97-AF65-F5344CB8AC3E}">
        <p14:creationId xmlns:p14="http://schemas.microsoft.com/office/powerpoint/2010/main" val="15312884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919620" y="271181"/>
            <a:ext cx="10516641" cy="799336"/>
          </a:xfrm>
        </p:spPr>
        <p:txBody>
          <a:bodyPr>
            <a:normAutofit fontScale="90000"/>
          </a:bodyPr>
          <a:lstStyle/>
          <a:p>
            <a:r>
              <a:rPr lang="fi-FI"/>
              <a:t>Monikieliseksi oppiminen kielenkehityksen varhaisvaiheissa</a:t>
            </a:r>
          </a:p>
        </p:txBody>
      </p:sp>
      <p:sp>
        <p:nvSpPr>
          <p:cNvPr id="3" name="Sisällön paikkamerkki 2"/>
          <p:cNvSpPr>
            <a:spLocks noGrp="1"/>
          </p:cNvSpPr>
          <p:nvPr>
            <p:ph sz="quarter" idx="13"/>
          </p:nvPr>
        </p:nvSpPr>
        <p:spPr>
          <a:xfrm>
            <a:off x="602166" y="981307"/>
            <a:ext cx="11071633" cy="5263376"/>
          </a:xfrm>
        </p:spPr>
        <p:txBody>
          <a:bodyPr>
            <a:normAutofit fontScale="92500" lnSpcReduction="20000"/>
          </a:bodyPr>
          <a:lstStyle/>
          <a:p>
            <a:r>
              <a:rPr lang="fi-FI"/>
              <a:t>Toisesta kulttuuriympäristöstä, eri kieltä puhuvasta perheestä suomalaiseen päivähoitoon tullessaan </a:t>
            </a:r>
            <a:r>
              <a:rPr lang="fi-FI" b="1"/>
              <a:t>jo puhuvat lapset yleensä ovat peräkkäisen kielenoppimisen tilassa</a:t>
            </a:r>
            <a:r>
              <a:rPr lang="fi-FI"/>
              <a:t>, mutta puhetta kokonaan osaamattomilla tilanne ei ole niin selvä.</a:t>
            </a:r>
          </a:p>
          <a:p>
            <a:r>
              <a:rPr lang="fi-FI"/>
              <a:t>Erityisesti maahanmuuttajat, pakolaiset, turvapaikanhakijat ensi kertaa Suomeen tullessaan </a:t>
            </a:r>
            <a:r>
              <a:rPr lang="fi-FI" b="1"/>
              <a:t>eivät ole lainkaan entuudestaan altistuneet suomenkielelle</a:t>
            </a:r>
            <a:r>
              <a:rPr lang="fi-FI"/>
              <a:t>. </a:t>
            </a:r>
          </a:p>
          <a:p>
            <a:r>
              <a:rPr lang="fi-FI"/>
              <a:t>Suomessa syntyneet päivähoitoon tulijat ovat saattaneet altistua kotona esim. isompien sisarusten, naapuruston, median suomenkielelle, mutta </a:t>
            </a:r>
            <a:r>
              <a:rPr lang="fi-FI" b="1"/>
              <a:t>onko heidän äidinkielen taitonsa myöskään vielä vahva.</a:t>
            </a:r>
          </a:p>
          <a:p>
            <a:r>
              <a:rPr lang="fi-FI" b="1"/>
              <a:t>Kielenkehityksensä alkuvaiheessa </a:t>
            </a:r>
            <a:r>
              <a:rPr lang="fi-FI"/>
              <a:t>olevilla lapsilla on edessään </a:t>
            </a:r>
            <a:r>
              <a:rPr lang="fi-FI" b="1"/>
              <a:t>samankaltaiset prosessit </a:t>
            </a:r>
            <a:r>
              <a:rPr lang="fi-FI"/>
              <a:t>kielen elementtien haltuun ottamisessa </a:t>
            </a:r>
            <a:r>
              <a:rPr lang="fi-FI" b="1"/>
              <a:t>kuin simultaanisesti kieltä oppivilla</a:t>
            </a:r>
            <a:r>
              <a:rPr lang="fi-FI"/>
              <a:t>. </a:t>
            </a:r>
          </a:p>
          <a:p>
            <a:r>
              <a:rPr lang="fi-FI"/>
              <a:t>Tällöin äidinkielen osaamista ei voi käyttää apuvälineenä, vaan kielet opitaan rinnakkain luonnollisessa kielen kehityksen järjestyksessä.</a:t>
            </a:r>
          </a:p>
          <a:p>
            <a:r>
              <a:rPr lang="fi-FI"/>
              <a:t>Kaksikielisyyteen pyrittäessä </a:t>
            </a:r>
            <a:r>
              <a:rPr lang="fi-FI" b="1"/>
              <a:t>molemmista kielistä on pidettävä tietoisesti huolta </a:t>
            </a:r>
            <a:r>
              <a:rPr lang="fi-FI"/>
              <a:t>ja varhaiskasvatuksen tulee ohjata perhettä tukemaan lapsen äidinkielen kehityksen osa-alueita samoin kuin tehdään päivähoidossa lapsen suomenkielen oppimisen suhteen.</a:t>
            </a:r>
          </a:p>
        </p:txBody>
      </p:sp>
      <p:sp>
        <p:nvSpPr>
          <p:cNvPr id="4" name="Alatunnisteen paikkamerkki 3"/>
          <p:cNvSpPr>
            <a:spLocks noGrp="1"/>
          </p:cNvSpPr>
          <p:nvPr>
            <p:ph type="ftr" sz="quarter" idx="15"/>
          </p:nvPr>
        </p:nvSpPr>
        <p:spPr/>
        <p:txBody>
          <a:bodyPr/>
          <a:lstStyle/>
          <a:p>
            <a:r>
              <a:rPr lang="fi-FI" noProof="0"/>
              <a:t>Puheterapeutti Anne Hilden 2023</a:t>
            </a:r>
          </a:p>
        </p:txBody>
      </p:sp>
    </p:spTree>
    <p:extLst>
      <p:ext uri="{BB962C8B-B14F-4D97-AF65-F5344CB8AC3E}">
        <p14:creationId xmlns:p14="http://schemas.microsoft.com/office/powerpoint/2010/main" val="6337946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DF152B4-6867-E809-A556-63201885B4E4}"/>
              </a:ext>
            </a:extLst>
          </p:cNvPr>
          <p:cNvSpPr>
            <a:spLocks noGrp="1"/>
          </p:cNvSpPr>
          <p:nvPr>
            <p:ph type="title"/>
          </p:nvPr>
        </p:nvSpPr>
        <p:spPr>
          <a:xfrm>
            <a:off x="819071" y="1023294"/>
            <a:ext cx="10273953" cy="1059526"/>
          </a:xfrm>
        </p:spPr>
        <p:txBody>
          <a:bodyPr/>
          <a:lstStyle/>
          <a:p>
            <a:r>
              <a:rPr lang="fi-FI" sz="3200"/>
              <a:t>Monikielisen lapsen kielen omaksumiseen vaikuttavat mm:</a:t>
            </a:r>
          </a:p>
        </p:txBody>
      </p:sp>
      <p:sp>
        <p:nvSpPr>
          <p:cNvPr id="3" name="Sisällön paikkamerkki 2">
            <a:extLst>
              <a:ext uri="{FF2B5EF4-FFF2-40B4-BE49-F238E27FC236}">
                <a16:creationId xmlns:a16="http://schemas.microsoft.com/office/drawing/2014/main" id="{36E20087-B69C-4239-4918-812C17557CB0}"/>
              </a:ext>
            </a:extLst>
          </p:cNvPr>
          <p:cNvSpPr>
            <a:spLocks noGrp="1"/>
          </p:cNvSpPr>
          <p:nvPr>
            <p:ph idx="1"/>
          </p:nvPr>
        </p:nvSpPr>
        <p:spPr>
          <a:xfrm>
            <a:off x="536848" y="-90292"/>
            <a:ext cx="10273953" cy="1934889"/>
          </a:xfrm>
        </p:spPr>
        <p:txBody>
          <a:bodyPr/>
          <a:lstStyle/>
          <a:p>
            <a:pPr marL="133985" indent="-133985"/>
            <a:endParaRPr lang="fi-FI">
              <a:cs typeface="Arial"/>
            </a:endParaRPr>
          </a:p>
          <a:p>
            <a:pPr marL="133985" indent="-133985"/>
            <a:endParaRPr lang="fi-FI">
              <a:cs typeface="Arial"/>
            </a:endParaRPr>
          </a:p>
          <a:p>
            <a:pPr marL="133985" indent="-133985"/>
            <a:endParaRPr lang="fi-FI">
              <a:cs typeface="Arial"/>
            </a:endParaRPr>
          </a:p>
        </p:txBody>
      </p:sp>
      <p:sp>
        <p:nvSpPr>
          <p:cNvPr id="5" name="Ellipsi 4">
            <a:extLst>
              <a:ext uri="{FF2B5EF4-FFF2-40B4-BE49-F238E27FC236}">
                <a16:creationId xmlns:a16="http://schemas.microsoft.com/office/drawing/2014/main" id="{959B7FAB-2FB6-5B7D-B70B-8D425C931010}"/>
              </a:ext>
            </a:extLst>
          </p:cNvPr>
          <p:cNvSpPr/>
          <p:nvPr/>
        </p:nvSpPr>
        <p:spPr>
          <a:xfrm>
            <a:off x="1969911" y="1494840"/>
            <a:ext cx="3162769" cy="426343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85750" indent="-285750">
              <a:buFont typeface="Arial"/>
              <a:buChar char="•"/>
            </a:pPr>
            <a:r>
              <a:rPr lang="fi-FI" sz="1400">
                <a:solidFill>
                  <a:schemeClr val="tx1"/>
                </a:solidFill>
                <a:latin typeface="Arial"/>
              </a:rPr>
              <a:t> lapsen ikä</a:t>
            </a:r>
            <a:endParaRPr lang="fi-FI">
              <a:solidFill>
                <a:schemeClr val="tx1"/>
              </a:solidFill>
              <a:cs typeface="Arial"/>
            </a:endParaRPr>
          </a:p>
          <a:p>
            <a:pPr marL="285750" indent="-285750">
              <a:buFont typeface="Arial"/>
              <a:buChar char="•"/>
            </a:pPr>
            <a:r>
              <a:rPr lang="fi-FI" sz="1400">
                <a:solidFill>
                  <a:schemeClr val="tx1"/>
                </a:solidFill>
                <a:latin typeface="Arial"/>
              </a:rPr>
              <a:t>suomenkielisessä varhaiskasvatuksessa vietetty  aika </a:t>
            </a:r>
            <a:endParaRPr lang="fi-FI" sz="1400">
              <a:solidFill>
                <a:schemeClr val="tx1"/>
              </a:solidFill>
              <a:latin typeface="Arial"/>
              <a:cs typeface="Arial"/>
            </a:endParaRPr>
          </a:p>
          <a:p>
            <a:pPr marL="285750" indent="-285750">
              <a:buFont typeface="Arial"/>
              <a:buChar char="•"/>
            </a:pPr>
            <a:r>
              <a:rPr lang="fi-FI" sz="1400">
                <a:solidFill>
                  <a:schemeClr val="tx1"/>
                </a:solidFill>
                <a:latin typeface="Arial"/>
              </a:rPr>
              <a:t>läsnäolon säännöllisyys </a:t>
            </a:r>
            <a:endParaRPr lang="fi-FI" sz="1400">
              <a:solidFill>
                <a:schemeClr val="tx1"/>
              </a:solidFill>
              <a:latin typeface="Arial"/>
              <a:cs typeface="Arial"/>
            </a:endParaRPr>
          </a:p>
          <a:p>
            <a:pPr marL="285750" indent="-285750">
              <a:buFont typeface="Arial"/>
              <a:buChar char="•"/>
            </a:pPr>
            <a:r>
              <a:rPr lang="fi-FI" sz="1400">
                <a:solidFill>
                  <a:schemeClr val="tx1"/>
                </a:solidFill>
                <a:latin typeface="Arial"/>
              </a:rPr>
              <a:t>äidinkielten määrä ja hallinta </a:t>
            </a:r>
            <a:endParaRPr lang="fi-FI" sz="1400">
              <a:solidFill>
                <a:schemeClr val="tx1"/>
              </a:solidFill>
              <a:latin typeface="Arial"/>
              <a:cs typeface="Arial"/>
            </a:endParaRPr>
          </a:p>
          <a:p>
            <a:pPr marL="285750" indent="-285750">
              <a:buFont typeface="Arial"/>
              <a:buChar char="•"/>
            </a:pPr>
            <a:r>
              <a:rPr lang="fi-FI" sz="1400">
                <a:solidFill>
                  <a:schemeClr val="tx1"/>
                </a:solidFill>
                <a:latin typeface="Arial"/>
              </a:rPr>
              <a:t>kielten käyttämisen mahdollisuudet </a:t>
            </a:r>
            <a:endParaRPr lang="fi-FI" sz="1400">
              <a:solidFill>
                <a:schemeClr val="tx1"/>
              </a:solidFill>
              <a:latin typeface="Arial"/>
              <a:cs typeface="Arial"/>
            </a:endParaRPr>
          </a:p>
          <a:p>
            <a:pPr marL="285750" indent="-285750">
              <a:buFont typeface="Arial"/>
              <a:buChar char="•"/>
            </a:pPr>
            <a:r>
              <a:rPr lang="fi-FI" sz="1400">
                <a:solidFill>
                  <a:schemeClr val="tx1"/>
                </a:solidFill>
                <a:latin typeface="Arial"/>
              </a:rPr>
              <a:t>millaiselle suomen kielelle lapsi altistuu</a:t>
            </a:r>
            <a:endParaRPr lang="fi-FI" sz="1400">
              <a:solidFill>
                <a:schemeClr val="tx1"/>
              </a:solidFill>
              <a:cs typeface="Arial"/>
            </a:endParaRPr>
          </a:p>
        </p:txBody>
      </p:sp>
      <p:sp>
        <p:nvSpPr>
          <p:cNvPr id="6" name="Ellipsi 5">
            <a:extLst>
              <a:ext uri="{FF2B5EF4-FFF2-40B4-BE49-F238E27FC236}">
                <a16:creationId xmlns:a16="http://schemas.microsoft.com/office/drawing/2014/main" id="{1FF26F26-20FB-E974-14E7-11C2676C0E40}"/>
              </a:ext>
            </a:extLst>
          </p:cNvPr>
          <p:cNvSpPr/>
          <p:nvPr/>
        </p:nvSpPr>
        <p:spPr>
          <a:xfrm>
            <a:off x="5499451" y="1844678"/>
            <a:ext cx="4047065" cy="355788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i-FI" sz="1400">
                <a:solidFill>
                  <a:schemeClr val="tx1"/>
                </a:solidFill>
                <a:cs typeface="Arial"/>
              </a:rPr>
              <a:t>Lapsen kielen kehitykseen, </a:t>
            </a:r>
            <a:r>
              <a:rPr lang="fi-FI" sz="1400" i="1">
                <a:solidFill>
                  <a:schemeClr val="tx1"/>
                </a:solidFill>
                <a:cs typeface="Arial"/>
              </a:rPr>
              <a:t>äidinkielen säilymiseen</a:t>
            </a:r>
            <a:r>
              <a:rPr lang="fi-FI" sz="1400">
                <a:solidFill>
                  <a:schemeClr val="tx1"/>
                </a:solidFill>
                <a:cs typeface="Arial"/>
              </a:rPr>
              <a:t> sekä </a:t>
            </a:r>
            <a:r>
              <a:rPr lang="fi-FI" sz="1400" i="1">
                <a:solidFill>
                  <a:schemeClr val="tx1"/>
                </a:solidFill>
                <a:cs typeface="Arial"/>
              </a:rPr>
              <a:t>suomen kielen omaksumiseen</a:t>
            </a:r>
            <a:r>
              <a:rPr lang="fi-FI" sz="1400">
                <a:solidFill>
                  <a:schemeClr val="tx1"/>
                </a:solidFill>
                <a:cs typeface="Arial"/>
              </a:rPr>
              <a:t> ja käyttämiseen vaikuttavat myös</a:t>
            </a:r>
            <a:endParaRPr lang="fi-FI">
              <a:solidFill>
                <a:schemeClr val="tx1"/>
              </a:solidFill>
              <a:cs typeface="Arial"/>
            </a:endParaRPr>
          </a:p>
          <a:p>
            <a:pPr algn="ctr"/>
            <a:r>
              <a:rPr lang="fi-FI" sz="1400">
                <a:solidFill>
                  <a:schemeClr val="tx1"/>
                </a:solidFill>
                <a:cs typeface="Arial"/>
              </a:rPr>
              <a:t> </a:t>
            </a:r>
            <a:r>
              <a:rPr lang="fi-FI" sz="1400" b="1">
                <a:solidFill>
                  <a:schemeClr val="tx1"/>
                </a:solidFill>
                <a:cs typeface="Arial"/>
              </a:rPr>
              <a:t>vanhempien suomen kielen taito ja se, missä määrin ja millaisissa yhteyksissä he itse käyttävät suomea. </a:t>
            </a:r>
            <a:endParaRPr lang="fi-FI" b="1">
              <a:solidFill>
                <a:schemeClr val="tx1"/>
              </a:solidFill>
              <a:cs typeface="Arial"/>
            </a:endParaRPr>
          </a:p>
        </p:txBody>
      </p:sp>
      <p:pic>
        <p:nvPicPr>
          <p:cNvPr id="8" name="Kuva 8" descr="Lapsi ja ilmapallo tasaisella täytöllä">
            <a:extLst>
              <a:ext uri="{FF2B5EF4-FFF2-40B4-BE49-F238E27FC236}">
                <a16:creationId xmlns:a16="http://schemas.microsoft.com/office/drawing/2014/main" id="{4D23BD31-3536-5A1A-8ECC-6E8A263F7F0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985912" y="5699948"/>
            <a:ext cx="914400" cy="914400"/>
          </a:xfrm>
          <a:prstGeom prst="rect">
            <a:avLst/>
          </a:prstGeom>
        </p:spPr>
      </p:pic>
      <p:pic>
        <p:nvPicPr>
          <p:cNvPr id="9" name="Kuva 9" descr="Mies ja lastenvaunut tasaisella täytöllä">
            <a:extLst>
              <a:ext uri="{FF2B5EF4-FFF2-40B4-BE49-F238E27FC236}">
                <a16:creationId xmlns:a16="http://schemas.microsoft.com/office/drawing/2014/main" id="{807F236C-1DF4-F445-43FD-BCE2D031B2D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91023" y="5455355"/>
            <a:ext cx="914400" cy="914400"/>
          </a:xfrm>
          <a:prstGeom prst="rect">
            <a:avLst/>
          </a:prstGeom>
        </p:spPr>
      </p:pic>
    </p:spTree>
    <p:extLst>
      <p:ext uri="{BB962C8B-B14F-4D97-AF65-F5344CB8AC3E}">
        <p14:creationId xmlns:p14="http://schemas.microsoft.com/office/powerpoint/2010/main" val="2182475654"/>
      </p:ext>
    </p:extLst>
  </p:cSld>
  <p:clrMapOvr>
    <a:masterClrMapping/>
  </p:clrMapOvr>
</p:sld>
</file>

<file path=ppt/theme/theme1.xml><?xml version="1.0" encoding="utf-8"?>
<a:theme xmlns:a="http://schemas.openxmlformats.org/drawingml/2006/main" name="Kymenhva-2022">
  <a:themeElements>
    <a:clrScheme name="KymenHVA">
      <a:dk1>
        <a:srgbClr val="1E1E1E"/>
      </a:dk1>
      <a:lt1>
        <a:sysClr val="window" lastClr="FFFFFF"/>
      </a:lt1>
      <a:dk2>
        <a:srgbClr val="144C5B"/>
      </a:dk2>
      <a:lt2>
        <a:srgbClr val="E9E9E9"/>
      </a:lt2>
      <a:accent1>
        <a:srgbClr val="398BA2"/>
      </a:accent1>
      <a:accent2>
        <a:srgbClr val="FAB233"/>
      </a:accent2>
      <a:accent3>
        <a:srgbClr val="28B9CE"/>
      </a:accent3>
      <a:accent4>
        <a:srgbClr val="144C5B"/>
      </a:accent4>
      <a:accent5>
        <a:srgbClr val="FACC7D"/>
      </a:accent5>
      <a:accent6>
        <a:srgbClr val="4BCB72"/>
      </a:accent6>
      <a:hlink>
        <a:srgbClr val="009ED4"/>
      </a:hlink>
      <a:folHlink>
        <a:srgbClr val="7F7874"/>
      </a:folHlink>
    </a:clrScheme>
    <a:fontScheme name="Segoe UI">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Esitys1" id="{D8114509-B409-41AD-9ACC-807A05CF1500}" vid="{C9F4672F-F79B-4DC7-8C01-B31BF6CA6DC7}"/>
    </a:ext>
  </a:extLst>
</a:theme>
</file>

<file path=ppt/theme/theme10.xml><?xml version="1.0" encoding="utf-8"?>
<a:theme xmlns:a="http://schemas.openxmlformats.org/drawingml/2006/main" name="Kymenhva-2022">
  <a:themeElements>
    <a:clrScheme name="KymenHVA">
      <a:dk1>
        <a:srgbClr val="1E1E1E"/>
      </a:dk1>
      <a:lt1>
        <a:sysClr val="window" lastClr="FFFFFF"/>
      </a:lt1>
      <a:dk2>
        <a:srgbClr val="144C5B"/>
      </a:dk2>
      <a:lt2>
        <a:srgbClr val="E9E9E9"/>
      </a:lt2>
      <a:accent1>
        <a:srgbClr val="398BA2"/>
      </a:accent1>
      <a:accent2>
        <a:srgbClr val="FAB233"/>
      </a:accent2>
      <a:accent3>
        <a:srgbClr val="28B9CE"/>
      </a:accent3>
      <a:accent4>
        <a:srgbClr val="144C5B"/>
      </a:accent4>
      <a:accent5>
        <a:srgbClr val="FACC7D"/>
      </a:accent5>
      <a:accent6>
        <a:srgbClr val="4BCB72"/>
      </a:accent6>
      <a:hlink>
        <a:srgbClr val="009ED4"/>
      </a:hlink>
      <a:folHlink>
        <a:srgbClr val="7F7874"/>
      </a:folHlink>
    </a:clrScheme>
    <a:fontScheme name="Segoe UI">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Esitys1" id="{D8114509-B409-41AD-9ACC-807A05CF1500}" vid="{C9F4672F-F79B-4DC7-8C01-B31BF6CA6DC7}"/>
    </a:ext>
  </a:extLst>
</a:theme>
</file>

<file path=ppt/theme/theme11.xml><?xml version="1.0" encoding="utf-8"?>
<a:theme xmlns:a="http://schemas.openxmlformats.org/drawingml/2006/main" name="Kymenhva-2022">
  <a:themeElements>
    <a:clrScheme name="KymenHVA">
      <a:dk1>
        <a:srgbClr val="1E1E1E"/>
      </a:dk1>
      <a:lt1>
        <a:sysClr val="window" lastClr="FFFFFF"/>
      </a:lt1>
      <a:dk2>
        <a:srgbClr val="144C5B"/>
      </a:dk2>
      <a:lt2>
        <a:srgbClr val="E9E9E9"/>
      </a:lt2>
      <a:accent1>
        <a:srgbClr val="398BA2"/>
      </a:accent1>
      <a:accent2>
        <a:srgbClr val="FAB233"/>
      </a:accent2>
      <a:accent3>
        <a:srgbClr val="28B9CE"/>
      </a:accent3>
      <a:accent4>
        <a:srgbClr val="144C5B"/>
      </a:accent4>
      <a:accent5>
        <a:srgbClr val="FACC7D"/>
      </a:accent5>
      <a:accent6>
        <a:srgbClr val="4BCB72"/>
      </a:accent6>
      <a:hlink>
        <a:srgbClr val="009ED4"/>
      </a:hlink>
      <a:folHlink>
        <a:srgbClr val="7F7874"/>
      </a:folHlink>
    </a:clrScheme>
    <a:fontScheme name="Segoe UI">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Esitys1" id="{D8114509-B409-41AD-9ACC-807A05CF1500}" vid="{C9F4672F-F79B-4DC7-8C01-B31BF6CA6DC7}"/>
    </a:ext>
  </a:extLst>
</a:theme>
</file>

<file path=ppt/theme/theme12.xml><?xml version="1.0" encoding="utf-8"?>
<a:theme xmlns:a="http://schemas.openxmlformats.org/drawingml/2006/main" name="Kymenhva-2022">
  <a:themeElements>
    <a:clrScheme name="KymenHVA">
      <a:dk1>
        <a:srgbClr val="1E1E1E"/>
      </a:dk1>
      <a:lt1>
        <a:sysClr val="window" lastClr="FFFFFF"/>
      </a:lt1>
      <a:dk2>
        <a:srgbClr val="144C5B"/>
      </a:dk2>
      <a:lt2>
        <a:srgbClr val="E9E9E9"/>
      </a:lt2>
      <a:accent1>
        <a:srgbClr val="398BA2"/>
      </a:accent1>
      <a:accent2>
        <a:srgbClr val="FAB233"/>
      </a:accent2>
      <a:accent3>
        <a:srgbClr val="28B9CE"/>
      </a:accent3>
      <a:accent4>
        <a:srgbClr val="144C5B"/>
      </a:accent4>
      <a:accent5>
        <a:srgbClr val="FACC7D"/>
      </a:accent5>
      <a:accent6>
        <a:srgbClr val="4BCB72"/>
      </a:accent6>
      <a:hlink>
        <a:srgbClr val="009ED4"/>
      </a:hlink>
      <a:folHlink>
        <a:srgbClr val="7F7874"/>
      </a:folHlink>
    </a:clrScheme>
    <a:fontScheme name="Segoe UI">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Esitys1" id="{D8114509-B409-41AD-9ACC-807A05CF1500}" vid="{C9F4672F-F79B-4DC7-8C01-B31BF6CA6DC7}"/>
    </a:ext>
  </a:extLst>
</a:theme>
</file>

<file path=ppt/theme/theme13.xml><?xml version="1.0" encoding="utf-8"?>
<a:theme xmlns:a="http://schemas.openxmlformats.org/drawingml/2006/main" name="Kymenhva-2022">
  <a:themeElements>
    <a:clrScheme name="KymenHVA">
      <a:dk1>
        <a:srgbClr val="1E1E1E"/>
      </a:dk1>
      <a:lt1>
        <a:sysClr val="window" lastClr="FFFFFF"/>
      </a:lt1>
      <a:dk2>
        <a:srgbClr val="144C5B"/>
      </a:dk2>
      <a:lt2>
        <a:srgbClr val="E9E9E9"/>
      </a:lt2>
      <a:accent1>
        <a:srgbClr val="398BA2"/>
      </a:accent1>
      <a:accent2>
        <a:srgbClr val="FAB233"/>
      </a:accent2>
      <a:accent3>
        <a:srgbClr val="28B9CE"/>
      </a:accent3>
      <a:accent4>
        <a:srgbClr val="144C5B"/>
      </a:accent4>
      <a:accent5>
        <a:srgbClr val="FACC7D"/>
      </a:accent5>
      <a:accent6>
        <a:srgbClr val="4BCB72"/>
      </a:accent6>
      <a:hlink>
        <a:srgbClr val="009ED4"/>
      </a:hlink>
      <a:folHlink>
        <a:srgbClr val="7F7874"/>
      </a:folHlink>
    </a:clrScheme>
    <a:fontScheme name="Segoe UI">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Esitys1" id="{D8114509-B409-41AD-9ACC-807A05CF1500}" vid="{C9F4672F-F79B-4DC7-8C01-B31BF6CA6DC7}"/>
    </a:ext>
  </a:extLst>
</a:theme>
</file>

<file path=ppt/theme/theme14.xml><?xml version="1.0" encoding="utf-8"?>
<a:theme xmlns:a="http://schemas.openxmlformats.org/drawingml/2006/main" name="Kouvola">
  <a:themeElements>
    <a:clrScheme name="Kouvola">
      <a:dk1>
        <a:sysClr val="windowText" lastClr="000000"/>
      </a:dk1>
      <a:lt1>
        <a:sysClr val="window" lastClr="FFFFFF"/>
      </a:lt1>
      <a:dk2>
        <a:srgbClr val="28482B"/>
      </a:dk2>
      <a:lt2>
        <a:srgbClr val="E7E6E6"/>
      </a:lt2>
      <a:accent1>
        <a:srgbClr val="CEFF23"/>
      </a:accent1>
      <a:accent2>
        <a:srgbClr val="A75042"/>
      </a:accent2>
      <a:accent3>
        <a:srgbClr val="28482B"/>
      </a:accent3>
      <a:accent4>
        <a:srgbClr val="97B3D4"/>
      </a:accent4>
      <a:accent5>
        <a:srgbClr val="000000"/>
      </a:accent5>
      <a:accent6>
        <a:srgbClr val="7F7F7F"/>
      </a:accent6>
      <a:hlink>
        <a:srgbClr val="0563C1"/>
      </a:hlink>
      <a:folHlink>
        <a:srgbClr val="954F72"/>
      </a:folHlink>
    </a:clrScheme>
    <a:fontScheme name="Arial Narrow - Arial">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dirty="0" err="1" smtClean="0"/>
        </a:defPPr>
      </a:lstStyle>
    </a:txDef>
  </a:objectDefaults>
  <a:extraClrSchemeLst/>
  <a:extLst>
    <a:ext uri="{05A4C25C-085E-4340-85A3-A5531E510DB2}">
      <thm15:themeFamily xmlns:thm15="http://schemas.microsoft.com/office/thememl/2012/main" name="Kouvola_esitysmallipohja_2022" id="{920C091D-0194-4B76-A49D-304726FE087A}" vid="{9105EFCA-9D97-41B8-B7DE-26C4F4359098}"/>
    </a:ext>
  </a:extLst>
</a:theme>
</file>

<file path=ppt/theme/theme15.xml><?xml version="1.0" encoding="utf-8"?>
<a:theme xmlns:a="http://schemas.openxmlformats.org/drawingml/2006/main" name="Kouvola">
  <a:themeElements>
    <a:clrScheme name="Kouvola">
      <a:dk1>
        <a:sysClr val="windowText" lastClr="000000"/>
      </a:dk1>
      <a:lt1>
        <a:sysClr val="window" lastClr="FFFFFF"/>
      </a:lt1>
      <a:dk2>
        <a:srgbClr val="28482B"/>
      </a:dk2>
      <a:lt2>
        <a:srgbClr val="E7E6E6"/>
      </a:lt2>
      <a:accent1>
        <a:srgbClr val="CEFF23"/>
      </a:accent1>
      <a:accent2>
        <a:srgbClr val="A75042"/>
      </a:accent2>
      <a:accent3>
        <a:srgbClr val="28482B"/>
      </a:accent3>
      <a:accent4>
        <a:srgbClr val="97B3D4"/>
      </a:accent4>
      <a:accent5>
        <a:srgbClr val="000000"/>
      </a:accent5>
      <a:accent6>
        <a:srgbClr val="7F7F7F"/>
      </a:accent6>
      <a:hlink>
        <a:srgbClr val="0563C1"/>
      </a:hlink>
      <a:folHlink>
        <a:srgbClr val="954F72"/>
      </a:folHlink>
    </a:clrScheme>
    <a:fontScheme name="Arial Narrow - Arial">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dirty="0" err="1" smtClean="0"/>
        </a:defPPr>
      </a:lstStyle>
    </a:txDef>
  </a:objectDefaults>
  <a:extraClrSchemeLst/>
  <a:extLst>
    <a:ext uri="{05A4C25C-085E-4340-85A3-A5531E510DB2}">
      <thm15:themeFamily xmlns:thm15="http://schemas.microsoft.com/office/thememl/2012/main" name="Kouvola_esityspohjamalli_2022kesa" id="{CC68C139-E377-4981-AE9B-EBAE48D7DE31}" vid="{75EE0185-06AE-4BF6-A00E-D4D4EA3459DA}"/>
    </a:ext>
  </a:extLst>
</a:theme>
</file>

<file path=ppt/theme/theme2.xml><?xml version="1.0" encoding="utf-8"?>
<a:theme xmlns:a="http://schemas.openxmlformats.org/drawingml/2006/main" name="Kymenhva-2022">
  <a:themeElements>
    <a:clrScheme name="KymenHVA">
      <a:dk1>
        <a:srgbClr val="1E1E1E"/>
      </a:dk1>
      <a:lt1>
        <a:sysClr val="window" lastClr="FFFFFF"/>
      </a:lt1>
      <a:dk2>
        <a:srgbClr val="144C5B"/>
      </a:dk2>
      <a:lt2>
        <a:srgbClr val="E9E9E9"/>
      </a:lt2>
      <a:accent1>
        <a:srgbClr val="398BA2"/>
      </a:accent1>
      <a:accent2>
        <a:srgbClr val="FAB233"/>
      </a:accent2>
      <a:accent3>
        <a:srgbClr val="28B9CE"/>
      </a:accent3>
      <a:accent4>
        <a:srgbClr val="144C5B"/>
      </a:accent4>
      <a:accent5>
        <a:srgbClr val="FACC7D"/>
      </a:accent5>
      <a:accent6>
        <a:srgbClr val="4BCB72"/>
      </a:accent6>
      <a:hlink>
        <a:srgbClr val="009ED4"/>
      </a:hlink>
      <a:folHlink>
        <a:srgbClr val="7F7874"/>
      </a:folHlink>
    </a:clrScheme>
    <a:fontScheme name="Segoe UI">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Esitys1" id="{D8114509-B409-41AD-9ACC-807A05CF1500}" vid="{C9F4672F-F79B-4DC7-8C01-B31BF6CA6DC7}"/>
    </a:ext>
  </a:extLst>
</a:theme>
</file>

<file path=ppt/theme/theme3.xml><?xml version="1.0" encoding="utf-8"?>
<a:theme xmlns:a="http://schemas.openxmlformats.org/drawingml/2006/main" name="Kymenhva-2022">
  <a:themeElements>
    <a:clrScheme name="KymenHVA">
      <a:dk1>
        <a:srgbClr val="1E1E1E"/>
      </a:dk1>
      <a:lt1>
        <a:sysClr val="window" lastClr="FFFFFF"/>
      </a:lt1>
      <a:dk2>
        <a:srgbClr val="144C5B"/>
      </a:dk2>
      <a:lt2>
        <a:srgbClr val="E9E9E9"/>
      </a:lt2>
      <a:accent1>
        <a:srgbClr val="398BA2"/>
      </a:accent1>
      <a:accent2>
        <a:srgbClr val="FAB233"/>
      </a:accent2>
      <a:accent3>
        <a:srgbClr val="28B9CE"/>
      </a:accent3>
      <a:accent4>
        <a:srgbClr val="144C5B"/>
      </a:accent4>
      <a:accent5>
        <a:srgbClr val="FACC7D"/>
      </a:accent5>
      <a:accent6>
        <a:srgbClr val="4BCB72"/>
      </a:accent6>
      <a:hlink>
        <a:srgbClr val="009ED4"/>
      </a:hlink>
      <a:folHlink>
        <a:srgbClr val="7F7874"/>
      </a:folHlink>
    </a:clrScheme>
    <a:fontScheme name="Segoe UI">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Esitys1" id="{D8114509-B409-41AD-9ACC-807A05CF1500}" vid="{C9F4672F-F79B-4DC7-8C01-B31BF6CA6DC7}"/>
    </a:ext>
  </a:extLst>
</a:theme>
</file>

<file path=ppt/theme/theme4.xml><?xml version="1.0" encoding="utf-8"?>
<a:theme xmlns:a="http://schemas.openxmlformats.org/drawingml/2006/main" name="Kymenhva-2022">
  <a:themeElements>
    <a:clrScheme name="KymenHVA">
      <a:dk1>
        <a:srgbClr val="1E1E1E"/>
      </a:dk1>
      <a:lt1>
        <a:sysClr val="window" lastClr="FFFFFF"/>
      </a:lt1>
      <a:dk2>
        <a:srgbClr val="144C5B"/>
      </a:dk2>
      <a:lt2>
        <a:srgbClr val="E9E9E9"/>
      </a:lt2>
      <a:accent1>
        <a:srgbClr val="398BA2"/>
      </a:accent1>
      <a:accent2>
        <a:srgbClr val="FAB233"/>
      </a:accent2>
      <a:accent3>
        <a:srgbClr val="28B9CE"/>
      </a:accent3>
      <a:accent4>
        <a:srgbClr val="144C5B"/>
      </a:accent4>
      <a:accent5>
        <a:srgbClr val="FACC7D"/>
      </a:accent5>
      <a:accent6>
        <a:srgbClr val="4BCB72"/>
      </a:accent6>
      <a:hlink>
        <a:srgbClr val="009ED4"/>
      </a:hlink>
      <a:folHlink>
        <a:srgbClr val="7F7874"/>
      </a:folHlink>
    </a:clrScheme>
    <a:fontScheme name="Segoe UI">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Esitys1" id="{D8114509-B409-41AD-9ACC-807A05CF1500}" vid="{C9F4672F-F79B-4DC7-8C01-B31BF6CA6DC7}"/>
    </a:ext>
  </a:extLst>
</a:theme>
</file>

<file path=ppt/theme/theme5.xml><?xml version="1.0" encoding="utf-8"?>
<a:theme xmlns:a="http://schemas.openxmlformats.org/drawingml/2006/main" name="Kymenhva-2022">
  <a:themeElements>
    <a:clrScheme name="KymenHVA">
      <a:dk1>
        <a:srgbClr val="1E1E1E"/>
      </a:dk1>
      <a:lt1>
        <a:sysClr val="window" lastClr="FFFFFF"/>
      </a:lt1>
      <a:dk2>
        <a:srgbClr val="144C5B"/>
      </a:dk2>
      <a:lt2>
        <a:srgbClr val="E9E9E9"/>
      </a:lt2>
      <a:accent1>
        <a:srgbClr val="398BA2"/>
      </a:accent1>
      <a:accent2>
        <a:srgbClr val="FAB233"/>
      </a:accent2>
      <a:accent3>
        <a:srgbClr val="28B9CE"/>
      </a:accent3>
      <a:accent4>
        <a:srgbClr val="144C5B"/>
      </a:accent4>
      <a:accent5>
        <a:srgbClr val="FACC7D"/>
      </a:accent5>
      <a:accent6>
        <a:srgbClr val="4BCB72"/>
      </a:accent6>
      <a:hlink>
        <a:srgbClr val="009ED4"/>
      </a:hlink>
      <a:folHlink>
        <a:srgbClr val="7F7874"/>
      </a:folHlink>
    </a:clrScheme>
    <a:fontScheme name="Segoe UI">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Esitys1" id="{D8114509-B409-41AD-9ACC-807A05CF1500}" vid="{C9F4672F-F79B-4DC7-8C01-B31BF6CA6DC7}"/>
    </a:ext>
  </a:extLst>
</a:theme>
</file>

<file path=ppt/theme/theme6.xml><?xml version="1.0" encoding="utf-8"?>
<a:theme xmlns:a="http://schemas.openxmlformats.org/drawingml/2006/main" name="Kymenhva-2022">
  <a:themeElements>
    <a:clrScheme name="KymenHVA">
      <a:dk1>
        <a:srgbClr val="1E1E1E"/>
      </a:dk1>
      <a:lt1>
        <a:sysClr val="window" lastClr="FFFFFF"/>
      </a:lt1>
      <a:dk2>
        <a:srgbClr val="144C5B"/>
      </a:dk2>
      <a:lt2>
        <a:srgbClr val="E9E9E9"/>
      </a:lt2>
      <a:accent1>
        <a:srgbClr val="398BA2"/>
      </a:accent1>
      <a:accent2>
        <a:srgbClr val="FAB233"/>
      </a:accent2>
      <a:accent3>
        <a:srgbClr val="28B9CE"/>
      </a:accent3>
      <a:accent4>
        <a:srgbClr val="144C5B"/>
      </a:accent4>
      <a:accent5>
        <a:srgbClr val="FACC7D"/>
      </a:accent5>
      <a:accent6>
        <a:srgbClr val="4BCB72"/>
      </a:accent6>
      <a:hlink>
        <a:srgbClr val="009ED4"/>
      </a:hlink>
      <a:folHlink>
        <a:srgbClr val="7F7874"/>
      </a:folHlink>
    </a:clrScheme>
    <a:fontScheme name="Segoe UI">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Esitys1" id="{D8114509-B409-41AD-9ACC-807A05CF1500}" vid="{C9F4672F-F79B-4DC7-8C01-B31BF6CA6DC7}"/>
    </a:ext>
  </a:extLst>
</a:theme>
</file>

<file path=ppt/theme/theme7.xml><?xml version="1.0" encoding="utf-8"?>
<a:theme xmlns:a="http://schemas.openxmlformats.org/drawingml/2006/main" name="Kymenhva-2022">
  <a:themeElements>
    <a:clrScheme name="KymenHVA">
      <a:dk1>
        <a:srgbClr val="1E1E1E"/>
      </a:dk1>
      <a:lt1>
        <a:sysClr val="window" lastClr="FFFFFF"/>
      </a:lt1>
      <a:dk2>
        <a:srgbClr val="144C5B"/>
      </a:dk2>
      <a:lt2>
        <a:srgbClr val="E9E9E9"/>
      </a:lt2>
      <a:accent1>
        <a:srgbClr val="398BA2"/>
      </a:accent1>
      <a:accent2>
        <a:srgbClr val="FAB233"/>
      </a:accent2>
      <a:accent3>
        <a:srgbClr val="28B9CE"/>
      </a:accent3>
      <a:accent4>
        <a:srgbClr val="144C5B"/>
      </a:accent4>
      <a:accent5>
        <a:srgbClr val="FACC7D"/>
      </a:accent5>
      <a:accent6>
        <a:srgbClr val="4BCB72"/>
      </a:accent6>
      <a:hlink>
        <a:srgbClr val="009ED4"/>
      </a:hlink>
      <a:folHlink>
        <a:srgbClr val="7F7874"/>
      </a:folHlink>
    </a:clrScheme>
    <a:fontScheme name="Segoe UI">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Esitys1" id="{D8114509-B409-41AD-9ACC-807A05CF1500}" vid="{C9F4672F-F79B-4DC7-8C01-B31BF6CA6DC7}"/>
    </a:ext>
  </a:extLst>
</a:theme>
</file>

<file path=ppt/theme/theme8.xml><?xml version="1.0" encoding="utf-8"?>
<a:theme xmlns:a="http://schemas.openxmlformats.org/drawingml/2006/main" name="Kymenhva-2022">
  <a:themeElements>
    <a:clrScheme name="KymenHVA">
      <a:dk1>
        <a:srgbClr val="1E1E1E"/>
      </a:dk1>
      <a:lt1>
        <a:sysClr val="window" lastClr="FFFFFF"/>
      </a:lt1>
      <a:dk2>
        <a:srgbClr val="144C5B"/>
      </a:dk2>
      <a:lt2>
        <a:srgbClr val="E9E9E9"/>
      </a:lt2>
      <a:accent1>
        <a:srgbClr val="398BA2"/>
      </a:accent1>
      <a:accent2>
        <a:srgbClr val="FAB233"/>
      </a:accent2>
      <a:accent3>
        <a:srgbClr val="28B9CE"/>
      </a:accent3>
      <a:accent4>
        <a:srgbClr val="144C5B"/>
      </a:accent4>
      <a:accent5>
        <a:srgbClr val="FACC7D"/>
      </a:accent5>
      <a:accent6>
        <a:srgbClr val="4BCB72"/>
      </a:accent6>
      <a:hlink>
        <a:srgbClr val="009ED4"/>
      </a:hlink>
      <a:folHlink>
        <a:srgbClr val="7F7874"/>
      </a:folHlink>
    </a:clrScheme>
    <a:fontScheme name="Segoe UI">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Esitys1" id="{D8114509-B409-41AD-9ACC-807A05CF1500}" vid="{C9F4672F-F79B-4DC7-8C01-B31BF6CA6DC7}"/>
    </a:ext>
  </a:extLst>
</a:theme>
</file>

<file path=ppt/theme/theme9.xml><?xml version="1.0" encoding="utf-8"?>
<a:theme xmlns:a="http://schemas.openxmlformats.org/drawingml/2006/main" name="Kymenhva-2022">
  <a:themeElements>
    <a:clrScheme name="KymenHVA">
      <a:dk1>
        <a:srgbClr val="1E1E1E"/>
      </a:dk1>
      <a:lt1>
        <a:sysClr val="window" lastClr="FFFFFF"/>
      </a:lt1>
      <a:dk2>
        <a:srgbClr val="144C5B"/>
      </a:dk2>
      <a:lt2>
        <a:srgbClr val="E9E9E9"/>
      </a:lt2>
      <a:accent1>
        <a:srgbClr val="398BA2"/>
      </a:accent1>
      <a:accent2>
        <a:srgbClr val="FAB233"/>
      </a:accent2>
      <a:accent3>
        <a:srgbClr val="28B9CE"/>
      </a:accent3>
      <a:accent4>
        <a:srgbClr val="144C5B"/>
      </a:accent4>
      <a:accent5>
        <a:srgbClr val="FACC7D"/>
      </a:accent5>
      <a:accent6>
        <a:srgbClr val="4BCB72"/>
      </a:accent6>
      <a:hlink>
        <a:srgbClr val="009ED4"/>
      </a:hlink>
      <a:folHlink>
        <a:srgbClr val="7F7874"/>
      </a:folHlink>
    </a:clrScheme>
    <a:fontScheme name="Segoe UI">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Esitys1" id="{D8114509-B409-41AD-9ACC-807A05CF1500}" vid="{C9F4672F-F79B-4DC7-8C01-B31BF6CA6DC7}"/>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Asiakirja" ma:contentTypeID="0x0101002244712000827D49AD586D6D2F398A37" ma:contentTypeVersion="10" ma:contentTypeDescription="Luo uusi asiakirja." ma:contentTypeScope="" ma:versionID="9d6c35591d08e4799fb2a7c73ce48f6a">
  <xsd:schema xmlns:xsd="http://www.w3.org/2001/XMLSchema" xmlns:xs="http://www.w3.org/2001/XMLSchema" xmlns:p="http://schemas.microsoft.com/office/2006/metadata/properties" xmlns:ns2="cb4a58b4-99b1-43ab-a426-dd97745a6e65" xmlns:ns3="e45e7fe5-42d5-485a-a868-09dc277c4312" targetNamespace="http://schemas.microsoft.com/office/2006/metadata/properties" ma:root="true" ma:fieldsID="65ad42c70075de0b7f610d512f12f6fb" ns2:_="" ns3:_="">
    <xsd:import namespace="cb4a58b4-99b1-43ab-a426-dd97745a6e65"/>
    <xsd:import namespace="e45e7fe5-42d5-485a-a868-09dc277c4312"/>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b4a58b4-99b1-43ab-a426-dd97745a6e6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Kuvien tunnisteet" ma:readOnly="false" ma:fieldId="{5cf76f15-5ced-4ddc-b409-7134ff3c332f}" ma:taxonomyMulti="true" ma:sspId="f81ded02-9f86-4b0c-8912-f5f43177ca33"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45e7fe5-42d5-485a-a868-09dc277c4312"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be5b50b0-8fbf-46b3-a315-0a5553a29cc0}" ma:internalName="TaxCatchAll" ma:showField="CatchAllData" ma:web="e45e7fe5-42d5-485a-a868-09dc277c431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cb4a58b4-99b1-43ab-a426-dd97745a6e65">
      <Terms xmlns="http://schemas.microsoft.com/office/infopath/2007/PartnerControls"/>
    </lcf76f155ced4ddcb4097134ff3c332f>
    <TaxCatchAll xmlns="e45e7fe5-42d5-485a-a868-09dc277c431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F283E41-0860-438F-9DA5-0EA2E2972623}">
  <ds:schemaRefs>
    <ds:schemaRef ds:uri="cb4a58b4-99b1-43ab-a426-dd97745a6e65"/>
    <ds:schemaRef ds:uri="e45e7fe5-42d5-485a-a868-09dc277c431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E5F5B4E0-E7AD-485F-8EDC-6CD4E5895A3E}">
  <ds:schemaRefs>
    <ds:schemaRef ds:uri="cb4a58b4-99b1-43ab-a426-dd97745a6e65"/>
    <ds:schemaRef ds:uri="e45e7fe5-42d5-485a-a868-09dc277c4312"/>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143ABC1F-9820-4F58-B659-A71D135A49F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131</TotalTime>
  <Words>3415</Words>
  <Application>Microsoft Office PowerPoint</Application>
  <PresentationFormat>Laajakuva</PresentationFormat>
  <Paragraphs>352</Paragraphs>
  <Slides>37</Slides>
  <Notes>0</Notes>
  <HiddenSlides>0</HiddenSlides>
  <MMClips>0</MMClips>
  <ScaleCrop>false</ScaleCrop>
  <HeadingPairs>
    <vt:vector size="6" baseType="variant">
      <vt:variant>
        <vt:lpstr>Käytetyt fontit</vt:lpstr>
      </vt:variant>
      <vt:variant>
        <vt:i4>4</vt:i4>
      </vt:variant>
      <vt:variant>
        <vt:lpstr>Teema</vt:lpstr>
      </vt:variant>
      <vt:variant>
        <vt:i4>15</vt:i4>
      </vt:variant>
      <vt:variant>
        <vt:lpstr>Dian otsikot</vt:lpstr>
      </vt:variant>
      <vt:variant>
        <vt:i4>37</vt:i4>
      </vt:variant>
    </vt:vector>
  </HeadingPairs>
  <TitlesOfParts>
    <vt:vector size="56" baseType="lpstr">
      <vt:lpstr>Arial</vt:lpstr>
      <vt:lpstr>Arial Narrow</vt:lpstr>
      <vt:lpstr>Segoe UI</vt:lpstr>
      <vt:lpstr>Segoe UI Semibold</vt:lpstr>
      <vt:lpstr>Kymenhva-2022</vt:lpstr>
      <vt:lpstr>Kymenhva-2022</vt:lpstr>
      <vt:lpstr>Kymenhva-2022</vt:lpstr>
      <vt:lpstr>Kymenhva-2022</vt:lpstr>
      <vt:lpstr>Kymenhva-2022</vt:lpstr>
      <vt:lpstr>Kymenhva-2022</vt:lpstr>
      <vt:lpstr>Kymenhva-2022</vt:lpstr>
      <vt:lpstr>Kymenhva-2022</vt:lpstr>
      <vt:lpstr>Kymenhva-2022</vt:lpstr>
      <vt:lpstr>Kymenhva-2022</vt:lpstr>
      <vt:lpstr>Kymenhva-2022</vt:lpstr>
      <vt:lpstr>Kymenhva-2022</vt:lpstr>
      <vt:lpstr>Kymenhva-2022</vt:lpstr>
      <vt:lpstr>Kouvola</vt:lpstr>
      <vt:lpstr>Kouvola</vt:lpstr>
      <vt:lpstr>Monikielisyyden huomioiminen pienten lasten kielellisen kehityksen tukemisessa.</vt:lpstr>
      <vt:lpstr>Yhden sijaan monta</vt:lpstr>
      <vt:lpstr>Monikielisyyden hyödyt</vt:lpstr>
      <vt:lpstr>Vasu toteaa, että suomen kielen taidon kehittymistä edistetään </vt:lpstr>
      <vt:lpstr>        </vt:lpstr>
      <vt:lpstr>        </vt:lpstr>
      <vt:lpstr>      Karvin varhaiskasvatuksen laadun indikaattori</vt:lpstr>
      <vt:lpstr>Monikieliseksi oppiminen kielenkehityksen varhaisvaiheissa</vt:lpstr>
      <vt:lpstr>Monikielisen lapsen kielen omaksumiseen vaikuttavat mm:</vt:lpstr>
      <vt:lpstr>                VUOROVAIKUTUS </vt:lpstr>
      <vt:lpstr>Peräkkäin kieltä oppiva alle 3-vuotias</vt:lpstr>
      <vt:lpstr>Peräkkäin kieltä oppivan lapsen vanhemman ohjaus</vt:lpstr>
      <vt:lpstr>Simultaanisesti monikieliseksi oppiva lapsi</vt:lpstr>
      <vt:lpstr>Kuinka monikielisyyttä tuetaan lapsen kotona - Yhteistyö huoltajien kanssa</vt:lpstr>
      <vt:lpstr>                 YHTEISTYÖ HUOLTAJIEN KANSSA </vt:lpstr>
      <vt:lpstr>Yleiset periaatteet monikielisen pienen lapsen kielellisessä tukemisessa</vt:lpstr>
      <vt:lpstr>Suomen kielen erityispiirteet suhteessa muihin kieliin</vt:lpstr>
      <vt:lpstr>Monikielisen lapsen suomen kielen oppimista tukee</vt:lpstr>
      <vt:lpstr>Monikielisyyden huomioiminen lähtee liikkeelle arjen pienistä asioista</vt:lpstr>
      <vt:lpstr>Toiminnan tueksi</vt:lpstr>
      <vt:lpstr>PowerPoint-esitys</vt:lpstr>
      <vt:lpstr>Kielivertailu - harjoitukset</vt:lpstr>
      <vt:lpstr>Äänneralli</vt:lpstr>
      <vt:lpstr>Temppurata</vt:lpstr>
      <vt:lpstr>Äännejumppaa suomen vokaaleilla</vt:lpstr>
      <vt:lpstr>            OPPIMISYMPÄRISTÖ </vt:lpstr>
      <vt:lpstr>                       LEIKKI </vt:lpstr>
      <vt:lpstr>Vanhemmalle ja lapselle viikko-ohjelma nähtäväksi ja kuvat keskustelun tueksi</vt:lpstr>
      <vt:lpstr>Viikonlopun vietto, keskustelun tuki</vt:lpstr>
      <vt:lpstr>Kieli kehittyy leikkien vuorovaikutuksessa</vt:lpstr>
      <vt:lpstr>Toimintataulun avulla onnistuu lausepituinenkin keskustelu. Kaikkia kuvia/sanoja ei tarvitse näyttää. </vt:lpstr>
      <vt:lpstr>           PEDAGOGISET MENETELMÄT </vt:lpstr>
      <vt:lpstr>Tutkittavaksi</vt:lpstr>
      <vt:lpstr>Abdullah 2v11kk</vt:lpstr>
      <vt:lpstr>Linkkivinkit</vt:lpstr>
      <vt:lpstr>Lähteet</vt:lpstr>
      <vt:lpstr>Kiitos.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Hyyrynen Marika</dc:creator>
  <cp:lastModifiedBy>Hyyrynen Marika</cp:lastModifiedBy>
  <cp:revision>28</cp:revision>
  <dcterms:created xsi:type="dcterms:W3CDTF">2023-04-12T10:24:02Z</dcterms:created>
  <dcterms:modified xsi:type="dcterms:W3CDTF">2023-05-09T11:16:18Z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0x0101002244712000827D49AD586D6D2F398A37</vt:lpwstr>
  </property>
  <property fmtid="{D5CDD505-2E9C-101B-9397-08002B2CF9AE}" pid="3" name="MediaServiceImageTags">
    <vt:lpwstr/>
  </property>
</Properties>
</file>