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Merriweather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le Pal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5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anet.fi/sota/samuraiden-viimeinen-taistel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vina.net/fi/39/samurait,-japanin-ritarit.html" TargetMode="External"/><Relationship Id="rId4" Type="http://schemas.openxmlformats.org/officeDocument/2006/relationships/hyperlink" Target="http://www.oulu.fi/Harukaze/Aki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267200" y="1981200"/>
            <a:ext cx="4557900" cy="169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Japani –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nousevan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auringon maa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83" y="1252025"/>
            <a:ext cx="7886700" cy="4774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00ADF1-326A-4AC8-93F5-A4BF5C08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83" y="351692"/>
            <a:ext cx="7886700" cy="900333"/>
          </a:xfrm>
        </p:spPr>
        <p:txBody>
          <a:bodyPr/>
          <a:lstStyle/>
          <a:p>
            <a:pPr algn="ctr"/>
            <a:r>
              <a:rPr lang="fi-FI" dirty="0" err="1"/>
              <a:t>Himejin</a:t>
            </a:r>
            <a:r>
              <a:rPr lang="fi-FI" dirty="0"/>
              <a:t> linna 1600-luvulta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37891" y="327325"/>
            <a:ext cx="46050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dirty="0" err="1"/>
              <a:t>Himejin</a:t>
            </a:r>
            <a:r>
              <a:rPr lang="fi-FI" dirty="0"/>
              <a:t> linna 1600-luvulta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55691" y="1755620"/>
            <a:ext cx="4687200" cy="44211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/>
            <a:r>
              <a:rPr lang="fi-FI" dirty="0"/>
              <a:t>Kyseessä on parhaiten säilynyt puolustuslinna Japanissa.</a:t>
            </a:r>
          </a:p>
          <a:p>
            <a:pPr marL="457200" lvl="0" indent="-228600"/>
            <a:r>
              <a:rPr lang="fi-FI" dirty="0"/>
              <a:t>Linna sijaitsee strategisesti tärkeällä paikalla, josta näkee pitkälle ympäristöön.</a:t>
            </a:r>
          </a:p>
          <a:p>
            <a:pPr marL="457200" lvl="0" indent="-228600"/>
            <a:r>
              <a:rPr lang="fi-FI" dirty="0"/>
              <a:t>Linnassa oli 83 porttia, ja sitä vartioi 4000 samuraisotilasta. </a:t>
            </a:r>
          </a:p>
          <a:p>
            <a:pPr marL="457200" lvl="0" indent="-228600"/>
            <a:r>
              <a:rPr lang="fi-FI" dirty="0"/>
              <a:t>Linna on rakenteeltaan sokkeloinen, mikä vaikeutti vihollisen hyökkäämistä.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41490" r="14623"/>
          <a:stretch/>
        </p:blipFill>
        <p:spPr>
          <a:xfrm>
            <a:off x="5151700" y="327325"/>
            <a:ext cx="3741000" cy="584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772" y="690337"/>
            <a:ext cx="2845173" cy="54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901" y="690337"/>
            <a:ext cx="2540874" cy="5477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341023E-11D1-42C8-B025-4457D06A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6" y="690337"/>
            <a:ext cx="2930476" cy="1325562"/>
          </a:xfrm>
        </p:spPr>
        <p:txBody>
          <a:bodyPr/>
          <a:lstStyle/>
          <a:p>
            <a:pPr lvl="0"/>
            <a:r>
              <a:rPr lang="fi-FI" dirty="0"/>
              <a:t>Samurai-</a:t>
            </a:r>
            <a:br>
              <a:rPr lang="fi-FI" dirty="0"/>
            </a:br>
            <a:r>
              <a:rPr lang="fi-FI" dirty="0"/>
              <a:t>päälliköiden haarniskoja</a:t>
            </a:r>
            <a:br>
              <a:rPr lang="fi-FI" dirty="0"/>
            </a:b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37550" y="199154"/>
            <a:ext cx="8268900" cy="99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fi-FI" dirty="0"/>
              <a:t>Samurai Japanin historiassa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28650" y="1378634"/>
            <a:ext cx="7886700" cy="4937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900" b="1" dirty="0"/>
              <a:t>Tehtävät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900" dirty="0"/>
              <a:t>Mikä merkitys samuraikulttuurilla on ollut Japanin historiassa?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900" dirty="0"/>
              <a:t>Mitä kuului samuraietiikkaan?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900" dirty="0"/>
              <a:t>Millainen oli samurain aseistus?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900" dirty="0"/>
              <a:t>Minkälaisia olivat samuraiden harrastukset?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900" dirty="0"/>
              <a:t>Mitä henkisiä taitoja samuraiden kuului hallita?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900" dirty="0"/>
              <a:t>Mitä </a:t>
            </a:r>
            <a:r>
              <a:rPr lang="fi-FI" sz="1900" dirty="0" err="1"/>
              <a:t>nyky</a:t>
            </a:r>
            <a:r>
              <a:rPr lang="fi-FI" sz="1900" dirty="0"/>
              <a:t>-japanilaiset ovat perineet samuraikulttuurista?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900" dirty="0"/>
              <a:t>Mitä muuta mielenkiintoista tietoa löysit samuraista?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fi-FI" sz="1900" dirty="0"/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sz="1900" dirty="0"/>
              <a:t>Käytä apunasi esimerkiksi seuraavia nettisivuja: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-FI" sz="1900" u="sng" dirty="0">
                <a:solidFill>
                  <a:schemeClr val="hlink"/>
                </a:solidFill>
                <a:hlinkClick r:id="rId3"/>
              </a:rPr>
              <a:t>http://historianet.fi/sota/samuraiden-viimeinen-taistelu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-FI" sz="1900" u="sng" dirty="0">
                <a:solidFill>
                  <a:schemeClr val="hlink"/>
                </a:solidFill>
                <a:hlinkClick r:id="rId4"/>
              </a:rPr>
              <a:t>http://www.oulu.fi/Harukaze/Aki.htm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-FI" sz="1900" u="sng" dirty="0">
                <a:solidFill>
                  <a:schemeClr val="hlink"/>
                </a:solidFill>
                <a:hlinkClick r:id="rId5"/>
              </a:rPr>
              <a:t>http://www.havina.net/fi/39/samurait,-japanin-ritarit.html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28650" y="224448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dirty="0"/>
              <a:t>Akira Kurosawan elokuva</a:t>
            </a:r>
            <a:br>
              <a:rPr lang="fi-FI" dirty="0"/>
            </a:br>
            <a:r>
              <a:rPr lang="fi-FI" dirty="0"/>
              <a:t> Seitsemän samuraita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28650" y="1550149"/>
            <a:ext cx="7886700" cy="45552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dirty="0"/>
              <a:t>Etsi netistä video Akira Kurosawan elokuvasta </a:t>
            </a:r>
            <a:r>
              <a:rPr lang="fi-FI" i="1" dirty="0"/>
              <a:t>Seitsemän samuraita</a:t>
            </a:r>
            <a:r>
              <a:rPr lang="fi-FI" dirty="0"/>
              <a:t>. Katso siitä kohtauksia ja vastaa kysymyksiin.</a:t>
            </a:r>
          </a:p>
          <a:p>
            <a:pPr marL="0" lvl="0" indent="-69850" rtl="0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fi-FI" dirty="0"/>
          </a:p>
          <a:p>
            <a:pPr marL="0" lvl="0" indent="-69850" rtl="0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b="1" dirty="0"/>
              <a:t>Tehtävät</a:t>
            </a:r>
          </a:p>
          <a:p>
            <a:pPr marL="457200" lvl="0" indent="-457200" rtl="0">
              <a:spcBef>
                <a:spcPts val="60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Miksi kyläläiset palkkaavat samurait? Millä perusteilla kyläläiset valitsevat samurait?</a:t>
            </a:r>
          </a:p>
          <a:p>
            <a:pPr marL="457200" lvl="0" indent="-457200" rtl="0">
              <a:spcBef>
                <a:spcPts val="60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Millaiseksi maalaiset on kuvattu elokuvassa? Entä kylä ja kyläläisten asunnot?</a:t>
            </a:r>
          </a:p>
          <a:p>
            <a:pPr marL="387350" lvl="0" indent="-457200" rtl="0">
              <a:spcBef>
                <a:spcPts val="60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Kuvaile eri samuraiden luonteenpiirteitä.</a:t>
            </a:r>
          </a:p>
          <a:p>
            <a:pPr marL="387350" lvl="0" indent="-457200" rtl="0">
              <a:spcBef>
                <a:spcPts val="60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Minkälaisia aseita samurailla on elokuvassa?</a:t>
            </a:r>
          </a:p>
          <a:p>
            <a:pPr marL="457200" lvl="0" indent="-457200" rtl="0">
              <a:spcBef>
                <a:spcPts val="60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Miten kyläläiset suhtautuvat samuraihin? Miten ja miksi suhtautuminen samuraihin muuttuu?</a:t>
            </a:r>
          </a:p>
          <a:p>
            <a:pPr marL="457200" lvl="0" indent="-457200" rtl="0">
              <a:spcBef>
                <a:spcPts val="60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Miten hierarkia näkyy kyläläisten ja samuraiden keskuudessa?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196</Words>
  <Application>Microsoft Office PowerPoint</Application>
  <PresentationFormat>Näytössä katseltava diaesitys (4:3)</PresentationFormat>
  <Paragraphs>42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Verdana</vt:lpstr>
      <vt:lpstr>Arial</vt:lpstr>
      <vt:lpstr>Merriweather Sans</vt:lpstr>
      <vt:lpstr>Mukautettu suunnittelumalli</vt:lpstr>
      <vt:lpstr>PowerPoint-esitys</vt:lpstr>
      <vt:lpstr>Himejin linna 1600-luvulta</vt:lpstr>
      <vt:lpstr>Himejin linna 1600-luvulta</vt:lpstr>
      <vt:lpstr>Samurai- päälliköiden haarniskoja </vt:lpstr>
      <vt:lpstr>Samurai Japanin historiassa</vt:lpstr>
      <vt:lpstr>Akira Kurosawan elokuva  Seitsemän samuraita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Katrimaija Lehtinen-Itälä</dc:creator>
  <cp:lastModifiedBy>Katrimaija Lehtinen-Itälä</cp:lastModifiedBy>
  <cp:revision>27</cp:revision>
  <dcterms:modified xsi:type="dcterms:W3CDTF">2019-10-14T07:47:33Z</dcterms:modified>
</cp:coreProperties>
</file>