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7" d="100"/>
          <a:sy n="47" d="100"/>
        </p:scale>
        <p:origin x="4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19A8FC-714C-080F-6AD3-0FEA5383D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55D073-77D6-D5E5-9AF0-D642D9FFC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EE4B88-4B36-CA52-92E8-62F9A707A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344EC6-1044-69E3-00B3-327D61B5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68F09B-EA25-919B-4100-E800BE20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14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8DF485-A363-50AB-BEFD-0921C7F0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EE4A68-F80F-5BD8-0D57-944D6130F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32920A-B6D6-50CB-BF59-DDAF318E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55E4C10-2698-CEEE-B5E2-B08480FBA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28BF75-FC3E-8D76-B2DE-F0A8341E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5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A286F30-5B1A-F8CD-BEDD-ABBD7DE07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7BF689A-C357-D3BF-C9FC-B40CDA034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CD49E0-8C32-B66B-ADE9-6C4AF69A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83D8FA-2B77-07AC-4FF6-12405AA9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0058E0-28DB-8F3B-79A8-BCFED2278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59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752AD1-E56E-9A91-24A7-1545DD7B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12E6C0-53CC-886B-157B-F22C4AC9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C44849D-79EF-0D8B-63AA-F86E8C7E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85B19F-8436-5CC9-8244-77F7D1CF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DC37CB-DFED-1A54-F8DF-24172008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60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F7914F-F365-3534-6753-94C36AB0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BD7271-FCE0-B38F-FA18-B255F8F63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A72941-A0D4-2453-01D4-5CB92C1B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CB112D-2410-872C-89F8-EC63BC7E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2C8ED5-5782-15A7-F121-29E7F2A5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8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8DC07D-728F-BE90-19AC-38E1F74E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D9B8B8-78D5-789D-9C2D-C34412BE8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29492E-4215-611D-7720-087A7B978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8BBC7A0-6230-339D-3F3C-110FC8E67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A5830BC-26A2-5777-4DDE-82B30F3A7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AFC26F3-7F6A-11C2-DF11-3BE421F9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312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BC7822-5E6D-8495-D764-CD81D25D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59FEB19-0D2B-2946-841B-46E7318B1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47FBE9-A14E-0C98-F417-B5C9C976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B59F7A7-4CFC-9EA6-0462-3EC8CCE23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7FB3DD0-4A4D-8A36-9ED4-D2744D010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3F64B9E-C2CD-CF59-246C-DBDEEA63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6B75E08-9B3D-8999-A03E-4AC9386F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D7F0610-5914-D2D1-6374-429A11C4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28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793218-D41E-AF65-7AA0-B4A5EF8D8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5C9658B-57F1-40AF-E20D-787ECC41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F2E0A5-B185-7CA7-6270-2C55D37C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F7B73BD-DC18-BB39-183A-7E2743B7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219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C3F36C0-6207-91B8-7C95-2C5A9C9D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D221A3A-50B9-718D-007C-3AA864C2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34DE0B-B54B-A103-2117-BDF4FF43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81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163DF1-BF16-7C78-4D7D-7C5ADEF8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75B758-3FFA-5E66-638C-8A2C35FA4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5403A9D-FDE3-81CB-9A8F-879450E3C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750B87B-7D39-8870-7191-6A68D321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5E8231F-0BBA-4B43-01CD-7CC8828E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A345CA-5327-66C9-68C1-75ED7751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443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1F141A-9FC2-623C-8881-8FC8C925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F226A1F-6819-82D6-2B80-A3D411455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7A000E-2EBE-B080-5A0C-BD9D7822E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58BA80A-7C03-F71B-F188-8A9B9910A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62BC90-DBFE-80BA-7056-51203317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902835-8DC6-18FB-4388-44F31CA3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38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CC86195-C111-843D-C5EC-6C130C806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EA92996-8C8E-43ED-1894-DAB40B1AC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1F78C4-920D-65FA-526C-42E5E6544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CD6B-C0E6-4BEE-9585-22A2A009F1BC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1A8853-E0B5-EC8C-6118-0C7ADB5D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D2EF9E-A204-ED81-725B-E23422E47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361D-C221-4A2A-BC81-09F3E556DF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939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F6A5EE-16C5-7DA0-6CFC-473B2C7C1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Harjoittele kokeeseen tulevaa kielioppia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7C586F-895C-986E-456A-E94404254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Varsinaisen kielioppitreenin voit tehdä esim. Opinaika-ohjelmassa, johon linkin löydät </a:t>
            </a:r>
            <a:r>
              <a:rPr lang="fi-FI" dirty="0" err="1"/>
              <a:t>Pedanetistä</a:t>
            </a:r>
            <a:r>
              <a:rPr lang="fi-FI" dirty="0"/>
              <a:t>.</a:t>
            </a:r>
          </a:p>
          <a:p>
            <a:r>
              <a:rPr lang="fi-FI" dirty="0"/>
              <a:t>Harjoiteltuasi, voit käydä katsomassa Otavan digikoeohjelmassa, joko osaat vastata kokeeseen tuleviin tehtävätyyppeihin.</a:t>
            </a:r>
          </a:p>
          <a:p>
            <a:r>
              <a:rPr lang="fi-FI" dirty="0"/>
              <a:t>En palauta koetta korjattuna, mutta voit katsoa oppikirjasta, mitkä oikeat vastaukset </a:t>
            </a:r>
            <a:r>
              <a:rPr lang="fi-FI"/>
              <a:t>tehtäviin olisivat.</a:t>
            </a:r>
            <a:endParaRPr lang="fi-FI" dirty="0"/>
          </a:p>
          <a:p>
            <a:r>
              <a:rPr lang="fi-FI" dirty="0"/>
              <a:t>Digikokeet.otava.fi</a:t>
            </a:r>
          </a:p>
          <a:p>
            <a:r>
              <a:rPr lang="fi-FI" b="0" i="0" dirty="0">
                <a:solidFill>
                  <a:srgbClr val="323643"/>
                </a:solidFill>
                <a:effectLst/>
                <a:latin typeface="Source Sans Pro" panose="020B0503030403020204" pitchFamily="34" charset="0"/>
              </a:rPr>
              <a:t>  twp3NpUU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069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Office-teema</vt:lpstr>
      <vt:lpstr>Harjoittele kokeeseen tulevaa kielioppia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Harjoittele kokeeseen tulevaa kielioppia</dc:title>
  <dc:creator>Franzon Päivi</dc:creator>
  <cp:lastModifiedBy>Franzon Päivi</cp:lastModifiedBy>
  <cp:revision>1</cp:revision>
  <dcterms:created xsi:type="dcterms:W3CDTF">2023-05-20T16:03:18Z</dcterms:created>
  <dcterms:modified xsi:type="dcterms:W3CDTF">2023-05-20T16:07:22Z</dcterms:modified>
</cp:coreProperties>
</file>