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112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987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196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1715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157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22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04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3237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876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045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86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EBD83-5CDE-4989-9560-77CDD243A643}" type="datetimeFigureOut">
              <a:rPr lang="fi-FI" smtClean="0"/>
              <a:t>9.1.2018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956D3-CCAC-4B9B-AA9A-270674EAD3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255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58926" y="-26988"/>
            <a:ext cx="8385175" cy="792163"/>
          </a:xfrm>
        </p:spPr>
        <p:txBody>
          <a:bodyPr/>
          <a:lstStyle/>
          <a:p>
            <a:r>
              <a:rPr lang="fi-FI" altLang="fi-FI" sz="2800" dirty="0"/>
              <a:t>BLOOD CLOTTING</a:t>
            </a:r>
          </a:p>
        </p:txBody>
      </p:sp>
      <p:sp>
        <p:nvSpPr>
          <p:cNvPr id="2054" name="Rectangle 6"/>
          <p:cNvSpPr>
            <a:spLocks noGrp="1" noRot="1" noChangeArrowheads="1"/>
          </p:cNvSpPr>
          <p:nvPr>
            <p:ph type="body" idx="1"/>
          </p:nvPr>
        </p:nvSpPr>
        <p:spPr>
          <a:xfrm>
            <a:off x="1558925" y="620714"/>
            <a:ext cx="5257800" cy="5545137"/>
          </a:xfrm>
        </p:spPr>
        <p:txBody>
          <a:bodyPr/>
          <a:lstStyle/>
          <a:p>
            <a:r>
              <a:rPr lang="fi-FI" altLang="fi-FI" sz="2000"/>
              <a:t>The clotting of blood is the result of platelets and other cells releasing clotting factors near the site of a cut or opening</a:t>
            </a:r>
          </a:p>
          <a:p>
            <a:r>
              <a:rPr lang="fi-FI" altLang="fi-FI" sz="2000">
                <a:solidFill>
                  <a:schemeClr val="tx2"/>
                </a:solidFill>
              </a:rPr>
              <a:t>Thrombin</a:t>
            </a:r>
            <a:r>
              <a:rPr lang="fi-FI" altLang="fi-FI" sz="2000"/>
              <a:t> (a protein) is formed. Enzyme that converts fibrinogen to fibrin</a:t>
            </a:r>
          </a:p>
          <a:p>
            <a:r>
              <a:rPr lang="fi-FI" altLang="fi-FI" sz="2000"/>
              <a:t>Fibrinogen found in blood, fibrin is the active form</a:t>
            </a:r>
          </a:p>
          <a:p>
            <a:r>
              <a:rPr lang="fi-FI" altLang="fi-FI" sz="2000"/>
              <a:t>Fibrin works in that it captures RBC’s and immobilizes blood (acts like a net)</a:t>
            </a:r>
          </a:p>
          <a:p>
            <a:r>
              <a:rPr lang="fi-FI" altLang="fi-FI" sz="2000"/>
              <a:t>Platelets get caught in this gel-like substance and begin sticking to one another </a:t>
            </a:r>
          </a:p>
          <a:p>
            <a:r>
              <a:rPr lang="fi-FI" altLang="fi-FI" sz="2000"/>
              <a:t>This acts in two ways: preventing blood loss and preventing pathogenic entry</a:t>
            </a:r>
          </a:p>
          <a:p>
            <a:endParaRPr lang="fi-FI" altLang="fi-FI" sz="2000"/>
          </a:p>
        </p:txBody>
      </p:sp>
      <p:pic>
        <p:nvPicPr>
          <p:cNvPr id="2053" name="Picture 5" descr="Blood Clot Form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765175"/>
            <a:ext cx="3810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7464426" y="3860801"/>
            <a:ext cx="320357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/>
              <a:t>process of clotting p. 420</a:t>
            </a:r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71108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Laajakuva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BLOOD CLOTTING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CLOTTING</dc:title>
  <dc:creator>Lerch Adam</dc:creator>
  <cp:lastModifiedBy>Lerch Adam</cp:lastModifiedBy>
  <cp:revision>1</cp:revision>
  <dcterms:created xsi:type="dcterms:W3CDTF">2018-01-09T05:39:02Z</dcterms:created>
  <dcterms:modified xsi:type="dcterms:W3CDTF">2018-01-09T05:39:20Z</dcterms:modified>
</cp:coreProperties>
</file>