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5468-6D45-4116-A618-1A8457D79C9E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D693-A684-4E7F-815B-05473C0BD0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366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i-FI" sz="1200">
                <a:latin typeface="Merriweather Sans"/>
                <a:ea typeface="Merriweather Sans"/>
                <a:cs typeface="Merriweather Sans"/>
                <a:sym typeface="Merriweather Sans"/>
              </a:rPr>
              <a:pPr algn="r"/>
              <a:t>2</a:t>
            </a:fld>
            <a:endParaRPr sz="12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79716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01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4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Tyhjä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47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tsikko ja sisält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672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Osan ylätunnis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361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Kaksi sisältökohdett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89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47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158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tsikollinen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19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Otsikollinen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66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669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23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1774032" y="-570705"/>
            <a:ext cx="5811838" cy="7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76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9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28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01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65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7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28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65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3216-8221-40C8-BCCB-366AEFEFADD0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2D82-9CA1-450E-84B3-88B2B27E3B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42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kehys_ForumV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  <p:sp>
        <p:nvSpPr>
          <p:cNvPr id="16" name="Google Shape;16;p1"/>
          <p:cNvSpPr txBox="1"/>
          <p:nvPr/>
        </p:nvSpPr>
        <p:spPr>
          <a:xfrm>
            <a:off x="304800" y="6453336"/>
            <a:ext cx="45720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i-FI" sz="1200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V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153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i-FI"/>
              <a:t>Os</a:t>
            </a:r>
            <a:r>
              <a:rPr lang="fi-FI">
                <a:solidFill>
                  <a:srgbClr val="434343"/>
                </a:solidFill>
              </a:rPr>
              <a:t>aatko lukea </a:t>
            </a:r>
            <a:endParaRPr>
              <a:solidFill>
                <a:srgbClr val="434343"/>
              </a:solidFill>
            </a:endParaRPr>
          </a:p>
          <a:p>
            <a:r>
              <a:rPr lang="fi-FI">
                <a:solidFill>
                  <a:srgbClr val="434343"/>
                </a:solidFill>
              </a:rPr>
              <a:t>suo</a:t>
            </a:r>
            <a:r>
              <a:rPr lang="fi-FI"/>
              <a:t>mea?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885742" y="1825625"/>
            <a:ext cx="413390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L</a:t>
            </a:r>
            <a:r>
              <a:rPr lang="fi-FI" dirty="0">
                <a:solidFill>
                  <a:srgbClr val="000000"/>
                </a:solidFill>
              </a:rPr>
              <a:t>ue Agricolan kirjoittaman ensimmäisen suomenkielisen kirjan </a:t>
            </a:r>
            <a:r>
              <a:rPr lang="fi-FI" dirty="0" err="1">
                <a:solidFill>
                  <a:srgbClr val="000000"/>
                </a:solidFill>
              </a:rPr>
              <a:t>Abckirian</a:t>
            </a:r>
            <a:r>
              <a:rPr lang="fi-FI" dirty="0">
                <a:solidFill>
                  <a:srgbClr val="000000"/>
                </a:solidFill>
              </a:rPr>
              <a:t> nimiösivu vuodelta 1543. Tarvittaessa katso </a:t>
            </a:r>
            <a:r>
              <a:rPr lang="fi-FI" dirty="0"/>
              <a:t>seuraavalta dialta.</a:t>
            </a:r>
            <a:endParaRPr dirty="0"/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Suomenna teksti.</a:t>
            </a:r>
            <a:endParaRPr dirty="0"/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Huomaatko eron nykysuomeen?</a:t>
            </a: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3867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00" y="365126"/>
            <a:ext cx="4197344" cy="581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1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Laajakuva</PresentationFormat>
  <Paragraphs>8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Merriweather Sans</vt:lpstr>
      <vt:lpstr>Verdana</vt:lpstr>
      <vt:lpstr>Office-teema</vt:lpstr>
      <vt:lpstr>Mukautettu suunnittelumalli</vt:lpstr>
      <vt:lpstr>PowerPoint-esitys</vt:lpstr>
      <vt:lpstr>Osaatko lukea  suomea?</vt:lpstr>
    </vt:vector>
  </TitlesOfParts>
  <Company>Rauman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Autio Juha-Pekka</dc:creator>
  <cp:lastModifiedBy>Autio Juha-Pekka</cp:lastModifiedBy>
  <cp:revision>1</cp:revision>
  <dcterms:created xsi:type="dcterms:W3CDTF">2020-04-28T05:50:20Z</dcterms:created>
  <dcterms:modified xsi:type="dcterms:W3CDTF">2020-04-28T05:50:46Z</dcterms:modified>
</cp:coreProperties>
</file>