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15E37F2-318C-4E5A-A45D-7777973331E7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7A85ECD-B934-47EF-97F9-D0FC5A92BE7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Sandras</a:t>
            </a:r>
            <a:r>
              <a:rPr lang="fi-FI" dirty="0" smtClean="0"/>
              <a:t> </a:t>
            </a:r>
            <a:r>
              <a:rPr lang="fi-FI" dirty="0" err="1"/>
              <a:t>H</a:t>
            </a:r>
            <a:r>
              <a:rPr lang="fi-FI" dirty="0" err="1" smtClean="0"/>
              <a:t>obbys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 descr="http://slender.io/adapt/$/53db543bc7500f5384646dcd/Koskelan-tanssi-Prätkäjengi-1024x682$625x416.jpg?src=http%3A%2F%2Faksa.fi%2Fwp-content%2Fuploads%2F2013%2F12%2FKoskelan-tanssi-Pr%C3%A4tk%C3%A4jengi-1024x68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29000"/>
            <a:ext cx="5328592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326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Sandras</a:t>
            </a:r>
            <a:r>
              <a:rPr lang="fi-FI" dirty="0" smtClean="0"/>
              <a:t> Hobby </a:t>
            </a:r>
            <a:r>
              <a:rPr lang="fi-FI" dirty="0" err="1" smtClean="0"/>
              <a:t>Nummer</a:t>
            </a:r>
            <a:r>
              <a:rPr lang="fi-FI" dirty="0" smtClean="0"/>
              <a:t> </a:t>
            </a:r>
            <a:r>
              <a:rPr lang="fi-FI" dirty="0" err="1" smtClean="0"/>
              <a:t>eins</a:t>
            </a:r>
            <a:r>
              <a:rPr lang="fi-FI" dirty="0" smtClean="0"/>
              <a:t> </a:t>
            </a:r>
            <a:r>
              <a:rPr lang="fi-FI" dirty="0" err="1" smtClean="0"/>
              <a:t>ist</a:t>
            </a:r>
            <a:r>
              <a:rPr lang="fi-FI" dirty="0" smtClean="0"/>
              <a:t> </a:t>
            </a:r>
            <a:r>
              <a:rPr lang="fi-FI" dirty="0" err="1" smtClean="0"/>
              <a:t>Tanzen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Sie</a:t>
            </a:r>
            <a:r>
              <a:rPr lang="fi-FI" dirty="0" smtClean="0"/>
              <a:t> </a:t>
            </a:r>
            <a:r>
              <a:rPr lang="fi-FI" dirty="0" err="1" smtClean="0"/>
              <a:t>tanzt</a:t>
            </a:r>
            <a:r>
              <a:rPr lang="fi-FI" b="1" dirty="0" smtClean="0"/>
              <a:t> </a:t>
            </a:r>
            <a:r>
              <a:rPr lang="fi-FI" b="1" dirty="0" err="1" smtClean="0"/>
              <a:t>zweimal</a:t>
            </a:r>
            <a:r>
              <a:rPr lang="fi-FI" b="1" dirty="0" smtClean="0"/>
              <a:t> </a:t>
            </a:r>
            <a:r>
              <a:rPr lang="fi-FI" dirty="0" smtClean="0"/>
              <a:t>in der </a:t>
            </a:r>
            <a:r>
              <a:rPr lang="fi-FI" dirty="0" err="1" smtClean="0"/>
              <a:t>Woche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Sie</a:t>
            </a:r>
            <a:r>
              <a:rPr lang="fi-FI" dirty="0" smtClean="0"/>
              <a:t> </a:t>
            </a:r>
            <a:r>
              <a:rPr lang="fi-FI" dirty="0" err="1" smtClean="0"/>
              <a:t>tanzt</a:t>
            </a:r>
            <a:r>
              <a:rPr lang="fi-FI" dirty="0" smtClean="0"/>
              <a:t> am </a:t>
            </a:r>
            <a:r>
              <a:rPr lang="fi-FI" dirty="0" err="1" smtClean="0"/>
              <a:t>Mittwoch</a:t>
            </a:r>
            <a:r>
              <a:rPr lang="fi-FI" dirty="0" smtClean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am </a:t>
            </a:r>
            <a:r>
              <a:rPr lang="fi-FI" dirty="0" err="1" smtClean="0"/>
              <a:t>Freitag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Tanzen</a:t>
            </a:r>
            <a:r>
              <a:rPr lang="fi-FI" dirty="0" smtClean="0"/>
              <a:t> </a:t>
            </a:r>
            <a:r>
              <a:rPr lang="fi-FI" dirty="0" err="1" smtClean="0"/>
              <a:t>macht</a:t>
            </a:r>
            <a:r>
              <a:rPr lang="fi-FI" dirty="0" smtClean="0"/>
              <a:t> </a:t>
            </a:r>
            <a:r>
              <a:rPr lang="fi-FI" dirty="0" err="1" smtClean="0"/>
              <a:t>Spa</a:t>
            </a:r>
            <a:r>
              <a:rPr lang="el-GR" dirty="0" smtClean="0"/>
              <a:t>β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1026" name="Picture 2" descr="C:\Users\Järjestelmänvalvoja\AppData\Local\Microsoft\Windows\Temporary Internet Files\Content.IE5\9NGXO174\MM900356787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92896"/>
            <a:ext cx="10287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59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 der </a:t>
            </a:r>
            <a:r>
              <a:rPr lang="fi-FI" dirty="0" err="1" smtClean="0"/>
              <a:t>Tanzgruppe</a:t>
            </a:r>
            <a:r>
              <a:rPr lang="fi-FI" dirty="0" smtClean="0"/>
              <a:t> </a:t>
            </a:r>
            <a:r>
              <a:rPr lang="fi-FI" dirty="0" err="1" smtClean="0"/>
              <a:t>sind</a:t>
            </a:r>
            <a:r>
              <a:rPr lang="fi-FI" dirty="0" smtClean="0"/>
              <a:t> </a:t>
            </a:r>
            <a:r>
              <a:rPr lang="fi-FI" dirty="0" err="1" smtClean="0"/>
              <a:t>zwölf</a:t>
            </a:r>
            <a:r>
              <a:rPr lang="fi-FI" dirty="0" smtClean="0"/>
              <a:t> </a:t>
            </a:r>
            <a:r>
              <a:rPr lang="fi-FI" dirty="0" err="1" smtClean="0"/>
              <a:t>Mädchen</a:t>
            </a:r>
            <a:r>
              <a:rPr lang="fi-FI" dirty="0" smtClean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</a:t>
            </a:r>
            <a:r>
              <a:rPr lang="fi-FI" dirty="0" err="1" smtClean="0"/>
              <a:t>neun</a:t>
            </a:r>
            <a:r>
              <a:rPr lang="fi-FI" dirty="0" smtClean="0"/>
              <a:t> </a:t>
            </a:r>
            <a:r>
              <a:rPr lang="fi-FI" dirty="0" err="1" smtClean="0"/>
              <a:t>Jungs</a:t>
            </a:r>
            <a:endParaRPr lang="fi-FI" dirty="0"/>
          </a:p>
        </p:txBody>
      </p:sp>
      <p:pic>
        <p:nvPicPr>
          <p:cNvPr id="4" name="Sisällön paikkamerkki 3" descr="http://slender.io/adapt/$/53db543bc7500f5384646dcd/Koskelan-tanssi-Poliisit-1024x682$625x416.jpg?src=http%3A%2F%2Faksa.fi%2Fwp-content%2Fuploads%2F2013%2F12%2FKoskelan-tanssi-Poliisit-1024x68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402" y="2674938"/>
            <a:ext cx="5612934" cy="3562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30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In </a:t>
            </a:r>
            <a:r>
              <a:rPr lang="fi-FI" dirty="0" err="1" smtClean="0"/>
              <a:t>Sandras</a:t>
            </a:r>
            <a:r>
              <a:rPr lang="fi-FI" dirty="0" smtClean="0"/>
              <a:t> </a:t>
            </a:r>
            <a:r>
              <a:rPr lang="fi-FI" dirty="0" err="1" smtClean="0"/>
              <a:t>Schule</a:t>
            </a:r>
            <a:r>
              <a:rPr lang="fi-FI" dirty="0" smtClean="0"/>
              <a:t>  </a:t>
            </a:r>
            <a:r>
              <a:rPr lang="fi-FI" dirty="0" err="1" smtClean="0"/>
              <a:t>sind</a:t>
            </a:r>
            <a:r>
              <a:rPr lang="fi-FI" dirty="0" smtClean="0"/>
              <a:t> </a:t>
            </a:r>
            <a:r>
              <a:rPr lang="fi-FI" dirty="0" err="1" smtClean="0"/>
              <a:t>diese</a:t>
            </a:r>
            <a:r>
              <a:rPr lang="fi-FI" dirty="0" smtClean="0"/>
              <a:t> </a:t>
            </a:r>
            <a:r>
              <a:rPr lang="fi-FI" dirty="0" err="1" smtClean="0"/>
              <a:t>AGs</a:t>
            </a:r>
            <a:r>
              <a:rPr lang="fi-FI" dirty="0" smtClean="0"/>
              <a:t>: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Am </a:t>
            </a:r>
            <a:r>
              <a:rPr lang="fi-FI" dirty="0" err="1" smtClean="0"/>
              <a:t>Montag</a:t>
            </a:r>
            <a:r>
              <a:rPr lang="fi-FI" dirty="0" smtClean="0"/>
              <a:t>: Computer, </a:t>
            </a:r>
            <a:r>
              <a:rPr lang="fi-FI" dirty="0" err="1" smtClean="0"/>
              <a:t>Handball</a:t>
            </a:r>
            <a:endParaRPr lang="fi-FI" dirty="0" smtClean="0"/>
          </a:p>
          <a:p>
            <a:r>
              <a:rPr lang="fi-FI" dirty="0" smtClean="0"/>
              <a:t>Am </a:t>
            </a:r>
            <a:r>
              <a:rPr lang="fi-FI" dirty="0" err="1" smtClean="0"/>
              <a:t>Dienstag</a:t>
            </a:r>
            <a:r>
              <a:rPr lang="fi-FI" dirty="0" smtClean="0"/>
              <a:t>: </a:t>
            </a:r>
            <a:r>
              <a:rPr lang="fi-FI" dirty="0" err="1" smtClean="0"/>
              <a:t>Theater</a:t>
            </a:r>
            <a:r>
              <a:rPr lang="fi-FI" dirty="0" smtClean="0"/>
              <a:t>, </a:t>
            </a:r>
            <a:r>
              <a:rPr lang="fi-FI" dirty="0" err="1" smtClean="0"/>
              <a:t>Musikgruppe</a:t>
            </a:r>
            <a:endParaRPr lang="fi-FI" dirty="0" smtClean="0"/>
          </a:p>
          <a:p>
            <a:r>
              <a:rPr lang="fi-FI" dirty="0" smtClean="0"/>
              <a:t>Am </a:t>
            </a:r>
            <a:r>
              <a:rPr lang="fi-FI" dirty="0" err="1" smtClean="0"/>
              <a:t>Mittwoch</a:t>
            </a:r>
            <a:r>
              <a:rPr lang="fi-FI" dirty="0" smtClean="0"/>
              <a:t>: </a:t>
            </a:r>
            <a:r>
              <a:rPr lang="fi-FI" dirty="0" err="1" smtClean="0"/>
              <a:t>Tanzgruppe</a:t>
            </a:r>
            <a:r>
              <a:rPr lang="fi-FI" dirty="0" smtClean="0"/>
              <a:t>, </a:t>
            </a:r>
            <a:r>
              <a:rPr lang="fi-FI" dirty="0" err="1" smtClean="0"/>
              <a:t>Badminton</a:t>
            </a:r>
            <a:endParaRPr lang="fi-FI" dirty="0" smtClean="0"/>
          </a:p>
          <a:p>
            <a:r>
              <a:rPr lang="fi-FI" dirty="0" smtClean="0"/>
              <a:t>Am </a:t>
            </a:r>
            <a:r>
              <a:rPr lang="fi-FI" dirty="0" err="1" smtClean="0"/>
              <a:t>Donnerstag</a:t>
            </a:r>
            <a:r>
              <a:rPr lang="fi-FI" dirty="0" smtClean="0"/>
              <a:t>: </a:t>
            </a:r>
            <a:r>
              <a:rPr lang="fi-FI" dirty="0" err="1" smtClean="0"/>
              <a:t>Kochgruppe</a:t>
            </a:r>
            <a:r>
              <a:rPr lang="fi-FI" dirty="0" smtClean="0"/>
              <a:t>, </a:t>
            </a:r>
            <a:r>
              <a:rPr lang="fi-FI" dirty="0" err="1" smtClean="0"/>
              <a:t>Schwimmen</a:t>
            </a:r>
            <a:endParaRPr lang="fi-FI" dirty="0" smtClean="0"/>
          </a:p>
          <a:p>
            <a:r>
              <a:rPr lang="fi-FI" dirty="0" smtClean="0"/>
              <a:t>Am </a:t>
            </a:r>
            <a:r>
              <a:rPr lang="fi-FI" dirty="0" err="1" smtClean="0"/>
              <a:t>Freitag</a:t>
            </a:r>
            <a:r>
              <a:rPr lang="fi-FI" dirty="0" smtClean="0"/>
              <a:t>: </a:t>
            </a:r>
            <a:r>
              <a:rPr lang="fi-FI" dirty="0" err="1" smtClean="0"/>
              <a:t>Tanzgruppe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AGs</a:t>
            </a:r>
            <a:r>
              <a:rPr lang="fi-FI" dirty="0" smtClean="0"/>
              <a:t> = </a:t>
            </a:r>
            <a:r>
              <a:rPr lang="fi-FI" dirty="0" err="1" smtClean="0"/>
              <a:t>Hobbyclubs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192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</TotalTime>
  <Words>75</Words>
  <Application>Microsoft Office PowerPoint</Application>
  <PresentationFormat>Näytössä katseltava diaesitys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Candara</vt:lpstr>
      <vt:lpstr>Symbol</vt:lpstr>
      <vt:lpstr>Aaltomuoto</vt:lpstr>
      <vt:lpstr>Sandras Hobbys</vt:lpstr>
      <vt:lpstr>Tanzen macht Spaβ </vt:lpstr>
      <vt:lpstr>In der Tanzgruppe sind zwölf Mädchen und neun Jungs</vt:lpstr>
      <vt:lpstr>AGs = Hobbyclubs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Sandras Hobbys</dc:title>
  <dc:creator>pomo</dc:creator>
  <cp:lastModifiedBy>Else Lamberg</cp:lastModifiedBy>
  <cp:revision>5</cp:revision>
  <dcterms:created xsi:type="dcterms:W3CDTF">2014-11-17T08:16:14Z</dcterms:created>
  <dcterms:modified xsi:type="dcterms:W3CDTF">2016-11-20T15:07:48Z</dcterms:modified>
</cp:coreProperties>
</file>