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20" r:id="rId2"/>
  </p:sldMasterIdLst>
  <p:sldIdLst>
    <p:sldId id="256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43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47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998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155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136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4986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059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3580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508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062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147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767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1231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9696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991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353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711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20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477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43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799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82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E6B4A669-76A5-4C81-ACC8-F99E1C6728A5}" type="datetimeFigureOut">
              <a:rPr lang="en-GB" smtClean="0"/>
              <a:t>10/01/2016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72323E4E-BA4F-4AF8-B0C9-2D15D195FD2C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68639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TpIikpGl8E&amp;feature=youtu.be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Opintojen</a:t>
            </a:r>
            <a:r>
              <a:rPr lang="en-GB" dirty="0" smtClean="0"/>
              <a:t> </a:t>
            </a:r>
            <a:r>
              <a:rPr lang="en-GB" dirty="0" err="1" smtClean="0"/>
              <a:t>eteneminen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kurssitilanne</a:t>
            </a:r>
            <a:r>
              <a:rPr lang="en-GB" dirty="0" smtClean="0"/>
              <a:t> 3. </a:t>
            </a:r>
            <a:r>
              <a:rPr lang="en-GB" dirty="0" err="1" smtClean="0"/>
              <a:t>jakson</a:t>
            </a:r>
            <a:r>
              <a:rPr lang="en-GB" dirty="0" smtClean="0"/>
              <a:t> </a:t>
            </a:r>
            <a:r>
              <a:rPr lang="en-GB" dirty="0" err="1" smtClean="0"/>
              <a:t>jälkeen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19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i-FI" altLang="en-US" sz="4000" dirty="0"/>
              <a:t>3. Vuoden opiskelurytmi</a:t>
            </a:r>
            <a:endParaRPr lang="en-US" altLang="en-US" sz="4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fi-FI" altLang="en-US" sz="2800" b="1" dirty="0" smtClean="0"/>
              <a:t>1. vuosi: 28-32 kurssia</a:t>
            </a:r>
          </a:p>
          <a:p>
            <a:pPr eaLnBrk="1" hangingPunct="1"/>
            <a:r>
              <a:rPr lang="fi-FI" altLang="en-US" sz="2800" dirty="0" smtClean="0"/>
              <a:t>2. vuosi: 56-62 kurssia</a:t>
            </a:r>
          </a:p>
          <a:p>
            <a:pPr eaLnBrk="1" hangingPunct="1"/>
            <a:r>
              <a:rPr lang="fi-FI" altLang="en-US" sz="2800" dirty="0" smtClean="0"/>
              <a:t>3. vuosi: 75 kurssia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i-FI" altLang="en-US" sz="2800" dirty="0" smtClean="0"/>
              <a:t>___________________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i-FI" altLang="en-US" sz="2800" dirty="0" smtClean="0"/>
              <a:t>75 kurssia (minimi)/ 5 kurssia /</a:t>
            </a:r>
            <a:r>
              <a:rPr lang="fi-FI" altLang="en-US" sz="2800" dirty="0" smtClean="0"/>
              <a:t>jakso</a:t>
            </a:r>
            <a:endParaRPr lang="fi-FI" altLang="en-US" sz="28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i-FI" altLang="en-US" sz="2800" dirty="0" smtClean="0"/>
              <a:t>Tulee sisältää 10 syventävää kurssia</a:t>
            </a: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24560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sz="4000" dirty="0" smtClean="0"/>
              <a:t>4. </a:t>
            </a:r>
            <a:r>
              <a:rPr lang="en-GB" sz="4000" dirty="0" err="1" smtClean="0"/>
              <a:t>vuoden</a:t>
            </a:r>
            <a:r>
              <a:rPr lang="en-GB" sz="4000" dirty="0" smtClean="0"/>
              <a:t> </a:t>
            </a:r>
            <a:r>
              <a:rPr lang="en-GB" sz="4000" dirty="0" err="1" smtClean="0"/>
              <a:t>opiskelurytmi</a:t>
            </a:r>
            <a:endParaRPr lang="en-GB" sz="400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GB" altLang="en-US" sz="2800" dirty="0" smtClean="0"/>
              <a:t>1. </a:t>
            </a:r>
            <a:r>
              <a:rPr lang="en-GB" altLang="en-US" sz="2800" dirty="0" err="1" smtClean="0"/>
              <a:t>vuosi</a:t>
            </a:r>
            <a:r>
              <a:rPr lang="en-GB" altLang="en-US" sz="2800" dirty="0" smtClean="0"/>
              <a:t>: </a:t>
            </a:r>
            <a:r>
              <a:rPr lang="en-GB" altLang="en-US" sz="2800" b="1" dirty="0" smtClean="0"/>
              <a:t>18- 22 </a:t>
            </a:r>
            <a:r>
              <a:rPr lang="en-GB" altLang="en-US" sz="2800" dirty="0" err="1" smtClean="0"/>
              <a:t>kurssia</a:t>
            </a:r>
            <a:endParaRPr lang="en-GB" altLang="en-US" sz="2800" dirty="0" smtClean="0"/>
          </a:p>
          <a:p>
            <a:pPr eaLnBrk="1" hangingPunct="1"/>
            <a:r>
              <a:rPr lang="en-GB" altLang="en-US" sz="2800" dirty="0" smtClean="0"/>
              <a:t>2.vuosi: 38-44 </a:t>
            </a:r>
            <a:r>
              <a:rPr lang="en-GB" altLang="en-US" sz="2800" dirty="0" err="1" smtClean="0"/>
              <a:t>kurssia</a:t>
            </a:r>
            <a:endParaRPr lang="en-GB" altLang="en-US" sz="2800" dirty="0" smtClean="0"/>
          </a:p>
          <a:p>
            <a:pPr eaLnBrk="1" hangingPunct="1"/>
            <a:r>
              <a:rPr lang="en-GB" altLang="en-US" sz="2800" dirty="0" smtClean="0"/>
              <a:t>3. </a:t>
            </a:r>
            <a:r>
              <a:rPr lang="en-GB" altLang="en-US" sz="2800" dirty="0" err="1" smtClean="0"/>
              <a:t>vuosi</a:t>
            </a:r>
            <a:r>
              <a:rPr lang="en-GB" altLang="en-US" sz="2800" dirty="0" smtClean="0"/>
              <a:t>: 58-60 </a:t>
            </a:r>
            <a:r>
              <a:rPr lang="en-GB" altLang="en-US" sz="2800" dirty="0" err="1" smtClean="0"/>
              <a:t>kurssia</a:t>
            </a:r>
            <a:endParaRPr lang="en-GB" altLang="en-US" sz="2800" dirty="0" smtClean="0"/>
          </a:p>
          <a:p>
            <a:pPr eaLnBrk="1" hangingPunct="1"/>
            <a:r>
              <a:rPr lang="en-GB" altLang="en-US" sz="2800" dirty="0" smtClean="0"/>
              <a:t>4. </a:t>
            </a:r>
            <a:r>
              <a:rPr lang="en-GB" altLang="en-US" sz="2800" dirty="0" err="1" smtClean="0"/>
              <a:t>vuosi</a:t>
            </a:r>
            <a:r>
              <a:rPr lang="en-GB" altLang="en-US" sz="2800" dirty="0" smtClean="0"/>
              <a:t>: 75 </a:t>
            </a:r>
            <a:r>
              <a:rPr lang="en-GB" altLang="en-US" sz="2800" dirty="0" err="1" smtClean="0"/>
              <a:t>kurssia</a:t>
            </a:r>
            <a:endParaRPr lang="en-GB" altLang="en-US" sz="2800" dirty="0" smtClean="0"/>
          </a:p>
          <a:p>
            <a:pPr eaLnBrk="1" hangingPunct="1"/>
            <a:r>
              <a:rPr lang="en-GB" altLang="en-US" sz="2800" dirty="0" err="1" smtClean="0"/>
              <a:t>Pitää</a:t>
            </a:r>
            <a:r>
              <a:rPr lang="en-GB" altLang="en-US" sz="2800" dirty="0" smtClean="0"/>
              <a:t> olla </a:t>
            </a:r>
            <a:r>
              <a:rPr lang="en-GB" altLang="en-US" sz="2800" dirty="0" err="1" smtClean="0"/>
              <a:t>perusteltu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syy</a:t>
            </a:r>
            <a:r>
              <a:rPr lang="en-GB" altLang="en-US" sz="2800" dirty="0" smtClean="0"/>
              <a:t>, </a:t>
            </a:r>
            <a:r>
              <a:rPr lang="en-GB" altLang="en-US" sz="2800" dirty="0" err="1" smtClean="0"/>
              <a:t>että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voi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valita</a:t>
            </a:r>
            <a:r>
              <a:rPr lang="en-GB" altLang="en-US" sz="2800" dirty="0" smtClean="0"/>
              <a:t> 4. </a:t>
            </a:r>
            <a:r>
              <a:rPr lang="en-GB" altLang="en-US" sz="2800" dirty="0" err="1" smtClean="0"/>
              <a:t>vuoden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ohjelman</a:t>
            </a:r>
            <a:r>
              <a:rPr lang="en-GB" altLang="en-US" sz="2800" dirty="0" smtClean="0"/>
              <a:t>!!! </a:t>
            </a:r>
            <a:r>
              <a:rPr lang="en-GB" altLang="en-US" sz="2800" dirty="0" err="1" smtClean="0"/>
              <a:t>Voi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loppua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kokonaan</a:t>
            </a:r>
            <a:r>
              <a:rPr lang="en-GB" altLang="en-US" sz="2800" dirty="0" smtClean="0"/>
              <a:t>, </a:t>
            </a:r>
            <a:r>
              <a:rPr lang="en-GB" altLang="en-US" sz="2800" dirty="0" err="1" smtClean="0"/>
              <a:t>koska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lukiot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eivät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saa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enää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jatkossa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tukea</a:t>
            </a:r>
            <a:r>
              <a:rPr lang="en-GB" altLang="en-US" sz="2800" dirty="0" smtClean="0"/>
              <a:t> 4. </a:t>
            </a:r>
            <a:r>
              <a:rPr lang="en-GB" altLang="en-US" sz="2800" dirty="0" err="1" smtClean="0"/>
              <a:t>vuoden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opiskelijoista</a:t>
            </a:r>
            <a:endParaRPr lang="en-GB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115008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3. </a:t>
            </a:r>
            <a:r>
              <a:rPr lang="en-GB" sz="4000" dirty="0" err="1" smtClean="0"/>
              <a:t>Jakson</a:t>
            </a:r>
            <a:r>
              <a:rPr lang="en-GB" sz="4000" dirty="0" smtClean="0"/>
              <a:t> </a:t>
            </a:r>
            <a:r>
              <a:rPr lang="en-GB" sz="4000" dirty="0" err="1" smtClean="0"/>
              <a:t>jälkeen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1. </a:t>
            </a:r>
            <a:r>
              <a:rPr lang="en-GB" sz="2800" dirty="0" err="1" smtClean="0"/>
              <a:t>jakson</a:t>
            </a:r>
            <a:r>
              <a:rPr lang="en-GB" sz="2800" dirty="0" smtClean="0"/>
              <a:t> </a:t>
            </a:r>
            <a:r>
              <a:rPr lang="en-GB" sz="2800" dirty="0" err="1" smtClean="0"/>
              <a:t>jälkeen</a:t>
            </a:r>
            <a:r>
              <a:rPr lang="en-GB" sz="2800" dirty="0" smtClean="0"/>
              <a:t>: 4-5 </a:t>
            </a:r>
            <a:r>
              <a:rPr lang="en-GB" sz="2800" dirty="0" err="1" smtClean="0"/>
              <a:t>kurssia</a:t>
            </a:r>
            <a:endParaRPr lang="en-GB" sz="2800" dirty="0" smtClean="0"/>
          </a:p>
          <a:p>
            <a:r>
              <a:rPr lang="en-GB" sz="2800" dirty="0" smtClean="0"/>
              <a:t>2. </a:t>
            </a:r>
            <a:r>
              <a:rPr lang="en-GB" sz="2800" dirty="0" err="1" smtClean="0"/>
              <a:t>jakson</a:t>
            </a:r>
            <a:r>
              <a:rPr lang="en-GB" sz="2800" dirty="0" smtClean="0"/>
              <a:t> </a:t>
            </a:r>
            <a:r>
              <a:rPr lang="en-GB" sz="2800" dirty="0" err="1" smtClean="0"/>
              <a:t>jälkeen</a:t>
            </a:r>
            <a:r>
              <a:rPr lang="en-GB" sz="2800" dirty="0" smtClean="0"/>
              <a:t>: 8-11 </a:t>
            </a:r>
            <a:r>
              <a:rPr lang="en-GB" sz="2800" dirty="0" err="1" smtClean="0"/>
              <a:t>kurssia</a:t>
            </a:r>
            <a:endParaRPr lang="en-GB" sz="2800" dirty="0" smtClean="0"/>
          </a:p>
          <a:p>
            <a:r>
              <a:rPr lang="en-GB" sz="2800" dirty="0" smtClean="0"/>
              <a:t>3. </a:t>
            </a:r>
            <a:r>
              <a:rPr lang="en-GB" sz="2800" dirty="0" err="1" smtClean="0"/>
              <a:t>jakson</a:t>
            </a:r>
            <a:r>
              <a:rPr lang="en-GB" sz="2800" dirty="0" smtClean="0"/>
              <a:t> </a:t>
            </a:r>
            <a:r>
              <a:rPr lang="en-GB" sz="2800" dirty="0" err="1" smtClean="0"/>
              <a:t>jälkeen</a:t>
            </a:r>
            <a:r>
              <a:rPr lang="en-GB" sz="2800" dirty="0" smtClean="0"/>
              <a:t>: </a:t>
            </a:r>
            <a:r>
              <a:rPr lang="en-GB" sz="2800" b="1" dirty="0" smtClean="0"/>
              <a:t>13-17 </a:t>
            </a:r>
            <a:r>
              <a:rPr lang="en-GB" sz="2800" b="1" dirty="0" err="1" smtClean="0"/>
              <a:t>kurssia</a:t>
            </a:r>
            <a:r>
              <a:rPr lang="en-GB" sz="2800" b="1" dirty="0" smtClean="0"/>
              <a:t> (9-12: 4. </a:t>
            </a:r>
            <a:r>
              <a:rPr lang="en-GB" sz="2800" b="1" dirty="0" err="1" smtClean="0"/>
              <a:t>vuotisilla</a:t>
            </a:r>
            <a:r>
              <a:rPr lang="en-GB" sz="2800" b="1" dirty="0" smtClean="0"/>
              <a:t>)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434223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TARKISTA TEKEMÄSI KURSSIALINNAT 3. VUODELLE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dirty="0" err="1"/>
              <a:t>Tarkista</a:t>
            </a:r>
            <a:r>
              <a:rPr lang="en-GB" sz="2400" dirty="0"/>
              <a:t>, </a:t>
            </a:r>
            <a:r>
              <a:rPr lang="en-GB" sz="2400" dirty="0" err="1"/>
              <a:t>että</a:t>
            </a:r>
            <a:r>
              <a:rPr lang="en-GB" sz="2400" dirty="0"/>
              <a:t> </a:t>
            </a:r>
            <a:r>
              <a:rPr lang="en-GB" sz="2400" dirty="0" err="1"/>
              <a:t>tämän</a:t>
            </a:r>
            <a:r>
              <a:rPr lang="en-GB" sz="2400" dirty="0"/>
              <a:t> </a:t>
            </a:r>
            <a:r>
              <a:rPr lang="en-GB" sz="2400" dirty="0" err="1"/>
              <a:t>vuoden</a:t>
            </a:r>
            <a:r>
              <a:rPr lang="en-GB" sz="2400" dirty="0"/>
              <a:t> </a:t>
            </a:r>
            <a:r>
              <a:rPr lang="en-GB" sz="2400" dirty="0" err="1"/>
              <a:t>valinnoista</a:t>
            </a:r>
            <a:r>
              <a:rPr lang="en-GB" sz="2400" dirty="0"/>
              <a:t> </a:t>
            </a:r>
            <a:r>
              <a:rPr lang="en-GB" sz="2400" dirty="0" smtClean="0"/>
              <a:t>+ 2.  </a:t>
            </a:r>
            <a:r>
              <a:rPr lang="en-GB" sz="2400" dirty="0" err="1" smtClean="0"/>
              <a:t>ja</a:t>
            </a:r>
            <a:r>
              <a:rPr lang="en-GB" sz="2400" dirty="0" smtClean="0"/>
              <a:t> </a:t>
            </a:r>
            <a:r>
              <a:rPr lang="en-GB" sz="2400" dirty="0"/>
              <a:t>3. </a:t>
            </a:r>
            <a:r>
              <a:rPr lang="en-GB" sz="2400" dirty="0" err="1"/>
              <a:t>vuoden</a:t>
            </a:r>
            <a:r>
              <a:rPr lang="en-GB" sz="2400" dirty="0"/>
              <a:t> </a:t>
            </a:r>
            <a:r>
              <a:rPr lang="en-GB" sz="2400" dirty="0" err="1"/>
              <a:t>valinnoistasi</a:t>
            </a:r>
            <a:r>
              <a:rPr lang="en-GB" sz="2400" dirty="0"/>
              <a:t> </a:t>
            </a:r>
            <a:r>
              <a:rPr lang="en-GB" sz="2400" dirty="0" err="1"/>
              <a:t>tulee</a:t>
            </a:r>
            <a:r>
              <a:rPr lang="en-GB" sz="2400" dirty="0" smtClean="0"/>
              <a:t>= </a:t>
            </a:r>
            <a:r>
              <a:rPr lang="en-GB" sz="2400" b="1" dirty="0" smtClean="0"/>
              <a:t>75 </a:t>
            </a:r>
            <a:r>
              <a:rPr lang="en-GB" sz="2400" dirty="0" err="1"/>
              <a:t>kurssia</a:t>
            </a:r>
            <a:r>
              <a:rPr lang="en-GB" sz="2400" dirty="0"/>
              <a:t> </a:t>
            </a:r>
            <a:r>
              <a:rPr lang="en-GB" sz="2400" dirty="0" err="1"/>
              <a:t>yhteensä</a:t>
            </a:r>
            <a:endParaRPr lang="en-GB" sz="2400" dirty="0"/>
          </a:p>
          <a:p>
            <a:r>
              <a:rPr lang="en-GB" sz="2400" dirty="0" err="1"/>
              <a:t>Tarkista</a:t>
            </a:r>
            <a:r>
              <a:rPr lang="en-GB" sz="2400" dirty="0"/>
              <a:t>, </a:t>
            </a:r>
            <a:r>
              <a:rPr lang="en-GB" sz="2400" dirty="0" err="1"/>
              <a:t>että</a:t>
            </a:r>
            <a:r>
              <a:rPr lang="en-GB" sz="2400" dirty="0"/>
              <a:t> </a:t>
            </a:r>
            <a:r>
              <a:rPr lang="en-GB" sz="2400" dirty="0" err="1"/>
              <a:t>olet</a:t>
            </a:r>
            <a:r>
              <a:rPr lang="en-GB" sz="2400" dirty="0"/>
              <a:t> </a:t>
            </a:r>
            <a:r>
              <a:rPr lang="en-GB" sz="2400" dirty="0" err="1"/>
              <a:t>valinnut</a:t>
            </a:r>
            <a:r>
              <a:rPr lang="en-GB" sz="2400" dirty="0"/>
              <a:t> </a:t>
            </a:r>
            <a:r>
              <a:rPr lang="en-GB" sz="2400" dirty="0" err="1"/>
              <a:t>kaikki</a:t>
            </a:r>
            <a:r>
              <a:rPr lang="en-GB" sz="2400" dirty="0"/>
              <a:t> </a:t>
            </a:r>
            <a:r>
              <a:rPr lang="en-GB" sz="2400" b="1" dirty="0" err="1"/>
              <a:t>pakolliset</a:t>
            </a:r>
            <a:r>
              <a:rPr lang="en-GB" sz="2400" b="1" dirty="0"/>
              <a:t> </a:t>
            </a:r>
            <a:r>
              <a:rPr lang="en-GB" sz="2400" b="1" dirty="0" err="1"/>
              <a:t>kurssit</a:t>
            </a:r>
            <a:endParaRPr lang="en-GB" sz="2400" b="1" dirty="0"/>
          </a:p>
          <a:p>
            <a:r>
              <a:rPr lang="en-GB" sz="2400" dirty="0" err="1"/>
              <a:t>Tarkista</a:t>
            </a:r>
            <a:r>
              <a:rPr lang="en-GB" sz="2400" dirty="0"/>
              <a:t>, </a:t>
            </a:r>
            <a:r>
              <a:rPr lang="en-GB" sz="2400" dirty="0" err="1"/>
              <a:t>että</a:t>
            </a:r>
            <a:r>
              <a:rPr lang="en-GB" sz="2400" dirty="0"/>
              <a:t> </a:t>
            </a:r>
            <a:r>
              <a:rPr lang="en-GB" sz="2400" dirty="0" err="1"/>
              <a:t>olet</a:t>
            </a:r>
            <a:r>
              <a:rPr lang="en-GB" sz="2400" dirty="0"/>
              <a:t> </a:t>
            </a:r>
            <a:r>
              <a:rPr lang="en-GB" sz="2400" dirty="0" err="1"/>
              <a:t>valinnut</a:t>
            </a:r>
            <a:r>
              <a:rPr lang="en-GB" sz="2400" dirty="0"/>
              <a:t> 3. </a:t>
            </a:r>
            <a:r>
              <a:rPr lang="en-GB" sz="2400" dirty="0" err="1"/>
              <a:t>vuoden</a:t>
            </a:r>
            <a:r>
              <a:rPr lang="en-GB" sz="2400" dirty="0"/>
              <a:t> </a:t>
            </a:r>
            <a:r>
              <a:rPr lang="en-GB" sz="2400" dirty="0" err="1"/>
              <a:t>valinnoissa</a:t>
            </a:r>
            <a:r>
              <a:rPr lang="en-GB" sz="2400" dirty="0"/>
              <a:t> </a:t>
            </a:r>
            <a:r>
              <a:rPr lang="en-GB" sz="2400" dirty="0" err="1"/>
              <a:t>riittävästi</a:t>
            </a:r>
            <a:r>
              <a:rPr lang="en-GB" sz="2400" dirty="0"/>
              <a:t> </a:t>
            </a:r>
            <a:r>
              <a:rPr lang="en-GB" sz="2400" dirty="0" err="1"/>
              <a:t>valtakunnallisia</a:t>
            </a:r>
            <a:r>
              <a:rPr lang="en-GB" sz="2400" dirty="0"/>
              <a:t> </a:t>
            </a:r>
            <a:r>
              <a:rPr lang="en-GB" sz="2400" dirty="0" err="1"/>
              <a:t>syventäviä</a:t>
            </a:r>
            <a:r>
              <a:rPr lang="en-GB" sz="2400" dirty="0"/>
              <a:t> </a:t>
            </a:r>
            <a:r>
              <a:rPr lang="en-GB" sz="2400" dirty="0" err="1"/>
              <a:t>kursseja</a:t>
            </a:r>
            <a:r>
              <a:rPr lang="en-GB" sz="2400" dirty="0" smtClean="0"/>
              <a:t>= </a:t>
            </a:r>
            <a:r>
              <a:rPr lang="en-GB" sz="2400" dirty="0" err="1" smtClean="0"/>
              <a:t>yhteensä</a:t>
            </a:r>
            <a:r>
              <a:rPr lang="en-GB" sz="2400" dirty="0" smtClean="0"/>
              <a:t> </a:t>
            </a:r>
            <a:r>
              <a:rPr lang="en-GB" sz="2400" b="1" dirty="0" smtClean="0"/>
              <a:t>10</a:t>
            </a:r>
            <a:r>
              <a:rPr lang="en-GB" sz="2400" dirty="0" smtClean="0"/>
              <a:t> </a:t>
            </a:r>
            <a:r>
              <a:rPr lang="en-GB" sz="2400" dirty="0" err="1"/>
              <a:t>kurssia</a:t>
            </a:r>
            <a:endParaRPr lang="en-GB" sz="2400" dirty="0"/>
          </a:p>
          <a:p>
            <a:r>
              <a:rPr lang="en-GB" sz="2400" dirty="0" err="1"/>
              <a:t>Tarkista</a:t>
            </a:r>
            <a:r>
              <a:rPr lang="en-GB" sz="2400" dirty="0"/>
              <a:t>, </a:t>
            </a:r>
            <a:r>
              <a:rPr lang="en-GB" sz="2400" dirty="0" err="1"/>
              <a:t>että</a:t>
            </a:r>
            <a:r>
              <a:rPr lang="en-GB" sz="2400" dirty="0"/>
              <a:t> </a:t>
            </a:r>
            <a:r>
              <a:rPr lang="en-GB" sz="2400" dirty="0" err="1"/>
              <a:t>sinulla</a:t>
            </a:r>
            <a:r>
              <a:rPr lang="en-GB" sz="2400" dirty="0"/>
              <a:t> </a:t>
            </a:r>
            <a:r>
              <a:rPr lang="en-GB" sz="2400" dirty="0" err="1"/>
              <a:t>ei</a:t>
            </a:r>
            <a:r>
              <a:rPr lang="en-GB" sz="2400" dirty="0"/>
              <a:t> ole </a:t>
            </a:r>
            <a:r>
              <a:rPr lang="en-GB" sz="2400" dirty="0" err="1"/>
              <a:t>hylättyjä</a:t>
            </a:r>
            <a:r>
              <a:rPr lang="en-GB" sz="2400" dirty="0"/>
              <a:t> </a:t>
            </a:r>
            <a:r>
              <a:rPr lang="en-GB" sz="2400" dirty="0" err="1"/>
              <a:t>arvosanoja</a:t>
            </a:r>
            <a:r>
              <a:rPr lang="en-GB" sz="2400" dirty="0"/>
              <a:t> </a:t>
            </a:r>
            <a:r>
              <a:rPr lang="en-GB" sz="2400" dirty="0" err="1"/>
              <a:t>eikä</a:t>
            </a:r>
            <a:r>
              <a:rPr lang="en-GB" sz="2400" dirty="0"/>
              <a:t> </a:t>
            </a:r>
            <a:r>
              <a:rPr lang="en-GB" sz="2400" dirty="0" err="1"/>
              <a:t>liikaa</a:t>
            </a:r>
            <a:r>
              <a:rPr lang="en-GB" sz="2400" dirty="0"/>
              <a:t> </a:t>
            </a:r>
            <a:r>
              <a:rPr lang="en-GB" sz="2400" dirty="0" err="1"/>
              <a:t>nelosia</a:t>
            </a:r>
            <a:r>
              <a:rPr lang="en-GB" sz="2400" dirty="0"/>
              <a:t>!</a:t>
            </a:r>
          </a:p>
          <a:p>
            <a:r>
              <a:rPr lang="en-GB" sz="2400" dirty="0" err="1"/>
              <a:t>Tarkista</a:t>
            </a:r>
            <a:r>
              <a:rPr lang="en-GB" sz="2400" dirty="0"/>
              <a:t>, </a:t>
            </a:r>
            <a:r>
              <a:rPr lang="en-GB" sz="2400" dirty="0" err="1"/>
              <a:t>että</a:t>
            </a:r>
            <a:r>
              <a:rPr lang="en-GB" sz="2400" dirty="0"/>
              <a:t> </a:t>
            </a:r>
            <a:r>
              <a:rPr lang="en-GB" sz="2400" dirty="0" err="1"/>
              <a:t>olet</a:t>
            </a:r>
            <a:r>
              <a:rPr lang="en-GB" sz="2400" dirty="0"/>
              <a:t> </a:t>
            </a:r>
            <a:r>
              <a:rPr lang="en-GB" sz="2400" dirty="0" err="1"/>
              <a:t>valinnut</a:t>
            </a:r>
            <a:r>
              <a:rPr lang="en-GB" sz="2400" dirty="0"/>
              <a:t> </a:t>
            </a:r>
            <a:r>
              <a:rPr lang="en-GB" sz="2400" dirty="0" err="1"/>
              <a:t>exstraa</a:t>
            </a:r>
            <a:r>
              <a:rPr lang="en-GB" sz="2400" dirty="0"/>
              <a:t>, </a:t>
            </a:r>
            <a:r>
              <a:rPr lang="en-GB" sz="2400" dirty="0" err="1"/>
              <a:t>jos</a:t>
            </a:r>
            <a:r>
              <a:rPr lang="en-GB" sz="2400" dirty="0"/>
              <a:t> </a:t>
            </a:r>
            <a:r>
              <a:rPr lang="en-GB" sz="2400" dirty="0" err="1"/>
              <a:t>joku</a:t>
            </a:r>
            <a:r>
              <a:rPr lang="en-GB" sz="2400" dirty="0"/>
              <a:t> </a:t>
            </a:r>
            <a:r>
              <a:rPr lang="en-GB" sz="2400" dirty="0" err="1"/>
              <a:t>valitsemasi</a:t>
            </a:r>
            <a:r>
              <a:rPr lang="en-GB" sz="2400" dirty="0"/>
              <a:t> </a:t>
            </a:r>
            <a:r>
              <a:rPr lang="en-GB" sz="2400" dirty="0" err="1"/>
              <a:t>kurssi</a:t>
            </a:r>
            <a:r>
              <a:rPr lang="en-GB" sz="2400" dirty="0"/>
              <a:t> </a:t>
            </a:r>
            <a:r>
              <a:rPr lang="en-GB" sz="2400" dirty="0" err="1"/>
              <a:t>ei</a:t>
            </a:r>
            <a:r>
              <a:rPr lang="en-GB" sz="2400" dirty="0"/>
              <a:t> </a:t>
            </a:r>
            <a:r>
              <a:rPr lang="en-GB" sz="2400" dirty="0" err="1"/>
              <a:t>toteudukaan</a:t>
            </a:r>
            <a:r>
              <a:rPr lang="en-GB" sz="2400" dirty="0"/>
              <a:t> </a:t>
            </a:r>
            <a:r>
              <a:rPr lang="en-GB" sz="2400" dirty="0" err="1"/>
              <a:t>ensi</a:t>
            </a:r>
            <a:r>
              <a:rPr lang="en-GB" sz="2400" dirty="0"/>
              <a:t> </a:t>
            </a:r>
            <a:r>
              <a:rPr lang="en-GB" sz="2400" dirty="0" err="1"/>
              <a:t>vuonna</a:t>
            </a:r>
            <a:endParaRPr lang="en-GB" sz="24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8665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err="1" smtClean="0"/>
              <a:t>Muutama</a:t>
            </a:r>
            <a:r>
              <a:rPr lang="en-GB" sz="3600" dirty="0" smtClean="0"/>
              <a:t> </a:t>
            </a:r>
            <a:r>
              <a:rPr lang="en-GB" sz="3600" dirty="0" err="1" smtClean="0"/>
              <a:t>varoituksen</a:t>
            </a:r>
            <a:r>
              <a:rPr lang="en-GB" sz="3600" dirty="0" smtClean="0"/>
              <a:t> </a:t>
            </a:r>
            <a:r>
              <a:rPr lang="en-GB" sz="3600" dirty="0" err="1" smtClean="0"/>
              <a:t>sana</a:t>
            </a:r>
            <a:r>
              <a:rPr lang="en-GB" sz="3600" dirty="0" smtClean="0"/>
              <a:t>!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err="1"/>
              <a:t>Valintoihin</a:t>
            </a:r>
            <a:r>
              <a:rPr lang="en-GB" sz="2800" dirty="0"/>
              <a:t>, </a:t>
            </a:r>
            <a:r>
              <a:rPr lang="en-GB" sz="2800" dirty="0" err="1"/>
              <a:t>ei</a:t>
            </a:r>
            <a:r>
              <a:rPr lang="en-GB" sz="2800" dirty="0"/>
              <a:t> </a:t>
            </a:r>
            <a:r>
              <a:rPr lang="en-GB" sz="2800" dirty="0" err="1"/>
              <a:t>pysty</a:t>
            </a:r>
            <a:r>
              <a:rPr lang="en-GB" sz="2800" dirty="0"/>
              <a:t> </a:t>
            </a:r>
            <a:r>
              <a:rPr lang="en-GB" sz="2800" dirty="0" err="1"/>
              <a:t>laittamaan</a:t>
            </a:r>
            <a:r>
              <a:rPr lang="en-GB" sz="2800" dirty="0"/>
              <a:t> </a:t>
            </a:r>
            <a:r>
              <a:rPr lang="en-GB" sz="2800" dirty="0" err="1"/>
              <a:t>enää</a:t>
            </a:r>
            <a:r>
              <a:rPr lang="en-GB" sz="2800" dirty="0"/>
              <a:t> jo </a:t>
            </a:r>
            <a:r>
              <a:rPr lang="en-GB" sz="2800" dirty="0" err="1"/>
              <a:t>suoritettuja</a:t>
            </a:r>
            <a:r>
              <a:rPr lang="en-GB" sz="2800" dirty="0"/>
              <a:t> </a:t>
            </a:r>
            <a:r>
              <a:rPr lang="en-GB" sz="2800" dirty="0" err="1"/>
              <a:t>kursseja</a:t>
            </a:r>
            <a:r>
              <a:rPr lang="en-GB" sz="2800" dirty="0"/>
              <a:t>, </a:t>
            </a:r>
            <a:r>
              <a:rPr lang="en-GB" sz="2800" dirty="0" err="1"/>
              <a:t>vaikka</a:t>
            </a:r>
            <a:r>
              <a:rPr lang="en-GB" sz="2800" dirty="0"/>
              <a:t> se </a:t>
            </a:r>
            <a:r>
              <a:rPr lang="en-GB" sz="2800" dirty="0" err="1"/>
              <a:t>olisi</a:t>
            </a:r>
            <a:r>
              <a:rPr lang="en-GB" sz="2800" dirty="0"/>
              <a:t> 4 tai H!</a:t>
            </a:r>
          </a:p>
          <a:p>
            <a:r>
              <a:rPr lang="en-GB" sz="2800" dirty="0" err="1"/>
              <a:t>Valittava</a:t>
            </a:r>
            <a:r>
              <a:rPr lang="en-GB" sz="2800" dirty="0"/>
              <a:t> </a:t>
            </a:r>
            <a:r>
              <a:rPr lang="en-GB" sz="2800" dirty="0" err="1"/>
              <a:t>silloin</a:t>
            </a:r>
            <a:r>
              <a:rPr lang="en-GB" sz="2800" dirty="0"/>
              <a:t>, kun </a:t>
            </a:r>
            <a:r>
              <a:rPr lang="en-GB" sz="2800" dirty="0" err="1"/>
              <a:t>tarjotin</a:t>
            </a:r>
            <a:r>
              <a:rPr lang="en-GB" sz="2800" dirty="0"/>
              <a:t> </a:t>
            </a:r>
            <a:r>
              <a:rPr lang="en-GB" sz="2800" dirty="0" err="1"/>
              <a:t>auki</a:t>
            </a:r>
            <a:r>
              <a:rPr lang="en-GB" sz="2800" dirty="0"/>
              <a:t> </a:t>
            </a:r>
            <a:r>
              <a:rPr lang="en-GB" sz="2800" dirty="0" err="1"/>
              <a:t>oman</a:t>
            </a:r>
            <a:r>
              <a:rPr lang="en-GB" sz="2800" dirty="0"/>
              <a:t> </a:t>
            </a:r>
            <a:r>
              <a:rPr lang="en-GB" sz="2800" dirty="0" err="1"/>
              <a:t>lukion</a:t>
            </a:r>
            <a:r>
              <a:rPr lang="en-GB" sz="2800" dirty="0"/>
              <a:t> </a:t>
            </a:r>
            <a:r>
              <a:rPr lang="en-GB" sz="2800" dirty="0" err="1"/>
              <a:t>opiskelijoille</a:t>
            </a:r>
            <a:r>
              <a:rPr lang="en-GB" sz="2800" dirty="0"/>
              <a:t> (</a:t>
            </a:r>
            <a:r>
              <a:rPr lang="en-GB" sz="2800" dirty="0" err="1"/>
              <a:t>nopeat</a:t>
            </a:r>
            <a:r>
              <a:rPr lang="en-GB" sz="2800" dirty="0"/>
              <a:t> </a:t>
            </a:r>
            <a:r>
              <a:rPr lang="en-GB" sz="2800" dirty="0" err="1"/>
              <a:t>elävät</a:t>
            </a:r>
            <a:r>
              <a:rPr lang="en-GB" sz="2800" dirty="0"/>
              <a:t> vain </a:t>
            </a:r>
            <a:r>
              <a:rPr lang="en-GB" sz="2800" dirty="0" err="1"/>
              <a:t>pieni</a:t>
            </a:r>
            <a:r>
              <a:rPr lang="en-GB" sz="2800" dirty="0"/>
              <a:t> </a:t>
            </a:r>
            <a:r>
              <a:rPr lang="en-GB" sz="2800" dirty="0" err="1"/>
              <a:t>kiintiö</a:t>
            </a:r>
            <a:r>
              <a:rPr lang="en-GB" sz="2800" dirty="0"/>
              <a:t> </a:t>
            </a:r>
            <a:r>
              <a:rPr lang="en-GB" sz="2800" dirty="0" err="1"/>
              <a:t>uudestaan</a:t>
            </a:r>
            <a:r>
              <a:rPr lang="en-GB" sz="2800" dirty="0"/>
              <a:t> 1. &amp; 2. </a:t>
            </a:r>
            <a:r>
              <a:rPr lang="en-GB" sz="2800" dirty="0" err="1"/>
              <a:t>vuositason</a:t>
            </a:r>
            <a:r>
              <a:rPr lang="en-GB" sz="2800" dirty="0"/>
              <a:t> </a:t>
            </a:r>
            <a:r>
              <a:rPr lang="en-GB" sz="2800" dirty="0" err="1"/>
              <a:t>kurssia</a:t>
            </a:r>
            <a:r>
              <a:rPr lang="en-GB" sz="2800" dirty="0"/>
              <a:t> </a:t>
            </a:r>
            <a:r>
              <a:rPr lang="en-GB" sz="2800" dirty="0" err="1"/>
              <a:t>suorittavillle</a:t>
            </a:r>
            <a:r>
              <a:rPr lang="en-GB" sz="2800" dirty="0"/>
              <a:t>)</a:t>
            </a:r>
          </a:p>
          <a:p>
            <a:r>
              <a:rPr lang="en-GB" sz="2800" dirty="0"/>
              <a:t>Johanna-</a:t>
            </a:r>
            <a:r>
              <a:rPr lang="en-GB" sz="2800" dirty="0" err="1"/>
              <a:t>opon</a:t>
            </a:r>
            <a:r>
              <a:rPr lang="en-GB" sz="2800" dirty="0"/>
              <a:t> </a:t>
            </a:r>
            <a:r>
              <a:rPr lang="en-GB" sz="2800" dirty="0" err="1"/>
              <a:t>tekemä</a:t>
            </a:r>
            <a:r>
              <a:rPr lang="en-GB" sz="2800" dirty="0"/>
              <a:t> video: </a:t>
            </a:r>
            <a:r>
              <a:rPr lang="en-GB" sz="2800" dirty="0" err="1"/>
              <a:t>valintojen</a:t>
            </a:r>
            <a:r>
              <a:rPr lang="en-GB" sz="2800" dirty="0"/>
              <a:t> </a:t>
            </a:r>
            <a:r>
              <a:rPr lang="en-GB" sz="2800" dirty="0" err="1"/>
              <a:t>tekeminen</a:t>
            </a:r>
            <a:r>
              <a:rPr lang="en-GB" sz="2800" dirty="0"/>
              <a:t> </a:t>
            </a:r>
            <a:r>
              <a:rPr lang="en-GB" sz="2800" dirty="0" err="1"/>
              <a:t>wilmaan</a:t>
            </a:r>
            <a:r>
              <a:rPr lang="en-GB" sz="2800" dirty="0"/>
              <a:t> </a:t>
            </a:r>
            <a:r>
              <a:rPr lang="en-GB" sz="2800" dirty="0" err="1"/>
              <a:t>kohdasta</a:t>
            </a:r>
            <a:r>
              <a:rPr lang="en-GB" sz="2800" dirty="0"/>
              <a:t> </a:t>
            </a:r>
            <a:r>
              <a:rPr lang="en-GB" sz="2800" dirty="0" err="1"/>
              <a:t>opinnot</a:t>
            </a:r>
            <a:endParaRPr lang="en-GB" sz="2800" dirty="0"/>
          </a:p>
          <a:p>
            <a:r>
              <a:rPr lang="en-GB" sz="2800" dirty="0">
                <a:hlinkClick r:id="rId2"/>
              </a:rPr>
              <a:t>https://www.youtube.com/watch?v=fTpIikpGl8E&amp;feature=youtu.be</a:t>
            </a:r>
            <a:endParaRPr lang="en-GB" sz="28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003131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8</TotalTime>
  <Words>267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Calibri</vt:lpstr>
      <vt:lpstr>Calibri Light</vt:lpstr>
      <vt:lpstr>Gill Sans MT</vt:lpstr>
      <vt:lpstr>Wingdings</vt:lpstr>
      <vt:lpstr>Wingdings 2</vt:lpstr>
      <vt:lpstr>HDOfficeLightV0</vt:lpstr>
      <vt:lpstr>Dividend</vt:lpstr>
      <vt:lpstr>Opintojen eteneminen ja kurssitilanne 3. jakson jälkeen</vt:lpstr>
      <vt:lpstr>3. Vuoden opiskelurytmi</vt:lpstr>
      <vt:lpstr>4. vuoden opiskelurytmi</vt:lpstr>
      <vt:lpstr>3. Jakson jälkeen</vt:lpstr>
      <vt:lpstr>TARKISTA TEKEMÄSI KURSSIALINNAT 3. VUODELLE</vt:lpstr>
      <vt:lpstr>Muutama varoituksen sana!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Opintojen eteneminen ja kurssitilanne 3. jakson jälkeen</dc:title>
  <dc:creator>Microsoft account</dc:creator>
  <cp:lastModifiedBy>Microsoft account</cp:lastModifiedBy>
  <cp:revision>2</cp:revision>
  <dcterms:created xsi:type="dcterms:W3CDTF">2016-01-10T09:12:17Z</dcterms:created>
  <dcterms:modified xsi:type="dcterms:W3CDTF">2016-01-10T09:20:44Z</dcterms:modified>
</cp:coreProperties>
</file>