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0" r:id="rId3"/>
    <p:sldMasterId id="2147483673" r:id="rId4"/>
  </p:sldMasterIdLst>
  <p:notesMasterIdLst>
    <p:notesMasterId r:id="rId6"/>
  </p:notesMasterIdLst>
  <p:sldIdLst>
    <p:sldId id="256" r:id="rId5"/>
    <p:sldId id="267" r:id="rId7"/>
    <p:sldId id="271" r:id="rId8"/>
    <p:sldId id="273" r:id="rId9"/>
    <p:sldId id="291" r:id="rId10"/>
    <p:sldId id="277" r:id="rId11"/>
    <p:sldId id="292" r:id="rId12"/>
    <p:sldId id="278" r:id="rId13"/>
    <p:sldId id="293" r:id="rId14"/>
    <p:sldId id="295" r:id="rId15"/>
    <p:sldId id="296" r:id="rId16"/>
  </p:sldIdLst>
  <p:sldSz cx="9144000" cy="6858000" type="screen4x3"/>
  <p:notesSz cx="6858000" cy="9144000"/>
  <p:embeddedFontLst>
    <p:embeddedFont>
      <p:font typeface="Verdana" panose="020B0604030504040204"/>
      <p:regular r:id="rId20"/>
    </p:embeddedFont>
    <p:embeddedFont>
      <p:font typeface="Merriweather Sans" panose="0000050000000000000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1234" y="0"/>
      </p:cViewPr>
      <p:guideLst>
        <p:guide orient="horz" pos="2160"/>
        <p:guide pos="2871"/>
      </p:guideLst>
    </p:cSldViewPr>
  </p:slideViewPr>
  <p:notesTextViewPr>
    <p:cViewPr>
      <p:scale>
        <a:sx n="1" d="1"/>
        <a:sy n="1" d="1"/>
      </p:scale>
      <p:origin x="0" y="0"/>
    </p:cViewPr>
  </p:notesTextViewPr>
  <p:sorterViewPr>
    <p:cViewPr>
      <p:scale>
        <a:sx n="100" d="100"/>
        <a:sy n="100" d="100"/>
      </p:scale>
      <p:origin x="0" y="-239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2" Type="http://schemas.openxmlformats.org/officeDocument/2006/relationships/font" Target="fonts/font3.fntdata"/><Relationship Id="rId21" Type="http://schemas.openxmlformats.org/officeDocument/2006/relationships/font" Target="fonts/font2.fntdata"/><Relationship Id="rId20" Type="http://schemas.openxmlformats.org/officeDocument/2006/relationships/font" Target="fonts/font1.fntdata"/><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4" name="Shape 4"/>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lvl="0" indent="0" algn="r" rtl="0">
              <a:spcBef>
                <a:spcPts val="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6" name="Shape 6"/>
          <p:cNvSpPr txBox="1">
            <a:spLocks noGrp="1"/>
          </p:cNvSpPr>
          <p:nvPr>
            <p:ph type="body" idx="1"/>
          </p:nvPr>
        </p:nvSpPr>
        <p:spPr>
          <a:xfrm>
            <a:off x="914400" y="4343400"/>
            <a:ext cx="5029199" cy="4114800"/>
          </a:xfrm>
          <a:prstGeom prst="rect">
            <a:avLst/>
          </a:prstGeom>
          <a:noFill/>
          <a:ln>
            <a:noFill/>
          </a:ln>
        </p:spPr>
        <p:txBody>
          <a:bodyPr lIns="91425" tIns="91425" rIns="91425" bIns="91425" anchor="t" anchorCtr="0"/>
          <a:lstStyle>
            <a:lvl1pPr marL="0" marR="0" lvl="0" indent="0" algn="l" rtl="0">
              <a:spcBef>
                <a:spcPts val="36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36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36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36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36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2743200" marR="0" lvl="6" indent="0" algn="l" rtl="0">
              <a:spcBef>
                <a:spcPts val="0"/>
              </a:spcBef>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200400" marR="0" lvl="7" indent="0" algn="l" rtl="0">
              <a:spcBef>
                <a:spcPts val="0"/>
              </a:spcBef>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3657600" marR="0" lvl="8" indent="0" algn="l" rtl="0">
              <a:spcBef>
                <a:spcPts val="0"/>
              </a:spcBef>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Shape 7"/>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lvl="0" indent="0" algn="l" rtl="0">
              <a:spcBef>
                <a:spcPts val="0"/>
              </a:spcBef>
              <a:spcAft>
                <a:spcPts val="0"/>
              </a:spcAft>
              <a:buNone/>
              <a:def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8" name="Shape 8"/>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3"/>
        <p:cNvGrpSpPr/>
        <p:nvPr/>
      </p:nvGrpSpPr>
      <p:grpSpPr>
        <a:xfrm>
          <a:off x="0" y="0"/>
          <a:ext cx="0" cy="0"/>
          <a:chOff x="0" y="0"/>
          <a:chExt cx="0" cy="0"/>
        </a:xfrm>
      </p:grpSpPr>
      <p:sp>
        <p:nvSpPr>
          <p:cNvPr id="84" name="Shape 84"/>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fi-FI"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86" name="Shape 86"/>
          <p:cNvSpPr txBox="1">
            <a:spLocks noGrp="1"/>
          </p:cNvSpPr>
          <p:nvPr>
            <p:ph type="body" idx="1"/>
          </p:nvPr>
        </p:nvSpPr>
        <p:spPr>
          <a:xfrm>
            <a:off x="914400" y="4343400"/>
            <a:ext cx="5029199" cy="41148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endParaRPr sz="1200" b="0" i="0"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Tyhjä">
    <p:spTree>
      <p:nvGrpSpPr>
        <p:cNvPr id="1" name="Shape 14"/>
        <p:cNvGrpSpPr/>
        <p:nvPr/>
      </p:nvGrpSpPr>
      <p:grpSpPr>
        <a:xfrm>
          <a:off x="0" y="0"/>
          <a:ext cx="0" cy="0"/>
          <a:chOff x="0" y="0"/>
          <a:chExt cx="0" cy="0"/>
        </a:xfrm>
      </p:grpSpPr>
      <p:sp>
        <p:nvSpPr>
          <p:cNvPr id="15" name="Shape 1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16" name="Shape 1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17" name="Shape 17"/>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Pystysuora otsikko ja teksti">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9" name="Shape 79"/>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80" name="Shape 8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81" name="Shape 8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82" name="Shape 8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a:xfrm>
            <a:off x="4038600" y="6356350"/>
            <a:ext cx="4114800" cy="365125"/>
          </a:xfrm>
        </p:spPr>
        <p:txBody>
          <a:bodyPr/>
          <a:lstStyle/>
          <a:p>
            <a:endParaRPr lang="en-US"/>
          </a:p>
        </p:txBody>
      </p:sp>
      <p:sp>
        <p:nvSpPr>
          <p:cNvPr id="6" name="Slide Number Placeholder 5"/>
          <p:cNvSpPr>
            <a:spLocks noGrp="1"/>
          </p:cNvSpPr>
          <p:nvPr>
            <p:ph type="sldNum" sz="quarter" idx="12"/>
          </p:nvPr>
        </p:nvSpPr>
        <p:spPr>
          <a:xfrm>
            <a:off x="8610600" y="6356350"/>
            <a:ext cx="2743200" cy="365125"/>
          </a:xfrm>
        </p:spPr>
        <p:txBody>
          <a:bodyPr/>
          <a:lstStyle/>
          <a:p>
            <a:fld id="{B3561BA9-CDCF-4958-B8AB-66F3BF063E13}"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Tyhjä">
    <p:spTree>
      <p:nvGrpSpPr>
        <p:cNvPr id="1" name="Shape 14"/>
        <p:cNvGrpSpPr/>
        <p:nvPr/>
      </p:nvGrpSpPr>
      <p:grpSpPr>
        <a:xfrm>
          <a:off x="0" y="0"/>
          <a:ext cx="0" cy="0"/>
          <a:chOff x="0" y="0"/>
          <a:chExt cx="0" cy="0"/>
        </a:xfrm>
      </p:grpSpPr>
      <p:sp>
        <p:nvSpPr>
          <p:cNvPr id="15" name="Shape 1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16" name="Shape 1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17" name="Shape 17"/>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20" name="Shape 20"/>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3" name="Shape 2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27" name="Shape 2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9" name="Shape 29"/>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20"/>
              </a:spcBef>
              <a:spcAft>
                <a:spcPts val="0"/>
              </a:spcAft>
              <a:buClr>
                <a:schemeClr val="dk1"/>
              </a:buClr>
              <a:buFont typeface="Verdana" panose="020B0604030504040204"/>
              <a:buNone/>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35" name="Shape 35"/>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8" name="Shape 38"/>
          <p:cNvSpPr txBox="1">
            <a:spLocks noGrp="1"/>
          </p:cNvSpPr>
          <p:nvPr>
            <p:ph type="body" idx="1"/>
          </p:nvPr>
        </p:nvSpPr>
        <p:spPr>
          <a:xfrm>
            <a:off x="6858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9" name="Shape 39"/>
          <p:cNvSpPr txBox="1">
            <a:spLocks noGrp="1"/>
          </p:cNvSpPr>
          <p:nvPr>
            <p:ph type="body" idx="2"/>
          </p:nvPr>
        </p:nvSpPr>
        <p:spPr>
          <a:xfrm>
            <a:off x="46482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42" name="Shape 4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cSld name="Vertailu">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7" name="Shape 4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8" name="Shape 4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9" name="Shape 4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1" name="Shape 51"/>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6" name="Shape 5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Verdana" panose="020B0604030504040204"/>
              <a:buChar char="•"/>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0795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762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1" name="Shape 6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2" name="Shape 6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3" name="Shape 6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20" name="Shape 20"/>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23" name="Shape 2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Otsikollinen kuva">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66" name="Shape 66"/>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Verdana" panose="020B0604030504040204"/>
              <a:buNone/>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560"/>
              </a:spcBef>
              <a:spcAft>
                <a:spcPts val="0"/>
              </a:spcAft>
              <a:buClr>
                <a:schemeClr val="dk1"/>
              </a:buClr>
              <a:buFont typeface="Verdana" panose="020B0604030504040204"/>
              <a:buNone/>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480"/>
              </a:spcBef>
              <a:spcAft>
                <a:spcPts val="0"/>
              </a:spcAft>
              <a:buClr>
                <a:schemeClr val="dk1"/>
              </a:buClr>
              <a:buFont typeface="Verdana" panose="020B0604030504040204"/>
              <a:buNone/>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8" name="Shape 6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9" name="Shape 6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0" name="Shape 70"/>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Otsikko ja pystysuora teksti">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3" name="Shape 73"/>
          <p:cNvSpPr txBox="1">
            <a:spLocks noGrp="1"/>
          </p:cNvSpPr>
          <p:nvPr>
            <p:ph type="body" idx="1"/>
          </p:nvPr>
        </p:nvSpPr>
        <p:spPr>
          <a:xfrm rot="5400000">
            <a:off x="2324099" y="-38100"/>
            <a:ext cx="4495800" cy="77724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74" name="Shape 7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5" name="Shape 7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6" name="Shape 7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Pystysuora otsikko ja teksti">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9" name="Shape 79"/>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80" name="Shape 8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81" name="Shape 8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82" name="Shape 8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cSld name="Otsikko, teksti ja ClipArt-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57200" y="274638"/>
            <a:ext cx="8229600" cy="1143000"/>
          </a:xfrm>
        </p:spPr>
        <p:txBody>
          <a:bodyPr/>
          <a:lstStyle/>
          <a:p>
            <a:r>
              <a:rPr lang="fi-FI"/>
              <a:t>Muokkaa perustyyl. napsautt.</a:t>
            </a:r>
            <a:endParaRPr lang="fi-FI"/>
          </a:p>
        </p:txBody>
      </p:sp>
      <p:sp>
        <p:nvSpPr>
          <p:cNvPr id="3" name="Tekstin paikkamerkki 2"/>
          <p:cNvSpPr>
            <a:spLocks noGrp="1"/>
          </p:cNvSpPr>
          <p:nvPr>
            <p:ph type="body" sz="half" idx="1" hasCustomPrompt="1"/>
          </p:nvPr>
        </p:nvSpPr>
        <p:spPr>
          <a:xfrm>
            <a:off x="457200" y="1600200"/>
            <a:ext cx="4038600" cy="4525963"/>
          </a:xfrm>
        </p:spPr>
        <p:txBody>
          <a:bodyPr/>
          <a:lstStyle/>
          <a:p>
            <a:pPr lvl="0"/>
            <a:r>
              <a:rPr lang="fi-FI"/>
              <a:t>Muokkaa tekstin perustyylejä</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Online-näköistiedoston paikkamerkki 3"/>
          <p:cNvSpPr>
            <a:spLocks noGrp="1"/>
          </p:cNvSpPr>
          <p:nvPr>
            <p:ph type="clipArt" sz="half" idx="2"/>
          </p:nvPr>
        </p:nvSpPr>
        <p:spPr>
          <a:xfrm>
            <a:off x="4648200" y="1600200"/>
            <a:ext cx="4038600" cy="4525963"/>
          </a:xfrm>
        </p:spPr>
        <p:txBody>
          <a:bodyPr/>
          <a:lstStyle/>
          <a:p>
            <a:endParaRPr lang="fi-FI"/>
          </a:p>
        </p:txBody>
      </p:sp>
      <p:sp>
        <p:nvSpPr>
          <p:cNvPr id="5" name="Päivämäärän paikkamerkki 4"/>
          <p:cNvSpPr>
            <a:spLocks noGrp="1"/>
          </p:cNvSpPr>
          <p:nvPr>
            <p:ph type="dt" sz="half" idx="10"/>
          </p:nvPr>
        </p:nvSpPr>
        <p:spPr>
          <a:xfrm>
            <a:off x="457200" y="6245225"/>
            <a:ext cx="2133600" cy="476250"/>
          </a:xfrm>
        </p:spPr>
        <p:txBody>
          <a:bodyPr/>
          <a:lstStyle>
            <a:lvl1pPr>
              <a:defRPr/>
            </a:lvl1pPr>
          </a:lstStyle>
          <a:p>
            <a:endParaRPr lang="fi-FI" altLang="fi-FI"/>
          </a:p>
        </p:txBody>
      </p:sp>
      <p:sp>
        <p:nvSpPr>
          <p:cNvPr id="6" name="Alatunnisteen paikkamerkki 5"/>
          <p:cNvSpPr>
            <a:spLocks noGrp="1"/>
          </p:cNvSpPr>
          <p:nvPr>
            <p:ph type="ftr" sz="quarter" idx="11"/>
          </p:nvPr>
        </p:nvSpPr>
        <p:spPr>
          <a:xfrm>
            <a:off x="3124200" y="6245225"/>
            <a:ext cx="2895600" cy="476250"/>
          </a:xfrm>
        </p:spPr>
        <p:txBody>
          <a:bodyPr/>
          <a:lstStyle>
            <a:lvl1pPr>
              <a:defRPr/>
            </a:lvl1pPr>
          </a:lstStyle>
          <a:p>
            <a:endParaRPr lang="fi-FI" altLang="fi-FI"/>
          </a:p>
        </p:txBody>
      </p:sp>
      <p:sp>
        <p:nvSpPr>
          <p:cNvPr id="7" name="Dian numeron paikkamerkki 6"/>
          <p:cNvSpPr>
            <a:spLocks noGrp="1"/>
          </p:cNvSpPr>
          <p:nvPr>
            <p:ph type="sldNum" sz="quarter" idx="12"/>
          </p:nvPr>
        </p:nvSpPr>
        <p:spPr>
          <a:xfrm>
            <a:off x="6553200" y="6245225"/>
            <a:ext cx="2133600" cy="476250"/>
          </a:xfrm>
        </p:spPr>
        <p:txBody>
          <a:bodyPr/>
          <a:lstStyle>
            <a:lvl1pPr>
              <a:defRPr/>
            </a:lvl1pPr>
          </a:lstStyle>
          <a:p>
            <a:fld id="{3E3B213D-3F90-488B-8EBF-CDC9108066D5}" type="slidenum">
              <a:rPr lang="fi-FI" altLang="fi-FI"/>
            </a:fld>
            <a:endParaRPr lang="fi-FI" altLang="fi-FI"/>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Tyhjä">
    <p:spTree>
      <p:nvGrpSpPr>
        <p:cNvPr id="1" name="Shape 14"/>
        <p:cNvGrpSpPr/>
        <p:nvPr/>
      </p:nvGrpSpPr>
      <p:grpSpPr>
        <a:xfrm>
          <a:off x="0" y="0"/>
          <a:ext cx="0" cy="0"/>
          <a:chOff x="0" y="0"/>
          <a:chExt cx="0" cy="0"/>
        </a:xfrm>
      </p:grpSpPr>
      <p:sp>
        <p:nvSpPr>
          <p:cNvPr id="15" name="Shape 15"/>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16" name="Shape 1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17" name="Shape 17"/>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20" name="Shape 20"/>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21" name="Shape 2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3" name="Shape 2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Shape 24"/>
        <p:cNvGrpSpPr/>
        <p:nvPr/>
      </p:nvGrpSpPr>
      <p:grpSpPr>
        <a:xfrm>
          <a:off x="0" y="0"/>
          <a:ext cx="0" cy="0"/>
          <a:chOff x="0" y="0"/>
          <a:chExt cx="0" cy="0"/>
        </a:xfrm>
      </p:grpSpPr>
      <p:sp>
        <p:nvSpPr>
          <p:cNvPr id="25" name="Shape 25"/>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26" name="Shape 26"/>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ctr"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27" name="Shape 27"/>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29" name="Shape 29"/>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20"/>
              </a:spcBef>
              <a:spcAft>
                <a:spcPts val="0"/>
              </a:spcAft>
              <a:buClr>
                <a:schemeClr val="dk1"/>
              </a:buClr>
              <a:buFont typeface="Verdana" panose="020B0604030504040204"/>
              <a:buNone/>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35" name="Shape 35"/>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8" name="Shape 38"/>
          <p:cNvSpPr txBox="1">
            <a:spLocks noGrp="1"/>
          </p:cNvSpPr>
          <p:nvPr>
            <p:ph type="body" idx="1"/>
          </p:nvPr>
        </p:nvSpPr>
        <p:spPr>
          <a:xfrm>
            <a:off x="6858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9" name="Shape 39"/>
          <p:cNvSpPr txBox="1">
            <a:spLocks noGrp="1"/>
          </p:cNvSpPr>
          <p:nvPr>
            <p:ph type="body" idx="2"/>
          </p:nvPr>
        </p:nvSpPr>
        <p:spPr>
          <a:xfrm>
            <a:off x="46482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42" name="Shape 4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Vertailu">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7" name="Shape 4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8" name="Shape 4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9" name="Shape 4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1" name="Shape 51"/>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Osan ylätunniste">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marL="0" marR="0" lvl="0" indent="0" algn="l" rtl="0">
              <a:spcBef>
                <a:spcPts val="0"/>
              </a:spcBef>
              <a:spcAft>
                <a:spcPts val="0"/>
              </a:spcAft>
              <a:buNone/>
              <a:defRPr sz="4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marR="0" lvl="0"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360"/>
              </a:spcBef>
              <a:spcAft>
                <a:spcPts val="0"/>
              </a:spcAft>
              <a:buClr>
                <a:schemeClr val="dk1"/>
              </a:buClr>
              <a:buFont typeface="Verdana" panose="020B0604030504040204"/>
              <a:buNone/>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20"/>
              </a:spcBef>
              <a:spcAft>
                <a:spcPts val="0"/>
              </a:spcAft>
              <a:buClr>
                <a:schemeClr val="dk1"/>
              </a:buClr>
              <a:buFont typeface="Verdana" panose="020B0604030504040204"/>
              <a:buNone/>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3" name="Shape 33"/>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35" name="Shape 35"/>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56" name="Shape 5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Verdana" panose="020B0604030504040204"/>
              <a:buChar char="•"/>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0795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762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1" name="Shape 6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2" name="Shape 6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3" name="Shape 6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cSld name="Otsikollinen kuva">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66" name="Shape 66"/>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Verdana" panose="020B0604030504040204"/>
              <a:buNone/>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560"/>
              </a:spcBef>
              <a:spcAft>
                <a:spcPts val="0"/>
              </a:spcAft>
              <a:buClr>
                <a:schemeClr val="dk1"/>
              </a:buClr>
              <a:buFont typeface="Verdana" panose="020B0604030504040204"/>
              <a:buNone/>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480"/>
              </a:spcBef>
              <a:spcAft>
                <a:spcPts val="0"/>
              </a:spcAft>
              <a:buClr>
                <a:schemeClr val="dk1"/>
              </a:buClr>
              <a:buFont typeface="Verdana" panose="020B0604030504040204"/>
              <a:buNone/>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8" name="Shape 6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69" name="Shape 6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0" name="Shape 70"/>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cSld name="Otsikko ja pystysuora teksti">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3" name="Shape 73"/>
          <p:cNvSpPr txBox="1">
            <a:spLocks noGrp="1"/>
          </p:cNvSpPr>
          <p:nvPr>
            <p:ph type="body" idx="1"/>
          </p:nvPr>
        </p:nvSpPr>
        <p:spPr>
          <a:xfrm rot="5400000">
            <a:off x="2324099" y="-38100"/>
            <a:ext cx="4495800" cy="77724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74" name="Shape 7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5" name="Shape 7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76" name="Shape 7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cSld name="Pystysuora otsikko ja teksti">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9" name="Shape 79"/>
          <p:cNvSpPr txBox="1">
            <a:spLocks noGrp="1"/>
          </p:cNvSpPr>
          <p:nvPr>
            <p:ph type="body" idx="1"/>
          </p:nvPr>
        </p:nvSpPr>
        <p:spPr>
          <a:xfrm rot="5400000">
            <a:off x="590549" y="323850"/>
            <a:ext cx="5867400" cy="56769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80" name="Shape 8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81" name="Shape 8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a:endParaRPr>
              <a:solidFill>
                <a:srgbClr val="000000"/>
              </a:solidFill>
            </a:endParaRPr>
          </a:p>
        </p:txBody>
      </p:sp>
      <p:sp>
        <p:nvSpPr>
          <p:cNvPr id="82" name="Shape 8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a:buSzPct val="25000"/>
            </a:pPr>
            <a:fld id="{00000000-1234-1234-1234-123412341234}" type="slidenum">
              <a:rPr lang="fi-FI" sz="2400" i="1">
                <a:latin typeface="Merriweather Sans" panose="00000500000000000000"/>
                <a:ea typeface="Merriweather Sans" panose="00000500000000000000"/>
                <a:cs typeface="Merriweather Sans" panose="00000500000000000000"/>
                <a:sym typeface="Merriweather Sans" panose="00000500000000000000"/>
              </a:rPr>
            </a:fld>
            <a:endParaRPr lang="fi-FI" sz="2400" i="1">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ClipArt">
  <p:cSld name="Otsikko, teksti ja ClipArt-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57200" y="274638"/>
            <a:ext cx="8229600" cy="1143000"/>
          </a:xfrm>
        </p:spPr>
        <p:txBody>
          <a:bodyPr/>
          <a:lstStyle/>
          <a:p>
            <a:r>
              <a:rPr lang="fi-FI"/>
              <a:t>Muokkaa perustyyl. napsautt.</a:t>
            </a:r>
            <a:endParaRPr lang="fi-FI"/>
          </a:p>
        </p:txBody>
      </p:sp>
      <p:sp>
        <p:nvSpPr>
          <p:cNvPr id="3" name="Tekstin paikkamerkki 2"/>
          <p:cNvSpPr>
            <a:spLocks noGrp="1"/>
          </p:cNvSpPr>
          <p:nvPr>
            <p:ph type="body" sz="half" idx="1" hasCustomPrompt="1"/>
          </p:nvPr>
        </p:nvSpPr>
        <p:spPr>
          <a:xfrm>
            <a:off x="457200" y="1600200"/>
            <a:ext cx="4038600" cy="4525963"/>
          </a:xfrm>
        </p:spPr>
        <p:txBody>
          <a:bodyPr/>
          <a:lstStyle/>
          <a:p>
            <a:pPr lvl="0"/>
            <a:r>
              <a:rPr lang="fi-FI"/>
              <a:t>Muokkaa tekstin perustyylejä</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Online-näköistiedoston paikkamerkki 3"/>
          <p:cNvSpPr>
            <a:spLocks noGrp="1"/>
          </p:cNvSpPr>
          <p:nvPr>
            <p:ph type="clipArt" sz="half" idx="2"/>
          </p:nvPr>
        </p:nvSpPr>
        <p:spPr>
          <a:xfrm>
            <a:off x="4648200" y="1600200"/>
            <a:ext cx="4038600" cy="4525963"/>
          </a:xfrm>
        </p:spPr>
        <p:txBody>
          <a:bodyPr/>
          <a:lstStyle/>
          <a:p>
            <a:endParaRPr lang="fi-FI"/>
          </a:p>
        </p:txBody>
      </p:sp>
      <p:sp>
        <p:nvSpPr>
          <p:cNvPr id="5" name="Päivämäärän paikkamerkki 4"/>
          <p:cNvSpPr>
            <a:spLocks noGrp="1"/>
          </p:cNvSpPr>
          <p:nvPr>
            <p:ph type="dt" sz="half" idx="10"/>
          </p:nvPr>
        </p:nvSpPr>
        <p:spPr>
          <a:xfrm>
            <a:off x="457200" y="6245225"/>
            <a:ext cx="2133600" cy="476250"/>
          </a:xfrm>
        </p:spPr>
        <p:txBody>
          <a:bodyPr/>
          <a:lstStyle>
            <a:lvl1pPr>
              <a:defRPr/>
            </a:lvl1pPr>
          </a:lstStyle>
          <a:p>
            <a:endParaRPr lang="fi-FI" altLang="fi-FI"/>
          </a:p>
        </p:txBody>
      </p:sp>
      <p:sp>
        <p:nvSpPr>
          <p:cNvPr id="6" name="Alatunnisteen paikkamerkki 5"/>
          <p:cNvSpPr>
            <a:spLocks noGrp="1"/>
          </p:cNvSpPr>
          <p:nvPr>
            <p:ph type="ftr" sz="quarter" idx="11"/>
          </p:nvPr>
        </p:nvSpPr>
        <p:spPr>
          <a:xfrm>
            <a:off x="3124200" y="6245225"/>
            <a:ext cx="2895600" cy="476250"/>
          </a:xfrm>
        </p:spPr>
        <p:txBody>
          <a:bodyPr/>
          <a:lstStyle>
            <a:lvl1pPr>
              <a:defRPr/>
            </a:lvl1pPr>
          </a:lstStyle>
          <a:p>
            <a:endParaRPr lang="fi-FI" altLang="fi-FI"/>
          </a:p>
        </p:txBody>
      </p:sp>
      <p:sp>
        <p:nvSpPr>
          <p:cNvPr id="7" name="Dian numeron paikkamerkki 6"/>
          <p:cNvSpPr>
            <a:spLocks noGrp="1"/>
          </p:cNvSpPr>
          <p:nvPr>
            <p:ph type="sldNum" sz="quarter" idx="12"/>
          </p:nvPr>
        </p:nvSpPr>
        <p:spPr>
          <a:xfrm>
            <a:off x="6553200" y="6245225"/>
            <a:ext cx="2133600" cy="476250"/>
          </a:xfrm>
        </p:spPr>
        <p:txBody>
          <a:bodyPr/>
          <a:lstStyle>
            <a:lvl1pPr>
              <a:defRPr/>
            </a:lvl1pPr>
          </a:lstStyle>
          <a:p>
            <a:fld id="{3E3B213D-3F90-488B-8EBF-CDC9108066D5}" type="slidenum">
              <a:rPr lang="fi-FI" altLang="fi-FI"/>
            </a:fld>
            <a:endParaRPr lang="fi-FI" alt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Kaksi sisältökohdetta">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38" name="Shape 38"/>
          <p:cNvSpPr txBox="1">
            <a:spLocks noGrp="1"/>
          </p:cNvSpPr>
          <p:nvPr>
            <p:ph type="body" idx="1"/>
          </p:nvPr>
        </p:nvSpPr>
        <p:spPr>
          <a:xfrm>
            <a:off x="6858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39" name="Shape 39"/>
          <p:cNvSpPr txBox="1">
            <a:spLocks noGrp="1"/>
          </p:cNvSpPr>
          <p:nvPr>
            <p:ph type="body" idx="2"/>
          </p:nvPr>
        </p:nvSpPr>
        <p:spPr>
          <a:xfrm>
            <a:off x="4648200" y="1600200"/>
            <a:ext cx="3809999" cy="4495800"/>
          </a:xfrm>
          <a:prstGeom prst="rect">
            <a:avLst/>
          </a:prstGeom>
          <a:noFill/>
          <a:ln>
            <a:noFill/>
          </a:ln>
        </p:spPr>
        <p:txBody>
          <a:bodyPr lIns="91425" tIns="91425" rIns="91425" bIns="91425" anchor="t" anchorCtr="0"/>
          <a:lstStyle>
            <a:lvl1pPr marL="342900" marR="0" lvl="0" indent="-16510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3335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0" name="Shape 40"/>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42" name="Shape 42"/>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Vertailu">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7" name="Shape 47"/>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marR="0" lvl="0" indent="0" algn="l" rtl="0">
              <a:spcBef>
                <a:spcPts val="480"/>
              </a:spcBef>
              <a:spcAft>
                <a:spcPts val="0"/>
              </a:spcAft>
              <a:buClr>
                <a:schemeClr val="dk1"/>
              </a:buClr>
              <a:buFont typeface="Verdana" panose="020B0604030504040204"/>
              <a:buNone/>
              <a:defRPr sz="24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400"/>
              </a:spcBef>
              <a:spcAft>
                <a:spcPts val="0"/>
              </a:spcAft>
              <a:buClr>
                <a:schemeClr val="dk1"/>
              </a:buClr>
              <a:buFont typeface="Verdana" panose="020B0604030504040204"/>
              <a:buNone/>
              <a:defRPr sz="20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360"/>
              </a:spcBef>
              <a:spcAft>
                <a:spcPts val="0"/>
              </a:spcAft>
              <a:buClr>
                <a:schemeClr val="dk1"/>
              </a:buClr>
              <a:buFont typeface="Verdana" panose="020B0604030504040204"/>
              <a:buNone/>
              <a:defRPr sz="18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320"/>
              </a:spcBef>
              <a:spcAft>
                <a:spcPts val="0"/>
              </a:spcAft>
              <a:buClr>
                <a:schemeClr val="dk1"/>
              </a:buClr>
              <a:buFont typeface="Verdana" panose="020B0604030504040204"/>
              <a:buNone/>
              <a:defRPr sz="1600" b="1"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8" name="Shape 48"/>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marL="342900" marR="0" lvl="0" indent="-1905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5875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27000" algn="l" rtl="0">
              <a:spcBef>
                <a:spcPts val="320"/>
              </a:spcBef>
              <a:spcAft>
                <a:spcPts val="0"/>
              </a:spcAft>
              <a:buClr>
                <a:schemeClr val="dk1"/>
              </a:buClr>
              <a:buSzPct val="100000"/>
              <a:buFont typeface="Verdana" panose="020B0604030504040204"/>
              <a:buChar char="»"/>
              <a:defRPr sz="16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9" name="Shape 49"/>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51" name="Shape 51"/>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4" name="Shape 5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56" name="Shape 5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Otsikollinen sisältö">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59" name="Shape 59"/>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marL="342900" marR="0" lvl="0" indent="-139700" algn="l" rtl="0">
              <a:spcBef>
                <a:spcPts val="640"/>
              </a:spcBef>
              <a:spcAft>
                <a:spcPts val="0"/>
              </a:spcAft>
              <a:buClr>
                <a:schemeClr val="dk1"/>
              </a:buClr>
              <a:buSzPct val="100000"/>
              <a:buFont typeface="Verdana" panose="020B0604030504040204"/>
              <a:buChar char="•"/>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07950" algn="l" rtl="0">
              <a:spcBef>
                <a:spcPts val="560"/>
              </a:spcBef>
              <a:spcAft>
                <a:spcPts val="0"/>
              </a:spcAft>
              <a:buClr>
                <a:schemeClr val="dk1"/>
              </a:buClr>
              <a:buSzPct val="100000"/>
              <a:buFont typeface="Verdana" panose="020B0604030504040204"/>
              <a:buChar char="–"/>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76200" algn="l" rtl="0">
              <a:spcBef>
                <a:spcPts val="480"/>
              </a:spcBef>
              <a:spcAft>
                <a:spcPts val="0"/>
              </a:spcAft>
              <a:buClr>
                <a:schemeClr val="dk1"/>
              </a:buClr>
              <a:buSzPct val="100000"/>
              <a:buFont typeface="Verdana" panose="020B0604030504040204"/>
              <a:buChar char="•"/>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016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0" name="Shape 60"/>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1" name="Shape 61"/>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62" name="Shape 6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63" name="Shape 63"/>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Otsikollinen kuva">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marL="0" marR="0" lvl="0" indent="0" algn="l" rtl="0">
              <a:spcBef>
                <a:spcPts val="0"/>
              </a:spcBef>
              <a:spcAft>
                <a:spcPts val="0"/>
              </a:spcAft>
              <a:buNone/>
              <a:defRPr sz="20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66" name="Shape 66"/>
          <p:cNvSpPr>
            <a:spLocks noGrp="1"/>
          </p:cNvSpPr>
          <p:nvPr>
            <p:ph type="pic" idx="2"/>
          </p:nvPr>
        </p:nvSpPr>
        <p:spPr>
          <a:xfrm>
            <a:off x="1792288" y="612775"/>
            <a:ext cx="5486399" cy="4114800"/>
          </a:xfrm>
          <a:prstGeom prst="rect">
            <a:avLst/>
          </a:prstGeom>
          <a:noFill/>
          <a:ln>
            <a:noFill/>
          </a:ln>
        </p:spPr>
        <p:txBody>
          <a:bodyPr lIns="91425" tIns="91425" rIns="91425" bIns="91425" anchor="t" anchorCtr="0"/>
          <a:lstStyle>
            <a:lvl1pPr marL="0" marR="0" lvl="0" indent="0" algn="l" rtl="0">
              <a:spcBef>
                <a:spcPts val="640"/>
              </a:spcBef>
              <a:spcAft>
                <a:spcPts val="0"/>
              </a:spcAft>
              <a:buClr>
                <a:schemeClr val="dk1"/>
              </a:buClr>
              <a:buFont typeface="Verdana" panose="020B0604030504040204"/>
              <a:buNone/>
              <a:defRPr sz="3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560"/>
              </a:spcBef>
              <a:spcAft>
                <a:spcPts val="0"/>
              </a:spcAft>
              <a:buClr>
                <a:schemeClr val="dk1"/>
              </a:buClr>
              <a:buFont typeface="Verdana" panose="020B0604030504040204"/>
              <a:buNone/>
              <a:defRPr sz="2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480"/>
              </a:spcBef>
              <a:spcAft>
                <a:spcPts val="0"/>
              </a:spcAft>
              <a:buClr>
                <a:schemeClr val="dk1"/>
              </a:buClr>
              <a:buFont typeface="Verdana" panose="020B0604030504040204"/>
              <a:buNone/>
              <a:defRPr sz="2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400"/>
              </a:spcBef>
              <a:spcAft>
                <a:spcPts val="0"/>
              </a:spcAft>
              <a:buClr>
                <a:schemeClr val="dk1"/>
              </a:buClr>
              <a:buFont typeface="Verdana" panose="020B0604030504040204"/>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7" name="Shape 67"/>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marR="0" lvl="0" indent="0" algn="l" rtl="0">
              <a:spcBef>
                <a:spcPts val="280"/>
              </a:spcBef>
              <a:spcAft>
                <a:spcPts val="0"/>
              </a:spcAft>
              <a:buClr>
                <a:schemeClr val="dk1"/>
              </a:buClr>
              <a:buFont typeface="Verdana" panose="020B0604030504040204"/>
              <a:buNone/>
              <a:defRPr sz="14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457200" marR="0" lvl="1" indent="0" algn="l" rtl="0">
              <a:spcBef>
                <a:spcPts val="240"/>
              </a:spcBef>
              <a:spcAft>
                <a:spcPts val="0"/>
              </a:spcAft>
              <a:buClr>
                <a:schemeClr val="dk1"/>
              </a:buClr>
              <a:buFont typeface="Verdana" panose="020B0604030504040204"/>
              <a:buNone/>
              <a:defRPr sz="12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914400" marR="0" lvl="2" indent="0" algn="l" rtl="0">
              <a:spcBef>
                <a:spcPts val="200"/>
              </a:spcBef>
              <a:spcAft>
                <a:spcPts val="0"/>
              </a:spcAft>
              <a:buClr>
                <a:schemeClr val="dk1"/>
              </a:buClr>
              <a:buFont typeface="Verdana" panose="020B0604030504040204"/>
              <a:buNone/>
              <a:defRPr sz="1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371600" marR="0" lvl="3"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1828800" marR="0" lvl="4"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286000" marR="0" lvl="5"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743200" marR="0" lvl="6"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200400" marR="0" lvl="7"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657600" marR="0" lvl="8" indent="0" algn="l" rtl="0">
              <a:spcBef>
                <a:spcPts val="180"/>
              </a:spcBef>
              <a:spcAft>
                <a:spcPts val="0"/>
              </a:spcAft>
              <a:buClr>
                <a:schemeClr val="dk1"/>
              </a:buClr>
              <a:buFont typeface="Verdana" panose="020B0604030504040204"/>
              <a:buNone/>
              <a:defRPr sz="9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68" name="Shape 68"/>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69" name="Shape 6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70" name="Shape 70"/>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Otsikko ja pystysuora teksti">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73" name="Shape 73"/>
          <p:cNvSpPr txBox="1">
            <a:spLocks noGrp="1"/>
          </p:cNvSpPr>
          <p:nvPr>
            <p:ph type="body" idx="1"/>
          </p:nvPr>
        </p:nvSpPr>
        <p:spPr>
          <a:xfrm rot="5400000">
            <a:off x="2324099" y="-38100"/>
            <a:ext cx="4495800" cy="77724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74" name="Shape 74"/>
          <p:cNvSpPr txBox="1">
            <a:spLocks noGrp="1"/>
          </p:cNvSpPr>
          <p:nvPr>
            <p:ph type="dt" idx="10"/>
          </p:nvPr>
        </p:nvSpPr>
        <p:spPr>
          <a:xfrm>
            <a:off x="685800" y="6248400"/>
            <a:ext cx="1904999"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75" name="Shape 7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lvl="0"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1pPr>
            <a:lvl2pPr marL="457200" marR="0" lvl="1"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2pPr>
            <a:lvl3pPr marL="914400" marR="0" lvl="2"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3pPr>
            <a:lvl4pPr marL="1371600" marR="0" lvl="3"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4pPr>
            <a:lvl5pPr marL="1828800" marR="0" lvl="4" indent="0" algn="l" rtl="0">
              <a:spcBef>
                <a:spcPts val="0"/>
              </a:spcBef>
              <a:spcAft>
                <a:spcPts val="0"/>
              </a:spcAft>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5pPr>
            <a:lvl6pPr marL="2286000" marR="0" lvl="5"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6pPr>
            <a:lvl7pPr marL="2743200" marR="0" lvl="6"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7pPr>
            <a:lvl8pPr marL="3200400" marR="0" lvl="7"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8pPr>
            <a:lvl9pPr marL="3657600" marR="0" lvl="8" indent="0" algn="l" rtl="0">
              <a:spcBef>
                <a:spcPts val="0"/>
              </a:spcBef>
              <a:buNone/>
              <a:defRPr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defRPr>
            </a:lvl9pPr>
          </a:lstStyle>
          <a:p/>
        </p:txBody>
      </p:sp>
      <p:sp>
        <p:nvSpPr>
          <p:cNvPr id="76" name="Shape 76"/>
          <p:cNvSpPr txBox="1">
            <a:spLocks noGrp="1"/>
          </p:cNvSpPr>
          <p:nvPr>
            <p:ph type="sldNum" idx="12"/>
          </p:nvPr>
        </p:nvSpPr>
        <p:spPr>
          <a:xfrm>
            <a:off x="6553200" y="6248400"/>
            <a:ext cx="1904999" cy="4572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fld id="{00000000-1234-1234-1234-123412341234}" type="slidenum">
              <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rPr>
            </a:fld>
            <a:endParaRPr lang="fi-FI" sz="2400" b="0" i="1" u="none" strike="noStrike" cap="none">
              <a:solidFill>
                <a:schemeClr val="dk1"/>
              </a:solidFill>
              <a:latin typeface="Merriweather Sans" panose="00000500000000000000"/>
              <a:ea typeface="Merriweather Sans" panose="00000500000000000000"/>
              <a:cs typeface="Merriweather Sans" panose="00000500000000000000"/>
              <a:sym typeface="Merriweather Sans" panose="0000050000000000000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image" Target="../media/image1.jpeg"/><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2.xml"/><Relationship Id="rId8" Type="http://schemas.openxmlformats.org/officeDocument/2006/relationships/slideLayout" Target="../slideLayouts/slideLayout31.xml"/><Relationship Id="rId7" Type="http://schemas.openxmlformats.org/officeDocument/2006/relationships/slideLayout" Target="../slideLayouts/slideLayout30.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3" Type="http://schemas.openxmlformats.org/officeDocument/2006/relationships/slideLayout" Target="../slideLayouts/slideLayout26.xml"/><Relationship Id="rId2" Type="http://schemas.openxmlformats.org/officeDocument/2006/relationships/slideLayout" Target="../slideLayouts/slideLayout25.xml"/><Relationship Id="rId14" Type="http://schemas.openxmlformats.org/officeDocument/2006/relationships/theme" Target="../theme/theme3.xml"/><Relationship Id="rId13" Type="http://schemas.openxmlformats.org/officeDocument/2006/relationships/image" Target="../media/image1.jpeg"/><Relationship Id="rId12" Type="http://schemas.openxmlformats.org/officeDocument/2006/relationships/slideLayout" Target="../slideLayouts/slideLayout35.xml"/><Relationship Id="rId11" Type="http://schemas.openxmlformats.org/officeDocument/2006/relationships/slideLayout" Target="../slideLayouts/slideLayout34.xml"/><Relationship Id="rId10" Type="http://schemas.openxmlformats.org/officeDocument/2006/relationships/slideLayout" Target="../slideLayouts/slideLayout3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2"/>
          <a:srcRect/>
          <a:stretch>
            <a:fillRect/>
          </a:stretch>
        </p:blipFill>
        <p:spPr>
          <a:xfrm>
            <a:off x="0" y="0"/>
            <a:ext cx="9144000" cy="6858000"/>
          </a:xfrm>
          <a:prstGeom prst="rect">
            <a:avLst/>
          </a:prstGeom>
          <a:noFill/>
          <a:ln>
            <a:noFill/>
          </a:ln>
        </p:spPr>
      </p:pic>
      <p:sp>
        <p:nvSpPr>
          <p:cNvPr id="11" name="Shape 11"/>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12" name="Shape 12"/>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13" name="Shape 13"/>
          <p:cNvSpPr txBox="1"/>
          <p:nvPr/>
        </p:nvSpPr>
        <p:spPr>
          <a:xfrm>
            <a:off x="228600" y="6453335"/>
            <a:ext cx="3429000" cy="27463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fi-FI" sz="1200" b="0" i="0" u="none" strike="noStrike" cap="none">
                <a:solidFill>
                  <a:srgbClr val="FFFFFF"/>
                </a:solidFill>
                <a:latin typeface="Verdana" panose="020B0604030504040204"/>
                <a:ea typeface="Verdana" panose="020B0604030504040204"/>
                <a:cs typeface="Verdana" panose="020B0604030504040204"/>
                <a:sym typeface="Verdana" panose="020B0604030504040204"/>
              </a:rPr>
              <a:t>Forum IV</a:t>
            </a:r>
            <a:endParaRPr lang="fi-FI" sz="1200" b="0" i="0" u="none" strike="noStrike" cap="none">
              <a:solidFill>
                <a:srgbClr val="FFFFFF"/>
              </a:solidFill>
              <a:latin typeface="Verdana" panose="020B0604030504040204"/>
              <a:ea typeface="Verdana" panose="020B0604030504040204"/>
              <a:cs typeface="Verdana" panose="020B0604030504040204"/>
              <a:sym typeface="Verdana" panose="020B0604030504040204"/>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a:srcRect/>
          <a:stretch>
            <a:fillRect/>
          </a:stretch>
        </p:blipFill>
        <p:spPr>
          <a:xfrm>
            <a:off x="0" y="0"/>
            <a:ext cx="9144000" cy="6858000"/>
          </a:xfrm>
          <a:prstGeom prst="rect">
            <a:avLst/>
          </a:prstGeom>
          <a:noFill/>
          <a:ln>
            <a:noFill/>
          </a:ln>
        </p:spPr>
      </p:pic>
      <p:sp>
        <p:nvSpPr>
          <p:cNvPr id="11" name="Shape 11"/>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12" name="Shape 12"/>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13" name="Shape 13"/>
          <p:cNvSpPr txBox="1"/>
          <p:nvPr/>
        </p:nvSpPr>
        <p:spPr>
          <a:xfrm>
            <a:off x="228600" y="6453335"/>
            <a:ext cx="3429000" cy="274637"/>
          </a:xfrm>
          <a:prstGeom prst="rect">
            <a:avLst/>
          </a:prstGeom>
          <a:noFill/>
          <a:ln>
            <a:noFill/>
          </a:ln>
        </p:spPr>
        <p:txBody>
          <a:bodyPr lIns="91425" tIns="45700" rIns="91425" bIns="45700" anchor="t" anchorCtr="0">
            <a:noAutofit/>
          </a:bodyPr>
          <a:lstStyle/>
          <a:p>
            <a:pPr>
              <a:buSzPct val="25000"/>
            </a:pPr>
            <a:r>
              <a:rPr lang="fi-FI" sz="1200">
                <a:solidFill>
                  <a:srgbClr val="FFFFFF"/>
                </a:solidFill>
                <a:latin typeface="Verdana" panose="020B0604030504040204"/>
                <a:ea typeface="Verdana" panose="020B0604030504040204"/>
                <a:cs typeface="Verdana" panose="020B0604030504040204"/>
                <a:sym typeface="Verdana" panose="020B0604030504040204"/>
              </a:rPr>
              <a:t>Forum IV</a:t>
            </a:r>
            <a:endParaRPr lang="fi-FI" sz="1200">
              <a:solidFill>
                <a:srgbClr val="FFFFFF"/>
              </a:solidFill>
              <a:latin typeface="Verdana" panose="020B0604030504040204"/>
              <a:ea typeface="Verdana" panose="020B0604030504040204"/>
              <a:cs typeface="Verdana" panose="020B0604030504040204"/>
              <a:sym typeface="Verdana" panose="020B0604030504040204"/>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a:srcRect/>
          <a:stretch>
            <a:fillRect/>
          </a:stretch>
        </p:blipFill>
        <p:spPr>
          <a:xfrm>
            <a:off x="0" y="0"/>
            <a:ext cx="9144000" cy="6858000"/>
          </a:xfrm>
          <a:prstGeom prst="rect">
            <a:avLst/>
          </a:prstGeom>
          <a:noFill/>
          <a:ln>
            <a:noFill/>
          </a:ln>
        </p:spPr>
      </p:pic>
      <p:sp>
        <p:nvSpPr>
          <p:cNvPr id="11" name="Shape 11"/>
          <p:cNvSpPr txBox="1">
            <a:spLocks noGrp="1"/>
          </p:cNvSpPr>
          <p:nvPr>
            <p:ph type="title"/>
          </p:nvPr>
        </p:nvSpPr>
        <p:spPr>
          <a:xfrm>
            <a:off x="685800" y="228600"/>
            <a:ext cx="7772400" cy="914400"/>
          </a:xfrm>
          <a:prstGeom prst="rect">
            <a:avLst/>
          </a:prstGeom>
          <a:noFill/>
          <a:ln>
            <a:noFill/>
          </a:ln>
        </p:spPr>
        <p:txBody>
          <a:bodyPr lIns="91425" tIns="91425" rIns="91425" bIns="91425" anchor="ctr" anchorCtr="0"/>
          <a:lstStyle>
            <a:lvl1pPr marL="0" marR="0" lvl="0"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1pPr>
            <a:lvl2pPr marL="0" marR="0" lvl="1"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2pPr>
            <a:lvl3pPr marL="0" marR="0" lvl="2"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3pPr>
            <a:lvl4pPr marL="0" marR="0" lvl="3"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4pPr>
            <a:lvl5pPr marL="0" marR="0" lvl="4"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5pPr>
            <a:lvl6pPr marL="457200" marR="0" lvl="5"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6pPr>
            <a:lvl7pPr marL="914400" marR="0" lvl="6"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7pPr>
            <a:lvl8pPr marL="1371600" marR="0" lvl="7"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8pPr>
            <a:lvl9pPr marL="1828800" marR="0" lvl="8" indent="0" algn="ctr" rtl="0">
              <a:spcBef>
                <a:spcPts val="0"/>
              </a:spcBef>
              <a:spcAft>
                <a:spcPts val="0"/>
              </a:spcAft>
              <a:buNone/>
              <a:defRPr sz="2800" b="1" i="0" u="none" strike="noStrike" cap="none">
                <a:solidFill>
                  <a:schemeClr val="dk2"/>
                </a:solidFill>
                <a:latin typeface="Verdana" panose="020B0604030504040204"/>
                <a:ea typeface="Verdana" panose="020B0604030504040204"/>
                <a:cs typeface="Verdana" panose="020B0604030504040204"/>
                <a:sym typeface="Verdana" panose="020B0604030504040204"/>
              </a:defRPr>
            </a:lvl9pPr>
          </a:lstStyle>
          <a:p/>
        </p:txBody>
      </p:sp>
      <p:sp>
        <p:nvSpPr>
          <p:cNvPr id="12" name="Shape 12"/>
          <p:cNvSpPr txBox="1">
            <a:spLocks noGrp="1"/>
          </p:cNvSpPr>
          <p:nvPr>
            <p:ph type="body" idx="1"/>
          </p:nvPr>
        </p:nvSpPr>
        <p:spPr>
          <a:xfrm>
            <a:off x="685800" y="1600200"/>
            <a:ext cx="7772400" cy="4495800"/>
          </a:xfrm>
          <a:prstGeom prst="rect">
            <a:avLst/>
          </a:prstGeom>
          <a:noFill/>
          <a:ln>
            <a:noFill/>
          </a:ln>
        </p:spPr>
        <p:txBody>
          <a:bodyPr lIns="91425" tIns="91425" rIns="91425" bIns="91425" anchor="t" anchorCtr="0"/>
          <a:lstStyle>
            <a:lvl1pPr marL="342900" marR="0" lvl="0" indent="-215900" algn="l" rtl="0">
              <a:spcBef>
                <a:spcPts val="400"/>
              </a:spcBef>
              <a:spcAft>
                <a:spcPts val="0"/>
              </a:spcAft>
              <a:buClr>
                <a:schemeClr val="dk1"/>
              </a:buClr>
              <a:buSzPct val="100000"/>
              <a:buFont typeface="Verdana" panose="020B0604030504040204"/>
              <a:buChar char="•"/>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1pPr>
            <a:lvl2pPr marL="742950" marR="0" lvl="1" indent="-17145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L="1143000" marR="0" lvl="2"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L="1600200" marR="0" lvl="3"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L="2057400" marR="0" lvl="4"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L="2514600" marR="0" lvl="5"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L="2971800" marR="0" lvl="6"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L="3429000" marR="0" lvl="7"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L="3886200" marR="0" lvl="8" indent="-114300" algn="l" rtl="0">
              <a:spcBef>
                <a:spcPts val="360"/>
              </a:spcBef>
              <a:spcAft>
                <a:spcPts val="0"/>
              </a:spcAft>
              <a:buClr>
                <a:schemeClr val="dk1"/>
              </a:buClr>
              <a:buSzPct val="100000"/>
              <a:buFont typeface="Verdana" panose="020B0604030504040204"/>
              <a:buChar char="»"/>
              <a:defRPr sz="18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13" name="Shape 13"/>
          <p:cNvSpPr txBox="1"/>
          <p:nvPr/>
        </p:nvSpPr>
        <p:spPr>
          <a:xfrm>
            <a:off x="228600" y="6453335"/>
            <a:ext cx="3429000" cy="274637"/>
          </a:xfrm>
          <a:prstGeom prst="rect">
            <a:avLst/>
          </a:prstGeom>
          <a:noFill/>
          <a:ln>
            <a:noFill/>
          </a:ln>
        </p:spPr>
        <p:txBody>
          <a:bodyPr lIns="91425" tIns="45700" rIns="91425" bIns="45700" anchor="t" anchorCtr="0">
            <a:noAutofit/>
          </a:bodyPr>
          <a:lstStyle/>
          <a:p>
            <a:pPr>
              <a:buSzPct val="25000"/>
            </a:pPr>
            <a:r>
              <a:rPr lang="fi-FI" sz="1200">
                <a:solidFill>
                  <a:srgbClr val="FFFFFF"/>
                </a:solidFill>
                <a:latin typeface="Verdana" panose="020B0604030504040204"/>
                <a:ea typeface="Verdana" panose="020B0604030504040204"/>
                <a:cs typeface="Verdana" panose="020B0604030504040204"/>
                <a:sym typeface="Verdana" panose="020B0604030504040204"/>
              </a:rPr>
              <a:t>Forum IV</a:t>
            </a:r>
            <a:endParaRPr lang="fi-FI" sz="1200">
              <a:solidFill>
                <a:srgbClr val="FFFFFF"/>
              </a:solidFill>
              <a:latin typeface="Verdana" panose="020B0604030504040204"/>
              <a:ea typeface="Verdana" panose="020B0604030504040204"/>
              <a:cs typeface="Verdana" panose="020B0604030504040204"/>
              <a:sym typeface="Verdana" panose="020B0604030504040204"/>
            </a:endParaRPr>
          </a:p>
        </p:txBody>
      </p:sp>
    </p:spTree>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None/>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Shape 88"/>
          <p:cNvPicPr preferRelativeResize="0"/>
          <p:nvPr/>
        </p:nvPicPr>
        <p:blipFill rotWithShape="1">
          <a:blip r:embed="rId1"/>
          <a:srcRect/>
          <a:stretch>
            <a:fillRect/>
          </a:stretch>
        </p:blipFill>
        <p:spPr>
          <a:xfrm>
            <a:off x="0" y="0"/>
            <a:ext cx="9144000" cy="6858000"/>
          </a:xfrm>
          <a:prstGeom prst="rect">
            <a:avLst/>
          </a:prstGeom>
          <a:noFill/>
          <a:ln>
            <a:noFill/>
          </a:ln>
        </p:spPr>
      </p:pic>
      <p:sp>
        <p:nvSpPr>
          <p:cNvPr id="89" name="Shape 89"/>
          <p:cNvSpPr txBox="1"/>
          <p:nvPr/>
        </p:nvSpPr>
        <p:spPr>
          <a:xfrm>
            <a:off x="4267200" y="813816"/>
            <a:ext cx="4593336" cy="2367711"/>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1"/>
              </a:buClr>
              <a:buSzPct val="25000"/>
              <a:buFont typeface="Verdana" panose="020B0604030504040204"/>
              <a:buNone/>
            </a:pPr>
            <a:r>
              <a:rPr lang="fi-FI" sz="4400" b="0" i="0" u="none" strike="noStrike" cap="none" dirty="0">
                <a:solidFill>
                  <a:schemeClr val="accent1"/>
                </a:solidFill>
                <a:latin typeface="Verdana" panose="020B0604030504040204"/>
                <a:ea typeface="Verdana" panose="020B0604030504040204"/>
                <a:cs typeface="Verdana" panose="020B0604030504040204"/>
                <a:sym typeface="Verdana" panose="020B0604030504040204"/>
              </a:rPr>
              <a:t>Luku </a:t>
            </a:r>
            <a:r>
              <a:rPr lang="fi-FI" sz="4400" dirty="0">
                <a:solidFill>
                  <a:schemeClr val="accent1"/>
                </a:solidFill>
                <a:latin typeface="Verdana" panose="020B0604030504040204"/>
                <a:ea typeface="Verdana" panose="020B0604030504040204"/>
                <a:cs typeface="Verdana" panose="020B0604030504040204"/>
                <a:sym typeface="Verdana" panose="020B0604030504040204"/>
              </a:rPr>
              <a:t>7</a:t>
            </a:r>
            <a:endParaRPr lang="fi-FI" sz="4400" dirty="0">
              <a:solidFill>
                <a:schemeClr val="accent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Clr>
                <a:schemeClr val="dk1"/>
              </a:buClr>
              <a:buFont typeface="Verdana" panose="020B0604030504040204"/>
              <a:buNone/>
            </a:pPr>
            <a:endParaRPr sz="4400" b="0" i="0" u="none" strike="noStrike" cap="none" dirty="0">
              <a:solidFill>
                <a:schemeClr val="accent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Clr>
                <a:schemeClr val="accent1"/>
              </a:buClr>
              <a:buSzPct val="25000"/>
              <a:buFont typeface="Verdana" panose="020B0604030504040204"/>
              <a:buNone/>
            </a:pPr>
            <a:r>
              <a:rPr lang="fi-FI" sz="4400" b="1" dirty="0">
                <a:solidFill>
                  <a:schemeClr val="accent1"/>
                </a:solidFill>
                <a:latin typeface="Verdana" panose="020B0604030504040204"/>
                <a:ea typeface="Verdana" panose="020B0604030504040204"/>
                <a:cs typeface="Verdana" panose="020B0604030504040204"/>
                <a:sym typeface="Verdana" panose="020B0604030504040204"/>
              </a:rPr>
              <a:t>Renessanssi</a:t>
            </a:r>
            <a:endParaRPr lang="fi-FI" sz="4400" b="1" dirty="0">
              <a:solidFill>
                <a:schemeClr val="accent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Clr>
                <a:schemeClr val="accent1"/>
              </a:buClr>
              <a:buFont typeface="Verdana" panose="020B0604030504040204"/>
              <a:buNone/>
            </a:pPr>
            <a:endParaRPr sz="4400" b="1" dirty="0">
              <a:solidFill>
                <a:schemeClr val="accent1"/>
              </a:solidFill>
              <a:latin typeface="Verdana" panose="020B0604030504040204"/>
              <a:ea typeface="Verdana" panose="020B0604030504040204"/>
              <a:cs typeface="Verdana" panose="020B0604030504040204"/>
              <a:sym typeface="Verdana" panose="020B0604030504040204"/>
            </a:endParaRPr>
          </a:p>
        </p:txBody>
      </p:sp>
      <p:sp>
        <p:nvSpPr>
          <p:cNvPr id="2" name="Tekstiruutu 1"/>
          <p:cNvSpPr txBox="1"/>
          <p:nvPr/>
        </p:nvSpPr>
        <p:spPr>
          <a:xfrm>
            <a:off x="5222734" y="6053328"/>
            <a:ext cx="3921266" cy="523220"/>
          </a:xfrm>
          <a:prstGeom prst="rect">
            <a:avLst/>
          </a:prstGeom>
          <a:solidFill>
            <a:schemeClr val="accent1"/>
          </a:solidFill>
        </p:spPr>
        <p:txBody>
          <a:bodyPr wrap="none" rtlCol="0">
            <a:spAutoFit/>
          </a:bodyPr>
          <a:lstStyle/>
          <a:p>
            <a:r>
              <a:rPr lang="fi-FI" sz="2800" b="1" dirty="0" smtClean="0"/>
              <a:t>Oppikirjan sivut 68-78</a:t>
            </a:r>
            <a:endParaRPr lang="fi-FI"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p:txBody>
          <a:bodyPr/>
          <a:p>
            <a:pPr algn="l"/>
            <a:r>
              <a:rPr lang="en-US" sz="2400"/>
              <a:t>Henkilö, joka on paras/tärkein esimerkki renessannsiajan ihmisestä, miksi?</a:t>
            </a:r>
            <a:endParaRPr lang="en-US" sz="2400"/>
          </a:p>
        </p:txBody>
      </p:sp>
      <p:sp>
        <p:nvSpPr>
          <p:cNvPr id="5" name="Text Placeholder 4"/>
          <p:cNvSpPr>
            <a:spLocks noGrp="1"/>
          </p:cNvSpPr>
          <p:nvPr>
            <p:ph type="body" idx="1"/>
          </p:nvPr>
        </p:nvSpPr>
        <p:spPr>
          <a:xfrm>
            <a:off x="564515" y="1143635"/>
            <a:ext cx="8075295" cy="4875530"/>
          </a:xfrm>
        </p:spPr>
        <p:txBody>
          <a:bodyPr/>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213995" y="273050"/>
            <a:ext cx="3361055" cy="1457325"/>
          </a:xfrm>
        </p:spPr>
        <p:txBody>
          <a:bodyPr/>
          <a:p>
            <a:r>
              <a:rPr lang="fi-FI" altLang="en-US">
                <a:sym typeface="+mn-ea"/>
              </a:rPr>
              <a:t>Renessanssi-kohde, jossa haluaisin ehdot-tomasti vierailla! (kuva + miksi)</a:t>
            </a:r>
            <a:endParaRPr lang="fi-FI" altLang="en-US">
              <a:sym typeface="+mn-ea"/>
            </a:endParaRPr>
          </a:p>
        </p:txBody>
      </p:sp>
      <p:sp>
        <p:nvSpPr>
          <p:cNvPr id="5" name="Text Placeholder 4"/>
          <p:cNvSpPr>
            <a:spLocks noGrp="1"/>
          </p:cNvSpPr>
          <p:nvPr>
            <p:ph type="body" idx="1"/>
          </p:nvPr>
        </p:nvSpPr>
        <p:spPr/>
        <p:txBody>
          <a:bodyPr/>
          <a:p>
            <a:endParaRPr lang="en-US"/>
          </a:p>
        </p:txBody>
      </p:sp>
      <p:sp>
        <p:nvSpPr>
          <p:cNvPr id="6" name="Text Placeholder 5"/>
          <p:cNvSpPr>
            <a:spLocks noGrp="1"/>
          </p:cNvSpPr>
          <p:nvPr>
            <p:ph type="body" idx="2"/>
          </p:nvPr>
        </p:nvSpPr>
        <p:spPr>
          <a:xfrm>
            <a:off x="213995" y="1617345"/>
            <a:ext cx="3251835" cy="4509135"/>
          </a:xfrm>
        </p:spPr>
        <p:txBody>
          <a:bodyPr/>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85800" y="228600"/>
            <a:ext cx="7772400" cy="576072"/>
          </a:xfrm>
        </p:spPr>
        <p:txBody>
          <a:bodyPr/>
          <a:lstStyle/>
          <a:p>
            <a:r>
              <a:rPr lang="fi-FI" dirty="0" smtClean="0"/>
              <a:t>Tehtävä</a:t>
            </a:r>
            <a:endParaRPr lang="fi-FI" dirty="0"/>
          </a:p>
        </p:txBody>
      </p:sp>
      <p:sp>
        <p:nvSpPr>
          <p:cNvPr id="3" name="Tekstin paikkamerkki 2"/>
          <p:cNvSpPr>
            <a:spLocks noGrp="1"/>
          </p:cNvSpPr>
          <p:nvPr>
            <p:ph type="body" idx="1"/>
          </p:nvPr>
        </p:nvSpPr>
        <p:spPr>
          <a:xfrm>
            <a:off x="201168" y="758952"/>
            <a:ext cx="8732520" cy="5522976"/>
          </a:xfrm>
        </p:spPr>
        <p:txBody>
          <a:bodyPr/>
          <a:lstStyle/>
          <a:p>
            <a:pPr marL="127000" indent="0">
              <a:buNone/>
            </a:pPr>
            <a:r>
              <a:rPr lang="fi-FI" sz="1800" dirty="0" smtClean="0"/>
              <a:t>Luo tästä Power </a:t>
            </a:r>
            <a:r>
              <a:rPr lang="fi-FI" sz="1800" dirty="0" err="1" smtClean="0"/>
              <a:t>Point</a:t>
            </a:r>
            <a:r>
              <a:rPr lang="fi-FI" sz="1800" dirty="0" smtClean="0"/>
              <a:t> –pohjasta itsellesi oma tiedosto, johon talletat alla olevat tehtävät. Dioja voi olla niin monta kuin haluat ja voit muokata niitä ja laittaa järjestykseen oman mielesi mukaan. Muista tallentaa omiin tiedostoihisi omalla nimelläsi. Sitten palauta pedanet-kansioon!</a:t>
            </a:r>
            <a:endParaRPr lang="fi-FI" sz="1800" dirty="0" smtClean="0"/>
          </a:p>
          <a:p>
            <a:pPr marL="127000" indent="0">
              <a:buNone/>
            </a:pPr>
            <a:endParaRPr lang="fi-FI" sz="1800" dirty="0" smtClean="0"/>
          </a:p>
          <a:p>
            <a:pPr marL="127000" indent="0">
              <a:buFont typeface="+mj-lt"/>
              <a:buNone/>
            </a:pPr>
            <a:r>
              <a:rPr lang="fi-FI" sz="2400" b="1" dirty="0" smtClean="0"/>
              <a:t>Etsi kuvista ja merkitse taiteen tärkeimpiä ja selvimpiä tunnusmerkkejä (kirjallisuus, taidemaalaus, kuvanveisto, arkkitehtuuri).</a:t>
            </a:r>
            <a:endParaRPr lang="fi-FI" sz="2400" b="1" dirty="0" smtClean="0"/>
          </a:p>
          <a:p>
            <a:pPr marL="584200" indent="-457200">
              <a:buFont typeface="+mj-lt"/>
              <a:buAutoNum type="arabicPeriod"/>
            </a:pPr>
            <a:endParaRPr lang="fi-FI" sz="2400" b="1" dirty="0"/>
          </a:p>
          <a:p>
            <a:pPr marL="127000" indent="0">
              <a:buNone/>
            </a:pPr>
            <a:r>
              <a:rPr lang="fi-FI" sz="2400" b="1" dirty="0"/>
              <a:t>Käytä apunasi oppikirjaa (tai www-sivuja) tunnusmerkkien hahmottamisessa, mutta </a:t>
            </a:r>
            <a:r>
              <a:rPr lang="fi-FI" sz="2400" b="1" dirty="0">
                <a:solidFill>
                  <a:srgbClr val="FF0000"/>
                </a:solidFill>
              </a:rPr>
              <a:t>etsi www-sivuilta itse valitsemasi kuvat.</a:t>
            </a:r>
            <a:r>
              <a:rPr lang="fi-FI" sz="2400" b="1" dirty="0"/>
              <a:t> Kirjan kuvien luonnehdintoja voit tietysti käyttää apuna.</a:t>
            </a:r>
            <a:endParaRPr lang="fi-FI"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1168" y="192024"/>
            <a:ext cx="8741664" cy="704088"/>
          </a:xfrm>
        </p:spPr>
        <p:txBody>
          <a:bodyPr/>
          <a:lstStyle/>
          <a:p>
            <a:pPr algn="l"/>
            <a:r>
              <a:rPr lang="fi-FI" sz="2400" dirty="0" smtClean="0"/>
              <a:t>Minkälaista kirjallisuutta renessanssin aikana tuotettiin? Anna esimerkkejä tekijöistä.</a:t>
            </a:r>
            <a:endParaRPr lang="fi-FI" sz="2400" dirty="0"/>
          </a:p>
        </p:txBody>
      </p:sp>
      <p:sp>
        <p:nvSpPr>
          <p:cNvPr id="3" name="Tekstin paikkamerkki 2"/>
          <p:cNvSpPr>
            <a:spLocks noGrp="1"/>
          </p:cNvSpPr>
          <p:nvPr>
            <p:ph type="body" idx="1"/>
          </p:nvPr>
        </p:nvSpPr>
        <p:spPr>
          <a:xfrm>
            <a:off x="201168" y="1005840"/>
            <a:ext cx="8714232" cy="5248656"/>
          </a:xfrm>
        </p:spPr>
        <p:txBody>
          <a:bodyPr/>
          <a:lstStyle/>
          <a:p>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1168" y="192024"/>
            <a:ext cx="8723376" cy="649224"/>
          </a:xfrm>
        </p:spPr>
        <p:txBody>
          <a:bodyPr/>
          <a:lstStyle/>
          <a:p>
            <a:r>
              <a:rPr lang="fi-FI" sz="3200" dirty="0" smtClean="0"/>
              <a:t>Kuvanveisto</a:t>
            </a:r>
            <a:endParaRPr lang="fi-FI" sz="3200" dirty="0"/>
          </a:p>
        </p:txBody>
      </p:sp>
      <p:sp>
        <p:nvSpPr>
          <p:cNvPr id="3" name="Tekstin paikkamerkki 2"/>
          <p:cNvSpPr>
            <a:spLocks noGrp="1"/>
          </p:cNvSpPr>
          <p:nvPr>
            <p:ph type="body" idx="1"/>
          </p:nvPr>
        </p:nvSpPr>
        <p:spPr>
          <a:xfrm>
            <a:off x="201168" y="932688"/>
            <a:ext cx="8714232" cy="5321808"/>
          </a:xfrm>
        </p:spPr>
        <p:txBody>
          <a:bodyPr/>
          <a:lstStyle/>
          <a:p>
            <a:r>
              <a:rPr lang="fi-FI" sz="3200" b="1" dirty="0" smtClean="0"/>
              <a:t>Millaista oli kuvanveisto?</a:t>
            </a:r>
            <a:endParaRPr lang="fi-FI" sz="3200" b="1" dirty="0" smtClean="0"/>
          </a:p>
          <a:p>
            <a:r>
              <a:rPr lang="fi-FI" sz="3200" b="1" dirty="0" smtClean="0"/>
              <a:t>Mitä uutta tuli keskiajan jälkeen?</a:t>
            </a:r>
            <a:endParaRPr lang="fi-FI" sz="3200" b="1" dirty="0" smtClean="0"/>
          </a:p>
          <a:p>
            <a:r>
              <a:rPr lang="fi-FI" sz="3200" b="1" dirty="0" smtClean="0"/>
              <a:t>Selvimmät </a:t>
            </a:r>
            <a:r>
              <a:rPr lang="fi-FI" sz="3200" b="1" dirty="0" smtClean="0"/>
              <a:t>ja keskeisimmät piirteet</a:t>
            </a:r>
            <a:r>
              <a:rPr lang="fi-FI" sz="3200" b="1" dirty="0" smtClean="0"/>
              <a:t>?</a:t>
            </a:r>
            <a:endParaRPr lang="fi-FI" sz="3200" b="1" dirty="0" smtClean="0"/>
          </a:p>
          <a:p>
            <a:r>
              <a:rPr lang="fi-FI" sz="3200" b="1" dirty="0" smtClean="0"/>
              <a:t>Liitä kuvia esimerkeiksi.</a:t>
            </a:r>
            <a:endParaRPr lang="fi-FI" sz="3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457200" y="273050"/>
            <a:ext cx="3008630" cy="426085"/>
          </a:xfrm>
        </p:spPr>
        <p:txBody>
          <a:bodyPr/>
          <a:p>
            <a:r>
              <a:rPr lang="fi-FI" altLang="en-US">
                <a:sym typeface="+mn-ea"/>
              </a:rPr>
              <a:t>Kuvanveisto</a:t>
            </a:r>
            <a:endParaRPr lang="en-US"/>
          </a:p>
        </p:txBody>
      </p:sp>
      <p:sp>
        <p:nvSpPr>
          <p:cNvPr id="5" name="Text Placeholder 4"/>
          <p:cNvSpPr>
            <a:spLocks noGrp="1"/>
          </p:cNvSpPr>
          <p:nvPr>
            <p:ph type="body" idx="1"/>
          </p:nvPr>
        </p:nvSpPr>
        <p:spPr/>
        <p:txBody>
          <a:bodyPr/>
          <a:p>
            <a:endParaRPr lang="en-US"/>
          </a:p>
        </p:txBody>
      </p:sp>
      <p:sp>
        <p:nvSpPr>
          <p:cNvPr id="6" name="Text Placeholder 5"/>
          <p:cNvSpPr>
            <a:spLocks noGrp="1"/>
          </p:cNvSpPr>
          <p:nvPr>
            <p:ph type="body" idx="2"/>
          </p:nvPr>
        </p:nvSpPr>
        <p:spPr>
          <a:xfrm>
            <a:off x="213995" y="794385"/>
            <a:ext cx="3251835" cy="5332095"/>
          </a:xfrm>
        </p:spPr>
        <p:txBody>
          <a:bodyPr/>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1168" y="192024"/>
            <a:ext cx="8723376" cy="649224"/>
          </a:xfrm>
        </p:spPr>
        <p:txBody>
          <a:bodyPr/>
          <a:lstStyle/>
          <a:p>
            <a:r>
              <a:rPr lang="fi-FI" sz="3200" dirty="0" smtClean="0"/>
              <a:t>Maalaustaide</a:t>
            </a:r>
            <a:endParaRPr lang="fi-FI" sz="3200" dirty="0"/>
          </a:p>
        </p:txBody>
      </p:sp>
      <p:sp>
        <p:nvSpPr>
          <p:cNvPr id="3" name="Tekstin paikkamerkki 2"/>
          <p:cNvSpPr>
            <a:spLocks noGrp="1"/>
          </p:cNvSpPr>
          <p:nvPr>
            <p:ph type="body" idx="1"/>
          </p:nvPr>
        </p:nvSpPr>
        <p:spPr>
          <a:xfrm>
            <a:off x="201168" y="932688"/>
            <a:ext cx="8714232" cy="5321808"/>
          </a:xfrm>
        </p:spPr>
        <p:txBody>
          <a:bodyPr/>
          <a:lstStyle/>
          <a:p>
            <a:r>
              <a:rPr lang="fi-FI" sz="3200" b="1" dirty="0" smtClean="0"/>
              <a:t>Millaista </a:t>
            </a:r>
            <a:r>
              <a:rPr lang="fi-FI" sz="3200" b="1" dirty="0"/>
              <a:t>oli </a:t>
            </a:r>
            <a:r>
              <a:rPr lang="fi-FI" sz="3200" b="1" dirty="0" smtClean="0"/>
              <a:t>maalaustaide</a:t>
            </a:r>
            <a:r>
              <a:rPr lang="fi-FI" sz="3200" b="1" dirty="0"/>
              <a:t>?</a:t>
            </a:r>
            <a:endParaRPr lang="fi-FI" sz="3200" b="1" dirty="0" smtClean="0"/>
          </a:p>
          <a:p>
            <a:r>
              <a:rPr lang="fi-FI" sz="3200" b="1" dirty="0" smtClean="0"/>
              <a:t>Mitä uutta tuli keskiajan jälkeen?</a:t>
            </a:r>
            <a:endParaRPr lang="fi-FI" sz="3200" b="1" dirty="0" smtClean="0"/>
          </a:p>
          <a:p>
            <a:r>
              <a:rPr lang="fi-FI" sz="3200" b="1" dirty="0" smtClean="0"/>
              <a:t>Selvimmät </a:t>
            </a:r>
            <a:r>
              <a:rPr lang="fi-FI" sz="3200" b="1" dirty="0"/>
              <a:t>ja keskeisimmät piirteet</a:t>
            </a:r>
            <a:r>
              <a:rPr lang="fi-FI" sz="3200" b="1" dirty="0" smtClean="0"/>
              <a:t>?</a:t>
            </a:r>
            <a:endParaRPr lang="fi-FI" sz="3200" b="1" dirty="0" smtClean="0"/>
          </a:p>
          <a:p>
            <a:r>
              <a:rPr lang="fi-FI" sz="3200" b="1" dirty="0"/>
              <a:t>Liitä kuvia esimerkeiksi.</a:t>
            </a:r>
            <a:endParaRPr lang="fi-FI" sz="3200" b="1" dirty="0"/>
          </a:p>
          <a:p>
            <a:pPr marL="127000" indent="0">
              <a:buNone/>
            </a:pPr>
            <a:endParaRPr lang="fi-FI" sz="3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457200" y="273050"/>
            <a:ext cx="3008630" cy="426085"/>
          </a:xfrm>
        </p:spPr>
        <p:txBody>
          <a:bodyPr/>
          <a:p>
            <a:r>
              <a:rPr lang="fi-FI" altLang="en-US">
                <a:sym typeface="+mn-ea"/>
              </a:rPr>
              <a:t>Maalaustaide</a:t>
            </a:r>
            <a:endParaRPr lang="en-US"/>
          </a:p>
        </p:txBody>
      </p:sp>
      <p:sp>
        <p:nvSpPr>
          <p:cNvPr id="5" name="Text Placeholder 4"/>
          <p:cNvSpPr>
            <a:spLocks noGrp="1"/>
          </p:cNvSpPr>
          <p:nvPr>
            <p:ph type="body" idx="1"/>
          </p:nvPr>
        </p:nvSpPr>
        <p:spPr/>
        <p:txBody>
          <a:bodyPr/>
          <a:p>
            <a:endParaRPr lang="en-US"/>
          </a:p>
        </p:txBody>
      </p:sp>
      <p:sp>
        <p:nvSpPr>
          <p:cNvPr id="6" name="Text Placeholder 5"/>
          <p:cNvSpPr>
            <a:spLocks noGrp="1"/>
          </p:cNvSpPr>
          <p:nvPr>
            <p:ph type="body" idx="2"/>
          </p:nvPr>
        </p:nvSpPr>
        <p:spPr>
          <a:xfrm>
            <a:off x="213995" y="794385"/>
            <a:ext cx="3251835" cy="5332095"/>
          </a:xfrm>
        </p:spPr>
        <p:txBody>
          <a:bodyPr/>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1168" y="192024"/>
            <a:ext cx="8723376" cy="649224"/>
          </a:xfrm>
        </p:spPr>
        <p:txBody>
          <a:bodyPr/>
          <a:lstStyle/>
          <a:p>
            <a:r>
              <a:rPr lang="fi-FI" sz="3200" dirty="0" smtClean="0"/>
              <a:t>Arkkitehtuuri</a:t>
            </a:r>
            <a:endParaRPr lang="fi-FI" sz="3200" dirty="0"/>
          </a:p>
        </p:txBody>
      </p:sp>
      <p:sp>
        <p:nvSpPr>
          <p:cNvPr id="3" name="Tekstin paikkamerkki 2"/>
          <p:cNvSpPr>
            <a:spLocks noGrp="1"/>
          </p:cNvSpPr>
          <p:nvPr>
            <p:ph type="body" idx="1"/>
          </p:nvPr>
        </p:nvSpPr>
        <p:spPr>
          <a:xfrm>
            <a:off x="201168" y="932688"/>
            <a:ext cx="8714232" cy="5321808"/>
          </a:xfrm>
        </p:spPr>
        <p:txBody>
          <a:bodyPr/>
          <a:lstStyle/>
          <a:p>
            <a:r>
              <a:rPr lang="fi-FI" sz="3200" b="1" dirty="0" smtClean="0"/>
              <a:t>Millaista </a:t>
            </a:r>
            <a:r>
              <a:rPr lang="fi-FI" sz="3200" b="1" dirty="0"/>
              <a:t>oli </a:t>
            </a:r>
            <a:r>
              <a:rPr lang="fi-FI" sz="3200" b="1" dirty="0" smtClean="0"/>
              <a:t>arkkitehtuuri</a:t>
            </a:r>
            <a:r>
              <a:rPr lang="fi-FI" sz="3200" b="1" dirty="0"/>
              <a:t>?</a:t>
            </a:r>
            <a:endParaRPr lang="fi-FI" sz="3200" b="1" dirty="0" smtClean="0"/>
          </a:p>
          <a:p>
            <a:r>
              <a:rPr lang="fi-FI" sz="3200" b="1" dirty="0" smtClean="0"/>
              <a:t>Mitä uutta tuli keskiajan jälkeen?</a:t>
            </a:r>
            <a:endParaRPr lang="fi-FI" sz="3200" b="1" dirty="0" smtClean="0"/>
          </a:p>
          <a:p>
            <a:r>
              <a:rPr lang="fi-FI" sz="3200" b="1" dirty="0" smtClean="0"/>
              <a:t>Selvimmät </a:t>
            </a:r>
            <a:r>
              <a:rPr lang="fi-FI" sz="3200" b="1" dirty="0"/>
              <a:t>ja keskeisimmät piirteet</a:t>
            </a:r>
            <a:r>
              <a:rPr lang="fi-FI" sz="3200" b="1" dirty="0" smtClean="0"/>
              <a:t>?</a:t>
            </a:r>
            <a:endParaRPr lang="fi-FI" sz="3200" b="1" dirty="0" smtClean="0"/>
          </a:p>
          <a:p>
            <a:r>
              <a:rPr lang="fi-FI" sz="3200" b="1" dirty="0"/>
              <a:t>Liitä kuvia esimerkeiksi</a:t>
            </a:r>
            <a:r>
              <a:rPr lang="fi-FI" sz="3200" b="1" dirty="0" smtClean="0"/>
              <a:t>.</a:t>
            </a:r>
            <a:endParaRPr lang="fi-FI" sz="32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457200" y="273050"/>
            <a:ext cx="3008630" cy="426085"/>
          </a:xfrm>
        </p:spPr>
        <p:txBody>
          <a:bodyPr/>
          <a:p>
            <a:r>
              <a:rPr lang="fi-FI" altLang="en-US">
                <a:sym typeface="+mn-ea"/>
              </a:rPr>
              <a:t>Arkkitehtuuri</a:t>
            </a:r>
            <a:endParaRPr lang="fi-FI" altLang="en-US">
              <a:sym typeface="+mn-ea"/>
            </a:endParaRPr>
          </a:p>
        </p:txBody>
      </p:sp>
      <p:sp>
        <p:nvSpPr>
          <p:cNvPr id="5" name="Text Placeholder 4"/>
          <p:cNvSpPr>
            <a:spLocks noGrp="1"/>
          </p:cNvSpPr>
          <p:nvPr>
            <p:ph type="body" idx="1"/>
          </p:nvPr>
        </p:nvSpPr>
        <p:spPr/>
        <p:txBody>
          <a:bodyPr/>
          <a:p>
            <a:endParaRPr lang="en-US"/>
          </a:p>
        </p:txBody>
      </p:sp>
      <p:sp>
        <p:nvSpPr>
          <p:cNvPr id="6" name="Text Placeholder 5"/>
          <p:cNvSpPr>
            <a:spLocks noGrp="1"/>
          </p:cNvSpPr>
          <p:nvPr>
            <p:ph type="body" idx="2"/>
          </p:nvPr>
        </p:nvSpPr>
        <p:spPr>
          <a:xfrm>
            <a:off x="213995" y="794385"/>
            <a:ext cx="3251835" cy="5332095"/>
          </a:xfrm>
        </p:spPr>
        <p:txBody>
          <a:bodyPr/>
          <a:p>
            <a:endParaRPr lang="en-US"/>
          </a:p>
        </p:txBody>
      </p:sp>
    </p:spTree>
  </p:cSld>
  <p:clrMapOvr>
    <a:masterClrMapping/>
  </p:clrMapOvr>
</p:sld>
</file>

<file path=ppt/theme/theme1.xml><?xml version="1.0" encoding="utf-8"?>
<a:theme xmlns:a="http://schemas.openxmlformats.org/drawingml/2006/main" name="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Blank Presentation">
  <a:themeElements>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1310</Words>
  <Application>WPS Presentation</Application>
  <PresentationFormat>Näytössä katseltava diaesitys (4:3)</PresentationFormat>
  <Paragraphs>49</Paragraphs>
  <Slides>11</Slides>
  <Notes>1</Notes>
  <HiddenSlides>0</HiddenSlides>
  <MMClips>0</MMClips>
  <ScaleCrop>false</ScaleCrop>
  <HeadingPairs>
    <vt:vector size="6" baseType="variant">
      <vt:variant>
        <vt:lpstr>已用的字体</vt:lpstr>
      </vt:variant>
      <vt:variant>
        <vt:i4>9</vt:i4>
      </vt:variant>
      <vt:variant>
        <vt:lpstr>主题</vt:lpstr>
      </vt:variant>
      <vt:variant>
        <vt:i4>3</vt:i4>
      </vt:variant>
      <vt:variant>
        <vt:lpstr>幻灯片标题</vt:lpstr>
      </vt:variant>
      <vt:variant>
        <vt:i4>11</vt:i4>
      </vt:variant>
    </vt:vector>
  </HeadingPairs>
  <TitlesOfParts>
    <vt:vector size="23" baseType="lpstr">
      <vt:lpstr>Arial</vt:lpstr>
      <vt:lpstr>SimSun</vt:lpstr>
      <vt:lpstr>Wingdings</vt:lpstr>
      <vt:lpstr>Arial</vt:lpstr>
      <vt:lpstr>Verdana</vt:lpstr>
      <vt:lpstr>Merriweather Sans</vt:lpstr>
      <vt:lpstr>Calibri</vt:lpstr>
      <vt:lpstr>Microsoft YaHei</vt:lpstr>
      <vt:lpstr>Arial Unicode MS</vt:lpstr>
      <vt:lpstr>Blank Presentation</vt:lpstr>
      <vt:lpstr>1_Blank Presentation</vt:lpstr>
      <vt:lpstr>2_Blank Presentation</vt:lpstr>
      <vt:lpstr>PowerPoint 演示文稿</vt:lpstr>
      <vt:lpstr>Tehtävä</vt:lpstr>
      <vt:lpstr>Minkälaista kirjallisuutta renessanssin aikana tuotettiin? Anna esimerkkejä tekijöistä.</vt:lpstr>
      <vt:lpstr>Kuvanveisto</vt:lpstr>
      <vt:lpstr>PowerPoint 演示文稿</vt:lpstr>
      <vt:lpstr>Maalaustaide</vt:lpstr>
      <vt:lpstr>Kuvanveisto</vt:lpstr>
      <vt:lpstr>Arkkitehtuuri</vt:lpstr>
      <vt:lpstr>Kuvanveisto</vt:lpstr>
      <vt:lpstr>PowerPoint 演示文稿</vt:lpstr>
      <vt:lpstr>Arkkitehtuuri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karri</dc:creator>
  <cp:lastModifiedBy>Pasi</cp:lastModifiedBy>
  <cp:revision>13</cp:revision>
  <dcterms:created xsi:type="dcterms:W3CDTF">2022-12-15T05:48:48Z</dcterms:created>
  <dcterms:modified xsi:type="dcterms:W3CDTF">2022-12-15T06:37:36Z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2E81F38340814FEC887548E404044B66</vt:lpwstr>
  </property>
  <property fmtid="{D5CDD505-2E9C-101B-9397-08002B2CF9AE}" pid="3" name="KSOProductBuildVer">
    <vt:lpwstr>1033-11.2.0.11417</vt:lpwstr>
  </property>
</Properties>
</file>