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ala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-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- kes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-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yksi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kaksi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kolme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neljä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- Y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 ja 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tsikko, merkit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yksi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kaksi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kolme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neljä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Merk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Kuva - 3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Otsikkoteksti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yksi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kaksi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kolme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neljä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Leipätekstin taso viisi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20624">
              <a:defRPr sz="576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760">
                <a:solidFill>
                  <a:srgbClr val="FFFFFF"/>
                </a:solidFill>
              </a:rPr>
              <a:t>MITKÄ MUUT TAHOT VOISIVAT KÄYTTÄÄ KOULUTILOJA JA MIHIN TARKOITUKSEEN?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Yhteistä kaikille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Kolmas sektori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Liikuntasali/halli kovassa käytössä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Muut taito- ja taideaineiden tilat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Muut tilat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Miten luokkatiloja voidaan hyödyntää muussa kuin koulun käytössä?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A862CCFC-DF90-4B1F-A1A2-30F1B90CED4E-L0-001.jpeg"/>
          <p:cNvPicPr/>
          <p:nvPr/>
        </p:nvPicPr>
        <p:blipFill>
          <a:blip r:embed="rId2">
            <a:extLst/>
          </a:blip>
          <a:srcRect l="625" t="0" r="625" b="0"/>
          <a:stretch>
            <a:fillRect/>
          </a:stretch>
        </p:blipFill>
        <p:spPr>
          <a:xfrm>
            <a:off x="6718299" y="4450552"/>
            <a:ext cx="5334001" cy="2566996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719">
                <a:solidFill>
                  <a:srgbClr val="FFFFFF"/>
                </a:solidFill>
              </a:rPr>
              <a:t>Muiden tilojen käyttömahdollisuudet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Luokkatilojen käyttö?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Keittiötilat ja ruokailutilat?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Muut tilat?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Uusia avauksia!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Yritystoiminta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Kunnan muut toimialat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Muut ideat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960">
                <a:solidFill>
                  <a:srgbClr val="FFFFFF"/>
                </a:solidFill>
              </a:rPr>
              <a:t>Ongelmia muussa käytössä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Kulunvalvonta, lukitus             OSASTOINTI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Lisääkö "iltakäyttö" todellista käyttöastetta?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Tilojen käytön aikataulutus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Suunnittelussa huomioitava tilojen joustava sijoittelu rakennuksen sisällä</a:t>
            </a:r>
          </a:p>
        </p:txBody>
      </p:sp>
      <p:sp>
        <p:nvSpPr>
          <p:cNvPr id="50" name="Shape 50"/>
          <p:cNvSpPr/>
          <p:nvPr/>
        </p:nvSpPr>
        <p:spPr>
          <a:xfrm>
            <a:off x="6311305" y="3235897"/>
            <a:ext cx="1311105" cy="1097912"/>
          </a:xfrm>
          <a:prstGeom prst="rightArrow">
            <a:avLst>
              <a:gd name="adj1" fmla="val 32000"/>
              <a:gd name="adj2" fmla="val 87524"/>
            </a:avLst>
          </a:prstGeom>
          <a:blipFill>
            <a:blip r:embed="rId2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