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6" r:id="rId6"/>
    <p:sldId id="262" r:id="rId7"/>
    <p:sldId id="267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Degerman" initials="P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48" d="100"/>
          <a:sy n="48" d="100"/>
        </p:scale>
        <p:origin x="4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63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089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256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20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661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402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937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142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66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975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4AC3D-6C2C-4A53-A105-F589EEB5A6DE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545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5. Biologinen toiminta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(s. 48-57)</a:t>
            </a:r>
          </a:p>
        </p:txBody>
      </p:sp>
    </p:spTree>
    <p:extLst>
      <p:ext uri="{BB962C8B-B14F-4D97-AF65-F5344CB8AC3E}">
        <p14:creationId xmlns:p14="http://schemas.microsoft.com/office/powerpoint/2010/main" val="400146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Evoluutiopsykologia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selittää ihmisen toimintaa evoluutioteorioiden näkökulmasta</a:t>
            </a:r>
          </a:p>
          <a:p>
            <a:r>
              <a:rPr lang="fi-FI" dirty="0"/>
              <a:t>psykologiset mekanismit</a:t>
            </a:r>
          </a:p>
          <a:p>
            <a:pPr lvl="1"/>
            <a:r>
              <a:rPr lang="fi-FI" dirty="0"/>
              <a:t>psyykkisiä perustoimintoja, kuten ajattelu ja tunteet</a:t>
            </a:r>
          </a:p>
          <a:p>
            <a:pPr lvl="1"/>
            <a:r>
              <a:rPr lang="fi-FI" dirty="0"/>
              <a:t>mahdollistaneet evoluution kuluessa ihmisen hengissä säilymisen ja lisääntymisen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05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Biologisen psykologian tavoite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selvittää ihmisen toiminnan biologista perustaa</a:t>
            </a:r>
          </a:p>
          <a:p>
            <a:pPr lvl="1"/>
            <a:r>
              <a:rPr lang="fi-FI" dirty="0"/>
              <a:t>esim. aivojen, geenien, temperamentin ja lajinkehityksen vaikutus psyykkisiin toimintoihin</a:t>
            </a:r>
          </a:p>
          <a:p>
            <a:r>
              <a:rPr lang="fi-FI" dirty="0"/>
              <a:t>hyödyntää mm. kognitiivisen neurotieteen, käyttäytymisgenetiikan ja evoluutiopsykologian tietoa</a:t>
            </a:r>
          </a:p>
        </p:txBody>
      </p:sp>
    </p:spTree>
    <p:extLst>
      <p:ext uri="{BB962C8B-B14F-4D97-AF65-F5344CB8AC3E}">
        <p14:creationId xmlns:p14="http://schemas.microsoft.com/office/powerpoint/2010/main" val="272879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Kognitiivinen neurotiede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tieteenala, joka selvittää mielen ja aivojen yhteyttä</a:t>
            </a:r>
          </a:p>
          <a:p>
            <a:r>
              <a:rPr lang="fi-FI" dirty="0"/>
              <a:t>hyödyntää psykologian ja neurotieteiden tietoa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356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Aivojen päärakenteet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i-FI" dirty="0"/>
              <a:t>1. isotaivot</a:t>
            </a:r>
          </a:p>
          <a:p>
            <a:pPr lvl="1"/>
            <a:r>
              <a:rPr lang="fi-FI" dirty="0"/>
              <a:t>kaksi puoliskoa, jotka yhteydessä toisiinsa</a:t>
            </a:r>
          </a:p>
          <a:p>
            <a:pPr lvl="1"/>
            <a:r>
              <a:rPr lang="fi-FI" dirty="0"/>
              <a:t>peittää aivokuori, jonka 4 lohkoa ovat tärkeitä erilaisissa toiminnoissa</a:t>
            </a:r>
          </a:p>
          <a:p>
            <a:pPr lvl="2"/>
            <a:r>
              <a:rPr lang="fi-FI" dirty="0"/>
              <a:t>otsalohko: esim. persoonallisuus ja tahdonalaiset liikkeet</a:t>
            </a:r>
          </a:p>
          <a:p>
            <a:pPr lvl="2"/>
            <a:r>
              <a:rPr lang="fi-FI" dirty="0"/>
              <a:t>päälakilohko: esim. tuntotiedon käsittely ja tarkkaavaisuus</a:t>
            </a:r>
          </a:p>
          <a:p>
            <a:pPr lvl="2"/>
            <a:r>
              <a:rPr lang="fi-FI" dirty="0"/>
              <a:t>takaraivolohko: esim. näkötiedon käsittely </a:t>
            </a:r>
          </a:p>
          <a:p>
            <a:pPr lvl="2"/>
            <a:r>
              <a:rPr lang="fi-FI" dirty="0"/>
              <a:t>ohimolohko: esim. kuulotiedon käsittely</a:t>
            </a:r>
          </a:p>
          <a:p>
            <a:pPr lvl="1"/>
            <a:r>
              <a:rPr lang="fi-FI" dirty="0"/>
              <a:t>aivokuoren alapuolisia alueita</a:t>
            </a:r>
          </a:p>
          <a:p>
            <a:pPr lvl="2"/>
            <a:r>
              <a:rPr lang="fi-FI" dirty="0" err="1"/>
              <a:t>limbinen</a:t>
            </a:r>
            <a:r>
              <a:rPr lang="fi-FI" dirty="0"/>
              <a:t> järjestelmä: esim. tunteet, motivaatio, muisti ja aistitiedon välitys aivokuorelle</a:t>
            </a:r>
          </a:p>
          <a:p>
            <a:pPr marL="0" lv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088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256" b="6845"/>
          <a:stretch/>
        </p:blipFill>
        <p:spPr>
          <a:xfrm>
            <a:off x="1623525" y="167607"/>
            <a:ext cx="8588464" cy="65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2. aivorunko</a:t>
            </a:r>
          </a:p>
          <a:p>
            <a:pPr lvl="1"/>
            <a:r>
              <a:rPr lang="fi-FI" dirty="0"/>
              <a:t>tärkeä esim. uni-valve-rytmin ja hengityksen säätelyssä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3. pikkuaivot</a:t>
            </a:r>
          </a:p>
          <a:p>
            <a:pPr lvl="1"/>
            <a:r>
              <a:rPr lang="fi-FI" dirty="0"/>
              <a:t>tärkeä esim. liikkeiden hallinnan, tarkkuuden ja ajoituksen sekä tarkkaavaisuuden suuntaamisen kannalta</a:t>
            </a:r>
          </a:p>
        </p:txBody>
      </p:sp>
    </p:spTree>
    <p:extLst>
      <p:ext uri="{BB962C8B-B14F-4D97-AF65-F5344CB8AC3E}">
        <p14:creationId xmlns:p14="http://schemas.microsoft.com/office/powerpoint/2010/main" val="241303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51614" t="40259" b="5353"/>
          <a:stretch/>
        </p:blipFill>
        <p:spPr>
          <a:xfrm>
            <a:off x="3554963" y="133350"/>
            <a:ext cx="4627563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1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Käyttäytymisgenetiikka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tieteenala, joka selvittää geenien vaikutusta ihmisen toimintaan</a:t>
            </a:r>
          </a:p>
          <a:p>
            <a:r>
              <a:rPr lang="fi-FI" dirty="0"/>
              <a:t>tärkeitä menetelmiä </a:t>
            </a:r>
            <a:r>
              <a:rPr lang="fi-FI" dirty="0" err="1"/>
              <a:t>kaksos</a:t>
            </a:r>
            <a:r>
              <a:rPr lang="fi-FI" dirty="0"/>
              <a:t>- ja adoptiotutkimukset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764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Temperamentti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yksilölliset synnynnäiset reagointitaipumukset (= temperamenttipiirteet)</a:t>
            </a:r>
          </a:p>
          <a:p>
            <a:pPr lvl="1"/>
            <a:r>
              <a:rPr lang="fi-FI" sz="2000" dirty="0"/>
              <a:t>erottavat yksilöt toisistaan</a:t>
            </a:r>
          </a:p>
          <a:p>
            <a:pPr lvl="1"/>
            <a:r>
              <a:rPr lang="fi-FI" sz="2000" dirty="0"/>
              <a:t>biologinen perusta </a:t>
            </a:r>
            <a:r>
              <a:rPr lang="fi-FI" sz="2000" dirty="0">
                <a:latin typeface="Calibri" panose="020F0502020204030204" pitchFamily="34" charset="0"/>
              </a:rPr>
              <a:t>→ </a:t>
            </a:r>
            <a:r>
              <a:rPr lang="fi-FI" sz="2000" dirty="0"/>
              <a:t>taustalla synnynnäisiä eroja esim. aivojen rakenteissa ja hermosolujen toiminnassa</a:t>
            </a:r>
          </a:p>
          <a:p>
            <a:r>
              <a:rPr lang="fi-FI" sz="2400" dirty="0"/>
              <a:t>piirteitä esim. tunneilmaisujen voimakkuus, sopeutuminen muutoksiin, sinnikkyys, häirittävyys ja ujous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039839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220</Words>
  <Application>Microsoft Office PowerPoint</Application>
  <PresentationFormat>Laajakuva</PresentationFormat>
  <Paragraphs>37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5. Biologinen toiminta</vt:lpstr>
      <vt:lpstr>Biologisen psykologian tavoite</vt:lpstr>
      <vt:lpstr>Kognitiivinen neurotiede</vt:lpstr>
      <vt:lpstr>Aivojen päärakenteet</vt:lpstr>
      <vt:lpstr>PowerPoint-esitys</vt:lpstr>
      <vt:lpstr>PowerPoint-esitys</vt:lpstr>
      <vt:lpstr>PowerPoint-esitys</vt:lpstr>
      <vt:lpstr>Käyttäytymisgenetiikka</vt:lpstr>
      <vt:lpstr>Temperamentti</vt:lpstr>
      <vt:lpstr>Evoluutiopsykologia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Holm, Kristiina M</dc:creator>
  <cp:lastModifiedBy>Elsa Kuittinen</cp:lastModifiedBy>
  <cp:revision>4</cp:revision>
  <dcterms:created xsi:type="dcterms:W3CDTF">2017-08-15T16:45:59Z</dcterms:created>
  <dcterms:modified xsi:type="dcterms:W3CDTF">2019-08-26T05:49:03Z</dcterms:modified>
</cp:coreProperties>
</file>