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8"/>
  </p:notesMasterIdLst>
  <p:sldIdLst>
    <p:sldId id="256" r:id="rId6"/>
    <p:sldId id="257" r:id="rId7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mo Päivärinta" initials="" lastIdx="3" clrIdx="0"/>
  <p:cmAuthor id="2" name="Vesa Vihervä" initials="" lastIdx="1" clrIdx="1"/>
  <p:cmAuthor id="3" name="Antti Kohi" initials="" lastIdx="2" clrIdx="2"/>
  <p:cmAuthor id="4" name="Hannele Palo" initials="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61"/>
    <p:restoredTop sz="94658"/>
  </p:normalViewPr>
  <p:slideViewPr>
    <p:cSldViewPr>
      <p:cViewPr varScale="1">
        <p:scale>
          <a:sx n="70" d="100"/>
          <a:sy n="70" d="100"/>
        </p:scale>
        <p:origin x="978" y="72"/>
      </p:cViewPr>
      <p:guideLst>
        <p:guide orient="horz" pos="102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7823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Forum 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tra.fi/artikkelit/sitran-trendit-keskinaisriippuvuus-lisaanty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414728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15		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None/>
            </a:pPr>
            <a:r>
              <a:rPr lang="fi-FI" sz="2400" b="1" i="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Globaaleja ongelmia </a:t>
            </a:r>
            <a:r>
              <a:rPr lang="fi-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– 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None/>
            </a:pPr>
            <a:r>
              <a:rPr lang="fi-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globaaleja </a:t>
            </a:r>
            <a:r>
              <a:rPr lang="fi-FI" sz="2400" b="1" i="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ratkaisuja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Keskinäisriippuvuus lisääntyy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 smtClean="0"/>
              <a:t>Tehtävä</a:t>
            </a:r>
          </a:p>
          <a:p>
            <a:pPr marL="288000" marR="0" lvl="0" indent="-2880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fi-FI" dirty="0" smtClean="0"/>
              <a:t>Lue </a:t>
            </a:r>
            <a:r>
              <a:rPr lang="fi-FI" dirty="0"/>
              <a:t>Sitran artikkeli: Keskinäisriippuvuus lisääntyy.</a:t>
            </a:r>
          </a:p>
          <a:p>
            <a:pPr marL="688050" lvl="1" indent="-2880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i-FI" dirty="0" smtClean="0"/>
              <a:t>Miten </a:t>
            </a:r>
            <a:r>
              <a:rPr lang="fi-FI" dirty="0"/>
              <a:t>artikkelissa perustellaan </a:t>
            </a:r>
            <a:r>
              <a:rPr lang="fi-FI" dirty="0" err="1"/>
              <a:t>keskinäisriippuuvuuden</a:t>
            </a:r>
            <a:r>
              <a:rPr lang="fi-FI" dirty="0"/>
              <a:t> lisääntyminen?</a:t>
            </a:r>
          </a:p>
          <a:p>
            <a:pPr marL="288000" lvl="0" indent="-28800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smtClean="0"/>
              <a:t>2</a:t>
            </a:r>
            <a:r>
              <a:rPr lang="fi-FI" dirty="0"/>
              <a:t>. Pohdi, miten keskinäisriippuvuus näkyy konflikteissa maailmalla.</a:t>
            </a:r>
          </a:p>
          <a:p>
            <a:pPr marL="288000" lvl="0" indent="-28800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3. Etsi netistä vähintään viisi esimerkkiä maailmalta.</a:t>
            </a:r>
          </a:p>
          <a:p>
            <a:pPr marL="288000" marR="0" lvl="0" indent="-288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/>
              <a:t>4. Tee oman näkemyksesi mukainen käsitekartta keskinäisriippuvuudesta</a:t>
            </a:r>
            <a:r>
              <a:rPr lang="fi-FI" dirty="0" smtClean="0"/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lang="fi-FI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 smtClean="0"/>
              <a:t>Linkki artikkeliin: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None/>
            </a:pPr>
            <a:r>
              <a:rPr lang="fi-FI" sz="1800" u="sng" dirty="0">
                <a:solidFill>
                  <a:schemeClr val="hlink"/>
                </a:solidFill>
                <a:hlinkClick r:id="rId3"/>
              </a:rPr>
              <a:t>http://www.sitra.fi/artikkelit/sitran-trendit-keskinaisriippuvuus-lisaantyy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lang="fi-FI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2568941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a8d9c6b2-3655-4504-8205-749f4c2876db"/>
  </ds:schemaRefs>
</ds:datastoreItem>
</file>

<file path=customXml/itemProps3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768</TotalTime>
  <Words>53</Words>
  <Application>Microsoft Office PowerPoint</Application>
  <PresentationFormat>Näytössä katseltava diaesitys 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MS PGothic</vt:lpstr>
      <vt:lpstr>MS PGothic</vt:lpstr>
      <vt:lpstr>Courier New</vt:lpstr>
      <vt:lpstr>Geneva</vt:lpstr>
      <vt:lpstr>Lucida Grande</vt:lpstr>
      <vt:lpstr>Verdana</vt:lpstr>
      <vt:lpstr>Blank Presentation</vt:lpstr>
      <vt:lpstr>PowerPoint-esitys</vt:lpstr>
      <vt:lpstr>Keskinäisriippuvuus lisääntyy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Impiö Tuula Katariina</cp:lastModifiedBy>
  <cp:revision>89</cp:revision>
  <dcterms:created xsi:type="dcterms:W3CDTF">2016-09-06T12:02:22Z</dcterms:created>
  <dcterms:modified xsi:type="dcterms:W3CDTF">2020-04-02T04:20:24Z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