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68" r:id="rId6"/>
    <p:sldId id="269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74" autoAdjust="0"/>
  </p:normalViewPr>
  <p:slideViewPr>
    <p:cSldViewPr>
      <p:cViewPr varScale="1">
        <p:scale>
          <a:sx n="87" d="100"/>
          <a:sy n="87" d="100"/>
        </p:scale>
        <p:origin x="1494" y="78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1631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4157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rgbClr val="FFFFFF"/>
                </a:solidFill>
                <a:latin typeface="Verdana" pitchFamily="34" charset="0"/>
              </a:rPr>
              <a:t>Forum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fi-FI" dirty="0"/>
              <a:t>T</a:t>
            </a:r>
            <a:r>
              <a:rPr lang="fi-FI" dirty="0" smtClean="0"/>
              <a:t>eollistumisen </a:t>
            </a:r>
            <a:r>
              <a:rPr lang="fi-FI" dirty="0"/>
              <a:t>alku Suomessa</a:t>
            </a:r>
            <a:endParaRPr lang="fi" dirty="0"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fi-FI" sz="2400" b="1" dirty="0" smtClean="0"/>
              <a:t>Tehtävä</a:t>
            </a:r>
            <a:endParaRPr lang="fi-FI" sz="2400" b="1" dirty="0"/>
          </a:p>
          <a:p>
            <a:pPr marL="457200" indent="-457200">
              <a:buFont typeface="+mj-lt"/>
              <a:buAutoNum type="alphaLcParenR"/>
            </a:pPr>
            <a:r>
              <a:rPr lang="fi-FI" sz="2400" dirty="0" smtClean="0"/>
              <a:t>Kertaa </a:t>
            </a:r>
            <a:r>
              <a:rPr lang="fi-FI" sz="2400" dirty="0"/>
              <a:t>HI1-kurssista teollistumisen edellytykset.</a:t>
            </a:r>
          </a:p>
          <a:p>
            <a:pPr marL="457200" indent="-457200">
              <a:buFont typeface="+mj-lt"/>
              <a:buAutoNum type="alphaLcParenR"/>
            </a:pPr>
            <a:r>
              <a:rPr lang="fi-FI" sz="2400" dirty="0"/>
              <a:t>Täytä </a:t>
            </a:r>
            <a:r>
              <a:rPr lang="fi-FI" sz="2400" dirty="0" smtClean="0"/>
              <a:t>taulukko </a:t>
            </a:r>
            <a:r>
              <a:rPr lang="fi-FI" sz="2400" b="1" dirty="0"/>
              <a:t>teollistumisen edellytyksistä </a:t>
            </a:r>
            <a:r>
              <a:rPr lang="fi-FI" sz="2400" dirty="0"/>
              <a:t>Suomessa sekä </a:t>
            </a:r>
            <a:r>
              <a:rPr lang="fi-FI" sz="2400" b="1" dirty="0"/>
              <a:t>valtiovallan toimenpiteistä </a:t>
            </a:r>
            <a:r>
              <a:rPr lang="fi-FI" sz="2400" dirty="0"/>
              <a:t>teollistumisen voimistamiseksi.</a:t>
            </a:r>
          </a:p>
          <a:p>
            <a:pPr marL="457200" indent="-457200">
              <a:buFont typeface="+mj-lt"/>
              <a:buAutoNum type="alphaLcParenR"/>
            </a:pPr>
            <a:r>
              <a:rPr lang="fi-FI" sz="2400" dirty="0"/>
              <a:t>Pohdi, mitkä </a:t>
            </a:r>
            <a:r>
              <a:rPr lang="fi-FI" sz="2400" dirty="0" smtClean="0"/>
              <a:t>valtiovallan toimenpiteistä liittyvät </a:t>
            </a:r>
            <a:r>
              <a:rPr lang="fi-FI" sz="2400" dirty="0"/>
              <a:t>taloudelliseen liberalismiin</a:t>
            </a:r>
            <a:r>
              <a:rPr lang="fi-FI" sz="2400" dirty="0" smtClean="0"/>
              <a:t>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6551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406997"/>
              </p:ext>
            </p:extLst>
          </p:nvPr>
        </p:nvGraphicFramePr>
        <p:xfrm>
          <a:off x="395536" y="404664"/>
          <a:ext cx="8280919" cy="5596688"/>
        </p:xfrm>
        <a:graphic>
          <a:graphicData uri="http://schemas.openxmlformats.org/drawingml/2006/table">
            <a:tbl>
              <a:tblPr/>
              <a:tblGrid>
                <a:gridCol w="2232247"/>
                <a:gridCol w="3024336"/>
                <a:gridCol w="3024336"/>
              </a:tblGrid>
              <a:tr h="1154073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Teollistumisen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resurssit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Edellytykset</a:t>
                      </a:r>
                      <a:r>
                        <a:rPr lang="fi-FI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eli</a:t>
                      </a:r>
                      <a:endParaRPr lang="fi-FI" sz="1400" dirty="0" smtClean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tilanne Suomessa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1850-luvulla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Valtiovallan toimenpiteet </a:t>
                      </a: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tilanteen parantamiseksi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39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työvoima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39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raaka-aineet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39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energia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39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pääomat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8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kuljetusyhteydet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tietotaito/teknologia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39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markkinat</a:t>
                      </a:r>
                      <a:endParaRPr lang="fi-FI" sz="1400" dirty="0">
                        <a:effectLst/>
                        <a:latin typeface="+mn-lt"/>
                      </a:endParaRP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4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4508" marR="84508" marT="84508" marB="84508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365250" y="15986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98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4FD2DD6E-41AC-4D3A-A8B5-1111DEEF208D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9298</TotalTime>
  <Words>47</Words>
  <Application>Microsoft Office PowerPoint</Application>
  <PresentationFormat>Näytössä katseltava diaesitys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MS PGothic</vt:lpstr>
      <vt:lpstr>MS PGothic</vt:lpstr>
      <vt:lpstr>Arial</vt:lpstr>
      <vt:lpstr>Geneva</vt:lpstr>
      <vt:lpstr>Lucida Grande</vt:lpstr>
      <vt:lpstr>Verdana</vt:lpstr>
      <vt:lpstr>Blank Presentation</vt:lpstr>
      <vt:lpstr>Teollistumisen alku Suomessa</vt:lpstr>
      <vt:lpstr>PowerPoint-esitys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Lintinen Pasi</cp:lastModifiedBy>
  <cp:revision>81</cp:revision>
  <dcterms:created xsi:type="dcterms:W3CDTF">2010-04-19T08:09:13Z</dcterms:created>
  <dcterms:modified xsi:type="dcterms:W3CDTF">2017-08-17T07:01:14Z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